
<file path=[Content_Types].xml><?xml version="1.0" encoding="utf-8"?>
<Types xmlns="http://schemas.openxmlformats.org/package/2006/content-types">
  <Default Extension="rels" ContentType="application/vnd.openxmlformats-package.relationships+xml"/>
  <Default Extension="xml" ContentType="application/xml"/>
  <Default Extension="wmf" ContentType="image/x-wmf"/>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Slides/notesSlide1.xml" ContentType="application/vnd.openxmlformats-officedocument.presentationml.notes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Slides/notesSlide2.xml" ContentType="application/vnd.openxmlformats-officedocument.presentationml.notes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Slides/notesSlide3.xml" ContentType="application/vnd.openxmlformats-officedocument.presentationml.notes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s>
</file>

<file path=ppt/presentation.xml><?xml version="1.0" encoding="utf-8"?>
<p:presentation xmlns:p="http://schemas.openxmlformats.org/presentationml/2006/main" xmlns:r="http://schemas.openxmlformats.org/officeDocument/2006/relationships" xmlns:a="http://schemas.openxmlformats.org/drawingml/2006/main" firstSlideNum="1" rtl="0" saveSubsetFonts="0" serverZoom="0" showSpecialPlsOnTitleSld="1">
  <p:sldMasterIdLst>
    <p:sldMasterId id="2147483648" r:id="rId1"/>
  </p:sldMasterIdLst>
  <p:notesMasterIdLst>
    <p:notesMasterId r:id="rId2"/>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 id="308" r:id="rId55"/>
    <p:sldId id="309" r:id="rId56"/>
    <p:sldId id="310" r:id="rId57"/>
    <p:sldId id="311" r:id="rId58"/>
    <p:sldId id="312" r:id="rId59"/>
    <p:sldId id="313" r:id="rId60"/>
    <p:sldId id="314" r:id="rId61"/>
    <p:sldId id="315" r:id="rId62"/>
    <p:sldId id="316" r:id="rId63"/>
    <p:sldId id="317" r:id="rId64"/>
    <p:sldId id="318" r:id="rId65"/>
    <p:sldId id="319" r:id="rId66"/>
    <p:sldId id="320" r:id="rId67"/>
    <p:sldId id="321" r:id="rId68"/>
    <p:sldId id="322" r:id="rId69"/>
    <p:sldId id="323" r:id="rId70"/>
    <p:sldId id="324" r:id="rId71"/>
    <p:sldId id="325" r:id="rId72"/>
    <p:sldId id="326" r:id="rId73"/>
    <p:sldId id="327" r:id="rId74"/>
    <p:sldId id="328" r:id="rId75"/>
    <p:sldId id="329" r:id="rId76"/>
    <p:sldId id="330" r:id="rId77"/>
    <p:sldId id="331" r:id="rId78"/>
    <p:sldId id="332" r:id="rId79"/>
    <p:sldId id="333" r:id="rId80"/>
    <p:sldId id="334" r:id="rId81"/>
    <p:sldId id="335" r:id="rId82"/>
    <p:sldId id="336" r:id="rId83"/>
    <p:sldId id="337" r:id="rId84"/>
    <p:sldId id="338" r:id="rId85"/>
    <p:sldId id="339" r:id="rId86"/>
    <p:sldId id="340" r:id="rId87"/>
    <p:sldId id="341" r:id="rId88"/>
    <p:sldId id="342" r:id="rId89"/>
    <p:sldId id="343" r:id="rId90"/>
    <p:sldId id="344" r:id="rId91"/>
    <p:sldId id="345" r:id="rId92"/>
    <p:sldId id="346" r:id="rId93"/>
    <p:sldId id="347" r:id="rId94"/>
    <p:sldId id="348" r:id="rId95"/>
    <p:sldId id="349" r:id="rId96"/>
    <p:sldId id="350" r:id="rId97"/>
    <p:sldId id="351" r:id="rId98"/>
    <p:sldId id="352" r:id="rId99"/>
    <p:sldId id="353" r:id="rId100"/>
    <p:sldId id="354" r:id="rId101"/>
    <p:sldId id="355" r:id="rId102"/>
    <p:sldId id="356" r:id="rId103"/>
    <p:sldId id="357" r:id="rId104"/>
    <p:sldId id="358" r:id="rId105"/>
    <p:sldId id="359" r:id="rId106"/>
    <p:sldId id="360" r:id="rId107"/>
    <p:sldId id="361" r:id="rId108"/>
    <p:sldId id="362" r:id="rId109"/>
    <p:sldId id="363" r:id="rId110"/>
  </p:sldIdLst>
  <p:sldSz type="screen4x3" cy="6858000" cx="9144000"/>
  <p:notesSz cx="6858000" cy="9144000"/>
  <p:defaultTex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lastView="sldView">
  <p:normalViewPr showOutlineIcons="1" snapVertSplitter="0" vertBarState="restored" horzBarState="maximized" preferSingleView="0">
    <p:restoredLeft sz="8546" autoAdjust="0"/>
    <p:restoredTop sz="99314" autoAdjust="0"/>
  </p:normalViewPr>
  <p:slideViewPr>
    <p:cSldViewPr showGuides="0" snapToGrid="1" snapToObjects="0">
      <p:cViewPr varScale="1">
        <p:scale>
          <a:sx n="53" d="100"/>
          <a:sy n="53" d="100"/>
        </p:scale>
        <p:origin x="-1794" y="-108"/>
      </p:cViewPr>
      <p:guideLst>
        <p:guide orient="horz" pos="2880"/>
        <p:guide orient="vert" pos="2160"/>
      </p:guideLst>
    </p:cSldViewPr>
  </p:slideViewPr>
  <p:gridSpacing cx="0" cy="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37" Type="http://schemas.openxmlformats.org/officeDocument/2006/relationships/slide" Target="slides/slide35.xml"/><Relationship Id="rId38" Type="http://schemas.openxmlformats.org/officeDocument/2006/relationships/slide" Target="slides/slide36.xml"/><Relationship Id="rId39" Type="http://schemas.openxmlformats.org/officeDocument/2006/relationships/slide" Target="slides/slide37.xml"/><Relationship Id="rId40" Type="http://schemas.openxmlformats.org/officeDocument/2006/relationships/slide" Target="slides/slide38.xml"/><Relationship Id="rId41" Type="http://schemas.openxmlformats.org/officeDocument/2006/relationships/slide" Target="slides/slide39.xml"/><Relationship Id="rId42" Type="http://schemas.openxmlformats.org/officeDocument/2006/relationships/slide" Target="slides/slide40.xml"/><Relationship Id="rId43" Type="http://schemas.openxmlformats.org/officeDocument/2006/relationships/slide" Target="slides/slide41.xml"/><Relationship Id="rId44" Type="http://schemas.openxmlformats.org/officeDocument/2006/relationships/slide" Target="slides/slide42.xml"/><Relationship Id="rId45" Type="http://schemas.openxmlformats.org/officeDocument/2006/relationships/slide" Target="slides/slide43.xml"/><Relationship Id="rId46" Type="http://schemas.openxmlformats.org/officeDocument/2006/relationships/slide" Target="slides/slide44.xml"/><Relationship Id="rId47" Type="http://schemas.openxmlformats.org/officeDocument/2006/relationships/slide" Target="slides/slide45.xml"/><Relationship Id="rId48" Type="http://schemas.openxmlformats.org/officeDocument/2006/relationships/slide" Target="slides/slide46.xml"/><Relationship Id="rId49" Type="http://schemas.openxmlformats.org/officeDocument/2006/relationships/slide" Target="slides/slide47.xml"/><Relationship Id="rId50" Type="http://schemas.openxmlformats.org/officeDocument/2006/relationships/slide" Target="slides/slide48.xml"/><Relationship Id="rId51" Type="http://schemas.openxmlformats.org/officeDocument/2006/relationships/slide" Target="slides/slide49.xml"/><Relationship Id="rId52" Type="http://schemas.openxmlformats.org/officeDocument/2006/relationships/slide" Target="slides/slide50.xml"/><Relationship Id="rId53" Type="http://schemas.openxmlformats.org/officeDocument/2006/relationships/slide" Target="slides/slide51.xml"/><Relationship Id="rId54" Type="http://schemas.openxmlformats.org/officeDocument/2006/relationships/slide" Target="slides/slide52.xml"/><Relationship Id="rId55" Type="http://schemas.openxmlformats.org/officeDocument/2006/relationships/slide" Target="slides/slide53.xml"/><Relationship Id="rId56" Type="http://schemas.openxmlformats.org/officeDocument/2006/relationships/slide" Target="slides/slide54.xml"/><Relationship Id="rId57" Type="http://schemas.openxmlformats.org/officeDocument/2006/relationships/slide" Target="slides/slide55.xml"/><Relationship Id="rId58" Type="http://schemas.openxmlformats.org/officeDocument/2006/relationships/slide" Target="slides/slide56.xml"/><Relationship Id="rId59" Type="http://schemas.openxmlformats.org/officeDocument/2006/relationships/slide" Target="slides/slide57.xml"/><Relationship Id="rId60" Type="http://schemas.openxmlformats.org/officeDocument/2006/relationships/slide" Target="slides/slide58.xml"/><Relationship Id="rId61" Type="http://schemas.openxmlformats.org/officeDocument/2006/relationships/slide" Target="slides/slide59.xml"/><Relationship Id="rId62" Type="http://schemas.openxmlformats.org/officeDocument/2006/relationships/slide" Target="slides/slide60.xml"/><Relationship Id="rId63" Type="http://schemas.openxmlformats.org/officeDocument/2006/relationships/slide" Target="slides/slide61.xml"/><Relationship Id="rId64" Type="http://schemas.openxmlformats.org/officeDocument/2006/relationships/slide" Target="slides/slide62.xml"/><Relationship Id="rId65" Type="http://schemas.openxmlformats.org/officeDocument/2006/relationships/slide" Target="slides/slide63.xml"/><Relationship Id="rId66" Type="http://schemas.openxmlformats.org/officeDocument/2006/relationships/slide" Target="slides/slide64.xml"/><Relationship Id="rId67" Type="http://schemas.openxmlformats.org/officeDocument/2006/relationships/slide" Target="slides/slide65.xml"/><Relationship Id="rId68" Type="http://schemas.openxmlformats.org/officeDocument/2006/relationships/slide" Target="slides/slide66.xml"/><Relationship Id="rId69" Type="http://schemas.openxmlformats.org/officeDocument/2006/relationships/slide" Target="slides/slide67.xml"/><Relationship Id="rId70" Type="http://schemas.openxmlformats.org/officeDocument/2006/relationships/slide" Target="slides/slide68.xml"/><Relationship Id="rId71" Type="http://schemas.openxmlformats.org/officeDocument/2006/relationships/slide" Target="slides/slide69.xml"/><Relationship Id="rId72" Type="http://schemas.openxmlformats.org/officeDocument/2006/relationships/slide" Target="slides/slide70.xml"/><Relationship Id="rId73" Type="http://schemas.openxmlformats.org/officeDocument/2006/relationships/slide" Target="slides/slide71.xml"/><Relationship Id="rId74" Type="http://schemas.openxmlformats.org/officeDocument/2006/relationships/slide" Target="slides/slide72.xml"/><Relationship Id="rId75" Type="http://schemas.openxmlformats.org/officeDocument/2006/relationships/slide" Target="slides/slide73.xml"/><Relationship Id="rId76" Type="http://schemas.openxmlformats.org/officeDocument/2006/relationships/slide" Target="slides/slide74.xml"/><Relationship Id="rId77" Type="http://schemas.openxmlformats.org/officeDocument/2006/relationships/slide" Target="slides/slide75.xml"/><Relationship Id="rId78" Type="http://schemas.openxmlformats.org/officeDocument/2006/relationships/slide" Target="slides/slide76.xml"/><Relationship Id="rId79" Type="http://schemas.openxmlformats.org/officeDocument/2006/relationships/slide" Target="slides/slide77.xml"/><Relationship Id="rId80" Type="http://schemas.openxmlformats.org/officeDocument/2006/relationships/slide" Target="slides/slide78.xml"/><Relationship Id="rId81" Type="http://schemas.openxmlformats.org/officeDocument/2006/relationships/slide" Target="slides/slide79.xml"/><Relationship Id="rId82" Type="http://schemas.openxmlformats.org/officeDocument/2006/relationships/slide" Target="slides/slide80.xml"/><Relationship Id="rId83" Type="http://schemas.openxmlformats.org/officeDocument/2006/relationships/slide" Target="slides/slide81.xml"/><Relationship Id="rId84" Type="http://schemas.openxmlformats.org/officeDocument/2006/relationships/slide" Target="slides/slide82.xml"/><Relationship Id="rId85" Type="http://schemas.openxmlformats.org/officeDocument/2006/relationships/slide" Target="slides/slide83.xml"/><Relationship Id="rId86" Type="http://schemas.openxmlformats.org/officeDocument/2006/relationships/slide" Target="slides/slide84.xml"/><Relationship Id="rId87" Type="http://schemas.openxmlformats.org/officeDocument/2006/relationships/slide" Target="slides/slide85.xml"/><Relationship Id="rId88" Type="http://schemas.openxmlformats.org/officeDocument/2006/relationships/slide" Target="slides/slide86.xml"/><Relationship Id="rId89" Type="http://schemas.openxmlformats.org/officeDocument/2006/relationships/slide" Target="slides/slide87.xml"/><Relationship Id="rId90" Type="http://schemas.openxmlformats.org/officeDocument/2006/relationships/slide" Target="slides/slide88.xml"/><Relationship Id="rId91" Type="http://schemas.openxmlformats.org/officeDocument/2006/relationships/slide" Target="slides/slide89.xml"/><Relationship Id="rId92" Type="http://schemas.openxmlformats.org/officeDocument/2006/relationships/slide" Target="slides/slide90.xml"/><Relationship Id="rId93" Type="http://schemas.openxmlformats.org/officeDocument/2006/relationships/slide" Target="slides/slide91.xml"/><Relationship Id="rId94" Type="http://schemas.openxmlformats.org/officeDocument/2006/relationships/slide" Target="slides/slide92.xml"/><Relationship Id="rId95" Type="http://schemas.openxmlformats.org/officeDocument/2006/relationships/slide" Target="slides/slide93.xml"/><Relationship Id="rId96" Type="http://schemas.openxmlformats.org/officeDocument/2006/relationships/slide" Target="slides/slide94.xml"/><Relationship Id="rId97" Type="http://schemas.openxmlformats.org/officeDocument/2006/relationships/slide" Target="slides/slide95.xml"/><Relationship Id="rId98" Type="http://schemas.openxmlformats.org/officeDocument/2006/relationships/slide" Target="slides/slide96.xml"/><Relationship Id="rId99" Type="http://schemas.openxmlformats.org/officeDocument/2006/relationships/slide" Target="slides/slide97.xml"/><Relationship Id="rId100" Type="http://schemas.openxmlformats.org/officeDocument/2006/relationships/slide" Target="slides/slide98.xml"/><Relationship Id="rId101" Type="http://schemas.openxmlformats.org/officeDocument/2006/relationships/slide" Target="slides/slide99.xml"/><Relationship Id="rId102" Type="http://schemas.openxmlformats.org/officeDocument/2006/relationships/slide" Target="slides/slide100.xml"/><Relationship Id="rId103" Type="http://schemas.openxmlformats.org/officeDocument/2006/relationships/slide" Target="slides/slide101.xml"/><Relationship Id="rId104" Type="http://schemas.openxmlformats.org/officeDocument/2006/relationships/slide" Target="slides/slide102.xml"/><Relationship Id="rId105" Type="http://schemas.openxmlformats.org/officeDocument/2006/relationships/slide" Target="slides/slide103.xml"/><Relationship Id="rId106" Type="http://schemas.openxmlformats.org/officeDocument/2006/relationships/slide" Target="slides/slide104.xml"/><Relationship Id="rId107" Type="http://schemas.openxmlformats.org/officeDocument/2006/relationships/slide" Target="slides/slide105.xml"/><Relationship Id="rId108" Type="http://schemas.openxmlformats.org/officeDocument/2006/relationships/slide" Target="slides/slide106.xml"/><Relationship Id="rId109" Type="http://schemas.openxmlformats.org/officeDocument/2006/relationships/slide" Target="slides/slide107.xml"/><Relationship Id="rId110" Type="http://schemas.openxmlformats.org/officeDocument/2006/relationships/slide" Target="slides/slide108.xml"/><Relationship Id="rId111" Type="http://schemas.openxmlformats.org/officeDocument/2006/relationships/tableStyles" Target="tableStyles.xml"/><Relationship Id="rId112" Type="http://schemas.openxmlformats.org/officeDocument/2006/relationships/presProps" Target="presProps.xml"/><Relationship Id="rId11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297" name=""/>
        <p:cNvGrpSpPr/>
        <p:nvPr/>
      </p:nvGrpSpPr>
      <p:grpSpPr>
        <a:xfrm rot="0">
          <a:off x="0" y="0"/>
          <a:ext cx="0" cy="0"/>
          <a:chOff x="0" y="0"/>
          <a:chExt cx="0" cy="0"/>
        </a:xfrm>
      </p:grpSpPr>
      <p:sp>
        <p:nvSpPr>
          <p:cNvPr id="1051387" name=""/>
          <p:cNvSpPr/>
          <p:nvPr>
            <p:ph type="hdr" sz="quarter" idx="0"/>
          </p:nvPr>
        </p:nvSpPr>
        <p:spPr>
          <a:xfrm rot="0">
            <a:off x="0" y="0"/>
            <a:ext cx="2971800" cy="457200"/>
          </a:xfrm>
          <a:prstGeom prst="rect"/>
          <a:noFill/>
          <a:ln>
            <a:noFill/>
          </a:ln>
        </p:spPr>
        <p:txBody>
          <a:bodyPr anchor="t" bIns="45720" lIns="91440" rIns="91440" tIns="45720" vert="horz"/>
          <a:p>
            <a:pPr eaLnBrk="1" hangingPunct="1" latinLnBrk="1" lvl="0">
              <a:lnSpc>
                <a:spcPct val="100000"/>
              </a:lnSpc>
              <a:spcBef>
                <a:spcPct val="0"/>
              </a:spcBef>
              <a:buFontTx/>
              <a:buNone/>
            </a:pPr>
            <a:endParaRPr altLang="zh-CN" b="0" sz="1200" lang="en-US">
              <a:solidFill>
                <a:schemeClr val="dk1"/>
              </a:solidFill>
              <a:ea typeface="宋体" pitchFamily="2" charset="-122"/>
            </a:endParaRPr>
          </a:p>
        </p:txBody>
      </p:sp>
      <p:sp>
        <p:nvSpPr>
          <p:cNvPr id="1051388" name=""/>
          <p:cNvSpPr/>
          <p:nvPr>
            <p:ph type="dt" sz="full" idx="1"/>
          </p:nvPr>
        </p:nvSpPr>
        <p:spPr>
          <a:xfrm rot="0">
            <a:off x="3884612" y="0"/>
            <a:ext cx="2971800" cy="457200"/>
          </a:xfrm>
          <a:prstGeom prst="rect"/>
          <a:noFill/>
          <a:ln>
            <a:noFill/>
          </a:ln>
        </p:spPr>
        <p:txBody>
          <a:bodyPr anchor="t" bIns="45720" lIns="91440" rIns="91440" tIns="45720" vert="horz"/>
          <a:p>
            <a:pPr algn="r" eaLnBrk="1" hangingPunct="1" latinLnBrk="1" lvl="0">
              <a:lnSpc>
                <a:spcPct val="100000"/>
              </a:lnSpc>
              <a:spcBef>
                <a:spcPct val="0"/>
              </a:spcBef>
              <a:buFontTx/>
              <a:buNone/>
            </a:pPr>
            <a:endParaRPr altLang="zh-CN" b="0" sz="1200" lang="en-US">
              <a:solidFill>
                <a:schemeClr val="dk1"/>
              </a:solidFill>
              <a:ea typeface="宋体" pitchFamily="2" charset="-122"/>
            </a:endParaRPr>
          </a:p>
        </p:txBody>
      </p:sp>
      <p:sp>
        <p:nvSpPr>
          <p:cNvPr id="1051389" name=""/>
          <p:cNvSpPr/>
          <p:nvPr>
            <p:ph type="sldImg" sz="full" idx="2"/>
          </p:nvPr>
        </p:nvSpPr>
        <p:spPr>
          <a:xfrm rot="0">
            <a:off x="1143000" y="685800"/>
            <a:ext cx="4572000" cy="3429000"/>
          </a:xfrm>
          <a:prstGeom prst="rect"/>
          <a:noFill/>
          <a:ln w="9525" cap="flat" cmpd="sng">
            <a:solidFill>
              <a:srgbClr val="000000">
                <a:alpha val="100000"/>
              </a:srgbClr>
            </a:solidFill>
            <a:prstDash val="solid"/>
            <a:round/>
          </a:ln>
        </p:spPr>
        <p:txBody>
          <a:bodyPr anchor="ctr" bIns="45720" lIns="91440" rIns="91440" tIns="45720" vert="horz"/>
          <a:p/>
        </p:txBody>
      </p:sp>
      <p:sp>
        <p:nvSpPr>
          <p:cNvPr id="1051390" name=""/>
          <p:cNvSpPr/>
          <p:nvPr>
            <p:ph type="body" sz="quarter" idx="3"/>
          </p:nvPr>
        </p:nvSpPr>
        <p:spPr>
          <a:xfrm rot="0">
            <a:off x="685800" y="4343400"/>
            <a:ext cx="5486400" cy="4114800"/>
          </a:xfrm>
          <a:prstGeom prst="rect"/>
          <a:noFill/>
          <a:ln>
            <a:noFill/>
          </a:ln>
        </p:spPr>
        <p:txBody>
          <a:bodyPr anchor="t" bIns="45720" lIns="91440" rIns="91440" tIns="45720" vert="horz"/>
          <a:p>
            <a:pPr lvl="0"/>
            <a:r>
              <a:rPr altLang="en-US" lang="zh-CN"/>
              <a:t>单击此处编辑母版文本样式</a:t>
            </a:r>
          </a:p>
          <a:p>
            <a:pPr lvl="1"/>
            <a:r>
              <a:rPr altLang="en-US" lang="zh-CN"/>
              <a:t>第二级</a:t>
            </a:r>
          </a:p>
          <a:p>
            <a:pPr lvl="2"/>
            <a:r>
              <a:rPr altLang="en-US" lang="zh-CN"/>
              <a:t>第三级</a:t>
            </a:r>
          </a:p>
          <a:p>
            <a:pPr lvl="3"/>
            <a:r>
              <a:rPr altLang="en-US" lang="zh-CN"/>
              <a:t>第四级</a:t>
            </a:r>
          </a:p>
          <a:p>
            <a:pPr lvl="4"/>
            <a:r>
              <a:rPr altLang="en-US" lang="zh-CN"/>
              <a:t>第五级</a:t>
            </a:r>
          </a:p>
        </p:txBody>
      </p:sp>
      <p:sp>
        <p:nvSpPr>
          <p:cNvPr id="1051391" name=""/>
          <p:cNvSpPr/>
          <p:nvPr>
            <p:ph type="ftr" sz="quarter" idx="4"/>
          </p:nvPr>
        </p:nvSpPr>
        <p:spPr>
          <a:xfrm rot="0">
            <a:off x="0" y="8685212"/>
            <a:ext cx="2971800" cy="457200"/>
          </a:xfrm>
          <a:prstGeom prst="rect"/>
          <a:noFill/>
          <a:ln>
            <a:noFill/>
          </a:ln>
        </p:spPr>
        <p:txBody>
          <a:bodyPr anchor="b" bIns="45720" lIns="91440" rIns="91440" tIns="45720" vert="horz"/>
          <a:p>
            <a:pPr eaLnBrk="1" hangingPunct="1" latinLnBrk="1" lvl="0">
              <a:lnSpc>
                <a:spcPct val="100000"/>
              </a:lnSpc>
              <a:spcBef>
                <a:spcPct val="0"/>
              </a:spcBef>
              <a:buFontTx/>
              <a:buNone/>
            </a:pPr>
            <a:endParaRPr altLang="zh-CN" b="0" sz="1200" lang="en-US">
              <a:solidFill>
                <a:schemeClr val="dk1"/>
              </a:solidFill>
              <a:ea typeface="宋体" pitchFamily="2" charset="-122"/>
            </a:endParaRPr>
          </a:p>
        </p:txBody>
      </p:sp>
      <p:sp>
        <p:nvSpPr>
          <p:cNvPr id="1051392" name=""/>
          <p:cNvSpPr/>
          <p:nvPr>
            <p:ph type="sldNum" sz="quarter" idx="5"/>
          </p:nvPr>
        </p:nvSpPr>
        <p:spPr>
          <a:xfrm rot="0">
            <a:off x="3884612" y="8685212"/>
            <a:ext cx="2971800" cy="457200"/>
          </a:xfrm>
          <a:prstGeom prst="rect"/>
          <a:noFill/>
          <a:ln>
            <a:noFill/>
          </a:ln>
        </p:spPr>
        <p:txBody>
          <a:bodyPr anchor="b" bIns="45720" lIns="91440" rIns="91440" tIns="45720" vert="horz"/>
          <a:p>
            <a:pPr algn="r" eaLnBrk="1" hangingPunct="1" latinLnBrk="1" lvl="0">
              <a:lnSpc>
                <a:spcPct val="100000"/>
              </a:lnSpc>
              <a:spcBef>
                <a:spcPct val="0"/>
              </a:spcBef>
              <a:buFontTx/>
              <a:buNone/>
            </a:pPr>
            <a:fld id="{566ABCEB-ACFC-4714-9973-3DA970169C29}" type="slidenum">
              <a:rPr altLang="zh-CN" b="0" sz="1200" lang="en-US">
                <a:solidFill>
                  <a:schemeClr val="dk1"/>
                </a:solidFill>
                <a:ea typeface="宋体" pitchFamily="2" charset="-122"/>
              </a:rPr>
              <a:pPr algn="r" eaLnBrk="1" hangingPunct="1" latinLnBrk="1" lvl="0">
                <a:lnSpc>
                  <a:spcPct val="100000"/>
                </a:lnSpc>
                <a:spcBef>
                  <a:spcPct val="0"/>
                </a:spcBef>
                <a:buFontTx/>
                <a:buNone/>
              </a:pPr>
            </a:fld>
            <a:endParaRPr altLang="zh-CN" b="0" sz="1200" lang="en-US">
              <a:solidFill>
                <a:schemeClr val="dk1"/>
              </a:solidFill>
              <a:ea typeface="宋体" pitchFamily="2" charset="-122"/>
            </a:endParaRPr>
          </a:p>
        </p:txBody>
      </p:sp>
    </p:spTree>
  </p:cSld>
  <p:clrMap accent1="dk1" accent2="dk1" accent3="dk1" accent4="dk1" accent5="dk1" accent6="dk1" bg1="dk1" bg2="dk1" tx1="dk1" tx2="dk1" hlink="dk1" folHlink="dk1"/>
  <p:notesStyle>
    <a:lvl1pPr algn="l" fontAlgn="base" indent="0" latinLnBrk="1" marL="0" rtl="0">
      <a:lnSpc>
        <a:spcPct val="100000"/>
      </a:lnSpc>
      <a:spcBef>
        <a:spcPct val="30000"/>
      </a:spcBef>
      <a:spcAft>
        <a:spcPct val="0"/>
      </a:spcAft>
      <a:buFontTx/>
      <a:buNone/>
      <a:defRPr baseline="0" b="0" sz="1200" i="0" u="none">
        <a:solidFill>
          <a:schemeClr val="dk1"/>
        </a:solidFill>
        <a:latin typeface="Times New Roman" pitchFamily="18" charset="0"/>
        <a:ea typeface="宋体" pitchFamily="2" charset="-122"/>
        <a:sym typeface="Times New Roman" pitchFamily="18" charset="0"/>
      </a:defRPr>
    </a:lvl1pPr>
    <a:lvl2pPr algn="l" fontAlgn="base" indent="0" latinLnBrk="1" marL="457200" rtl="0">
      <a:lnSpc>
        <a:spcPct val="100000"/>
      </a:lnSpc>
      <a:spcBef>
        <a:spcPct val="30000"/>
      </a:spcBef>
      <a:spcAft>
        <a:spcPct val="0"/>
      </a:spcAft>
      <a:buFontTx/>
      <a:buNone/>
      <a:defRPr baseline="0" b="0" sz="1200" i="0" u="none">
        <a:solidFill>
          <a:schemeClr val="dk1"/>
        </a:solidFill>
        <a:latin typeface="Times New Roman" pitchFamily="18" charset="0"/>
        <a:ea typeface="宋体" pitchFamily="2" charset="-122"/>
        <a:sym typeface="Times New Roman" pitchFamily="18" charset="0"/>
      </a:defRPr>
    </a:lvl2pPr>
    <a:lvl3pPr algn="l" fontAlgn="base" indent="0" latinLnBrk="1" marL="914400" rtl="0">
      <a:lnSpc>
        <a:spcPct val="100000"/>
      </a:lnSpc>
      <a:spcBef>
        <a:spcPct val="30000"/>
      </a:spcBef>
      <a:spcAft>
        <a:spcPct val="0"/>
      </a:spcAft>
      <a:buFontTx/>
      <a:buNone/>
      <a:defRPr baseline="0" b="0" sz="1200" i="0" u="none">
        <a:solidFill>
          <a:schemeClr val="dk1"/>
        </a:solidFill>
        <a:latin typeface="Times New Roman" pitchFamily="18" charset="0"/>
        <a:ea typeface="宋体" pitchFamily="2" charset="-122"/>
        <a:sym typeface="Times New Roman" pitchFamily="18" charset="0"/>
      </a:defRPr>
    </a:lvl3pPr>
    <a:lvl4pPr algn="l" fontAlgn="base" indent="0" latinLnBrk="1" marL="1371600" rtl="0">
      <a:lnSpc>
        <a:spcPct val="100000"/>
      </a:lnSpc>
      <a:spcBef>
        <a:spcPct val="30000"/>
      </a:spcBef>
      <a:spcAft>
        <a:spcPct val="0"/>
      </a:spcAft>
      <a:buFontTx/>
      <a:buNone/>
      <a:defRPr baseline="0" b="0" sz="1200" i="0" u="none">
        <a:solidFill>
          <a:schemeClr val="dk1"/>
        </a:solidFill>
        <a:latin typeface="Times New Roman" pitchFamily="18" charset="0"/>
        <a:ea typeface="宋体" pitchFamily="2" charset="-122"/>
        <a:sym typeface="Times New Roman" pitchFamily="18" charset="0"/>
      </a:defRPr>
    </a:lvl4pPr>
    <a:lvl5pPr algn="l" fontAlgn="base" indent="0" latinLnBrk="1" marL="1828800" rtl="0">
      <a:lnSpc>
        <a:spcPct val="100000"/>
      </a:lnSpc>
      <a:spcBef>
        <a:spcPct val="30000"/>
      </a:spcBef>
      <a:spcAft>
        <a:spcPct val="0"/>
      </a:spcAft>
      <a:buFontTx/>
      <a:buNone/>
      <a:defRPr baseline="0" b="0" sz="1200" i="0" u="none">
        <a:solidFill>
          <a:schemeClr val="dk1"/>
        </a:solidFill>
        <a:latin typeface="Times New Roman" pitchFamily="18" charset="0"/>
        <a:ea typeface="宋体" pitchFamily="2" charset="-122"/>
        <a:sym typeface="Times New Roman" pitchFamily="18" charset="0"/>
      </a:defRPr>
    </a:lvl5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34" name=""/>
        <p:cNvGrpSpPr/>
        <p:nvPr/>
      </p:nvGrpSpPr>
      <p:grpSpPr>
        <a:xfrm rot="0">
          <a:off x="0" y="0"/>
          <a:ext cx="0" cy="0"/>
          <a:chOff x="0" y="0"/>
          <a:chExt cx="0" cy="0"/>
        </a:xfrm>
      </p:grpSpPr>
      <p:sp>
        <p:nvSpPr>
          <p:cNvPr id="1048666" name=""/>
          <p:cNvSpPr txBox="1"/>
          <p:nvPr/>
        </p:nvSpPr>
        <p:spPr>
          <a:xfrm rot="0">
            <a:off x="3884612" y="8685212"/>
            <a:ext cx="2971800" cy="457200"/>
          </a:xfrm>
          <a:prstGeom prst="rect"/>
          <a:noFill/>
          <a:ln>
            <a:noFill/>
          </a:ln>
        </p:spPr>
        <p:txBody>
          <a:bodyPr anchor="b" bIns="45720" lIns="91440" rIns="91440" tIns="45720" vert="horz"/>
          <a:p>
            <a:pPr algn="r" eaLnBrk="1" hangingPunct="1" latinLnBrk="1" lvl="0">
              <a:lnSpc>
                <a:spcPct val="100000"/>
              </a:lnSpc>
              <a:spcBef>
                <a:spcPct val="0"/>
              </a:spcBef>
              <a:buFontTx/>
              <a:buNone/>
            </a:pPr>
            <a:fld id="{566ABCEB-ACFC-4714-9973-3DA970169C29}" type="slidenum">
              <a:rPr altLang="zh-CN" b="0" sz="1200" lang="en-US">
                <a:solidFill>
                  <a:schemeClr val="dk1"/>
                </a:solidFill>
                <a:ea typeface="宋体" pitchFamily="2" charset="-122"/>
              </a:rPr>
              <a:pPr algn="r" eaLnBrk="1" hangingPunct="1" latinLnBrk="1" lvl="0">
                <a:lnSpc>
                  <a:spcPct val="100000"/>
                </a:lnSpc>
                <a:spcBef>
                  <a:spcPct val="0"/>
                </a:spcBef>
                <a:buFontTx/>
                <a:buNone/>
              </a:pPr>
            </a:fld>
            <a:endParaRPr altLang="zh-CN" b="0" sz="1200" lang="en-US">
              <a:solidFill>
                <a:schemeClr val="dk1"/>
              </a:solidFill>
              <a:ea typeface="宋体" pitchFamily="2" charset="-122"/>
            </a:endParaRPr>
          </a:p>
        </p:txBody>
      </p:sp>
      <p:sp>
        <p:nvSpPr>
          <p:cNvPr id="1048667" name=""/>
          <p:cNvSpPr/>
          <p:nvPr>
            <p:ph type="sldImg" sz="full" idx="0"/>
          </p:nvPr>
        </p:nvSpPr>
        <p:spPr>
          <a:xfrm rot="0">
            <a:off x="1143000" y="685800"/>
            <a:ext cx="4572000" cy="3429000"/>
          </a:xfrm>
          <a:prstGeom prst="rect"/>
        </p:spPr>
        <p:txBody>
          <a:bodyPr anchor="ctr" bIns="45720" lIns="91440" rIns="91440" tIns="45720" vert="horz"/>
          <a:p/>
        </p:txBody>
      </p:sp>
      <p:sp>
        <p:nvSpPr>
          <p:cNvPr id="1048668" name=""/>
          <p:cNvSpPr/>
          <p:nvPr>
            <p:ph type="body" sz="full" idx="1"/>
          </p:nvPr>
        </p:nvSpPr>
        <p:spPr>
          <a:xfrm rot="0">
            <a:off x="685800" y="4343400"/>
            <a:ext cx="5486400" cy="4114800"/>
          </a:xfrm>
          <a:prstGeom prst="rect"/>
          <a:noFill/>
        </p:spPr>
        <p:txBody>
          <a:bodyPr anchor="t" bIns="45720" lIns="91440" rIns="91440" tIns="45720" vert="horz"/>
          <a:p>
            <a:pPr eaLnBrk="1" hangingPunct="1" latinLnBrk="1" lvl="0"/>
            <a:r>
              <a:rPr altLang="en-US" lang="zh-CN"/>
              <a:t>运输问题的数学模型，包含有</a:t>
            </a:r>
            <a:r>
              <a:rPr altLang="zh-CN" lang="en-US"/>
              <a:t>m×n</a:t>
            </a:r>
            <a:r>
              <a:rPr altLang="en-US" lang="zh-CN"/>
              <a:t>个变量，（</a:t>
            </a:r>
            <a:r>
              <a:rPr altLang="zh-CN" lang="en-US"/>
              <a:t>m</a:t>
            </a:r>
            <a:r>
              <a:rPr altLang="en-US" lang="zh-CN"/>
              <a:t>＋</a:t>
            </a:r>
            <a:r>
              <a:rPr altLang="zh-CN" lang="en-US"/>
              <a:t>n</a:t>
            </a:r>
            <a:r>
              <a:rPr altLang="en-US" lang="zh-CN"/>
              <a:t>）个约束条件。由于∑</a:t>
            </a:r>
            <a:r>
              <a:rPr altLang="zh-CN" lang="en-US"/>
              <a:t>ai</a:t>
            </a:r>
            <a:r>
              <a:rPr altLang="en-US" lang="zh-CN"/>
              <a:t>＝ ∑</a:t>
            </a:r>
            <a:r>
              <a:rPr altLang="zh-CN" lang="en-US"/>
              <a:t>bj</a:t>
            </a:r>
            <a:r>
              <a:rPr altLang="en-US" lang="zh-CN"/>
              <a:t>，所以系数矩阵中线性独立的列向量的最大个数为</a:t>
            </a:r>
            <a:r>
              <a:rPr altLang="zh-CN" lang="en-US"/>
              <a:t>m+n-1</a:t>
            </a:r>
            <a:r>
              <a:rPr altLang="en-US" lang="zh-CN"/>
              <a:t>个，即运输问题的解中基变量的个数一般为</a:t>
            </a:r>
            <a:r>
              <a:rPr altLang="zh-CN" lang="en-US"/>
              <a:t>m+n-1</a:t>
            </a:r>
            <a:r>
              <a:rPr altLang="en-US" lang="zh-CN"/>
              <a:t>。</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46" name=""/>
        <p:cNvGrpSpPr/>
        <p:nvPr/>
      </p:nvGrpSpPr>
      <p:grpSpPr>
        <a:xfrm rot="0">
          <a:off x="0" y="0"/>
          <a:ext cx="0" cy="0"/>
          <a:chOff x="0" y="0"/>
          <a:chExt cx="0" cy="0"/>
        </a:xfrm>
      </p:grpSpPr>
      <p:sp>
        <p:nvSpPr>
          <p:cNvPr id="1048858" name=""/>
          <p:cNvSpPr txBox="1"/>
          <p:nvPr/>
        </p:nvSpPr>
        <p:spPr>
          <a:xfrm rot="0">
            <a:off x="3884612" y="8685212"/>
            <a:ext cx="2971800" cy="457200"/>
          </a:xfrm>
          <a:prstGeom prst="rect"/>
          <a:noFill/>
          <a:ln>
            <a:noFill/>
          </a:ln>
        </p:spPr>
        <p:txBody>
          <a:bodyPr anchor="b" bIns="45720" lIns="91440" rIns="91440" tIns="45720" vert="horz"/>
          <a:p>
            <a:pPr algn="r" eaLnBrk="1" hangingPunct="1" latinLnBrk="1" lvl="0">
              <a:lnSpc>
                <a:spcPct val="100000"/>
              </a:lnSpc>
              <a:spcBef>
                <a:spcPct val="0"/>
              </a:spcBef>
              <a:buFontTx/>
              <a:buNone/>
            </a:pPr>
            <a:fld id="{566ABCEB-ACFC-4714-9973-3DA970169C29}" type="slidenum">
              <a:rPr altLang="zh-CN" b="0" sz="1200" lang="en-US">
                <a:solidFill>
                  <a:schemeClr val="dk1"/>
                </a:solidFill>
                <a:ea typeface="宋体" pitchFamily="2" charset="-122"/>
              </a:rPr>
              <a:pPr algn="r" eaLnBrk="1" hangingPunct="1" latinLnBrk="1" lvl="0">
                <a:lnSpc>
                  <a:spcPct val="100000"/>
                </a:lnSpc>
                <a:spcBef>
                  <a:spcPct val="0"/>
                </a:spcBef>
                <a:buFontTx/>
                <a:buNone/>
              </a:pPr>
            </a:fld>
            <a:endParaRPr altLang="zh-CN" b="0" sz="1200" lang="en-US">
              <a:solidFill>
                <a:schemeClr val="dk1"/>
              </a:solidFill>
              <a:ea typeface="宋体" pitchFamily="2" charset="-122"/>
            </a:endParaRPr>
          </a:p>
        </p:txBody>
      </p:sp>
      <p:sp>
        <p:nvSpPr>
          <p:cNvPr id="1048859" name=""/>
          <p:cNvSpPr/>
          <p:nvPr>
            <p:ph type="sldImg" sz="full" idx="0"/>
          </p:nvPr>
        </p:nvSpPr>
        <p:spPr>
          <a:xfrm rot="0">
            <a:off x="1143000" y="685800"/>
            <a:ext cx="4572000" cy="3429000"/>
          </a:xfrm>
          <a:prstGeom prst="rect"/>
        </p:spPr>
        <p:txBody>
          <a:bodyPr anchor="ctr" bIns="45720" lIns="91440" rIns="91440" tIns="45720" vert="horz"/>
          <a:p/>
        </p:txBody>
      </p:sp>
      <p:sp>
        <p:nvSpPr>
          <p:cNvPr id="1048860" name=""/>
          <p:cNvSpPr/>
          <p:nvPr>
            <p:ph type="body" sz="full" idx="1"/>
          </p:nvPr>
        </p:nvSpPr>
        <p:spPr>
          <a:xfrm rot="0">
            <a:off x="685800" y="4343400"/>
            <a:ext cx="5486400" cy="4114800"/>
          </a:xfrm>
          <a:prstGeom prst="rect"/>
          <a:noFill/>
        </p:spPr>
        <p:txBody>
          <a:bodyPr anchor="t" bIns="45720" lIns="91440" rIns="91440" tIns="45720" vert="horz"/>
          <a:p>
            <a:pPr algn="just" eaLnBrk="1" hangingPunct="1" latinLnBrk="1" lvl="0">
              <a:spcBef>
                <a:spcPct val="0"/>
              </a:spcBef>
            </a:pPr>
            <a:r>
              <a:rPr altLang="en-US" b="1" lang="zh-CN"/>
              <a:t>前一种按最小元素法求得，总运费是</a:t>
            </a:r>
            <a:r>
              <a:rPr altLang="zh-CN" b="1" i="1" lang="en-US"/>
              <a:t>Z</a:t>
            </a:r>
            <a:r>
              <a:rPr altLang="en-US" b="1" lang="zh-CN"/>
              <a:t>1=10×8+5×2+15×1=105，后一种方案考虑到</a:t>
            </a:r>
            <a:r>
              <a:rPr altLang="zh-CN" b="1" i="1" lang="en-US"/>
              <a:t>C</a:t>
            </a:r>
            <a:r>
              <a:rPr altLang="en-US" b="1" lang="zh-CN"/>
              <a:t>11与</a:t>
            </a:r>
            <a:r>
              <a:rPr altLang="zh-CN" b="1" i="1" lang="en-US"/>
              <a:t>C</a:t>
            </a:r>
            <a:r>
              <a:rPr altLang="en-US" b="1" lang="zh-CN"/>
              <a:t>21之间的差额是</a:t>
            </a:r>
            <a:r>
              <a:rPr altLang="zh-CN" b="1" lang="en-US"/>
              <a:t>8</a:t>
            </a:r>
            <a:r>
              <a:rPr altLang="en-US" b="1" lang="zh-CN"/>
              <a:t>－</a:t>
            </a:r>
            <a:r>
              <a:rPr altLang="zh-CN" b="1" lang="en-US"/>
              <a:t>2=6</a:t>
            </a:r>
            <a:r>
              <a:rPr altLang="en-US" b="1" lang="zh-CN"/>
              <a:t>，如果不先调运</a:t>
            </a:r>
            <a:r>
              <a:rPr altLang="zh-CN" b="1" i="1" lang="en-US"/>
              <a:t>x</a:t>
            </a:r>
            <a:r>
              <a:rPr altLang="en-US" b="1" lang="zh-CN"/>
              <a:t>21，到后来就有可能</a:t>
            </a:r>
            <a:r>
              <a:rPr altLang="zh-CN" b="1" i="1" lang="en-US"/>
              <a:t>x</a:t>
            </a:r>
            <a:r>
              <a:rPr altLang="en-US" b="1" lang="zh-CN"/>
              <a:t>11≠0，这样会使总运费增加较大，从而先调运</a:t>
            </a:r>
            <a:r>
              <a:rPr altLang="zh-CN" b="1" i="1" lang="en-US"/>
              <a:t>x</a:t>
            </a:r>
            <a:r>
              <a:rPr altLang="en-US" b="1" lang="zh-CN"/>
              <a:t>21，再是</a:t>
            </a:r>
            <a:r>
              <a:rPr altLang="zh-CN" b="1" i="1" lang="en-US"/>
              <a:t>x</a:t>
            </a:r>
            <a:r>
              <a:rPr altLang="en-US" b="1" lang="zh-CN"/>
              <a:t>22，其次是</a:t>
            </a:r>
            <a:r>
              <a:rPr altLang="zh-CN" b="1" i="1" lang="en-US"/>
              <a:t>x</a:t>
            </a:r>
            <a:r>
              <a:rPr altLang="en-US" b="1" lang="zh-CN"/>
              <a:t>12这时总运费</a:t>
            </a:r>
            <a:r>
              <a:rPr altLang="zh-CN" b="1" i="1" lang="en-US"/>
              <a:t>Z</a:t>
            </a:r>
            <a:r>
              <a:rPr altLang="zh-CN" b="1" lang="en-US"/>
              <a:t>2=10×5+15×2+5×1=85&lt;</a:t>
            </a:r>
            <a:r>
              <a:rPr altLang="zh-CN" b="1" i="1" lang="en-US"/>
              <a:t>Z</a:t>
            </a:r>
            <a:r>
              <a:rPr altLang="en-US" b="1" lang="zh-CN"/>
              <a:t>1。</a:t>
            </a:r>
          </a:p>
          <a:p>
            <a:pPr eaLnBrk="1" hangingPunct="1" latinLnBrk="1" lvl="0"/>
            <a:endParaRPr altLang="zh-CN"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61" name=""/>
        <p:cNvGrpSpPr/>
        <p:nvPr/>
      </p:nvGrpSpPr>
      <p:grpSpPr>
        <a:xfrm rot="0">
          <a:off x="0" y="0"/>
          <a:ext cx="0" cy="0"/>
          <a:chOff x="0" y="0"/>
          <a:chExt cx="0" cy="0"/>
        </a:xfrm>
      </p:grpSpPr>
      <p:sp>
        <p:nvSpPr>
          <p:cNvPr id="1049320" name=""/>
          <p:cNvSpPr txBox="1"/>
          <p:nvPr/>
        </p:nvSpPr>
        <p:spPr>
          <a:xfrm rot="0">
            <a:off x="3884612" y="8685212"/>
            <a:ext cx="2971800" cy="457200"/>
          </a:xfrm>
          <a:prstGeom prst="rect"/>
          <a:noFill/>
          <a:ln>
            <a:noFill/>
          </a:ln>
        </p:spPr>
        <p:txBody>
          <a:bodyPr anchor="b" bIns="45720" lIns="91440" rIns="91440" tIns="45720" vert="horz"/>
          <a:p>
            <a:pPr algn="r" eaLnBrk="1" hangingPunct="1" latinLnBrk="1" lvl="0">
              <a:lnSpc>
                <a:spcPct val="100000"/>
              </a:lnSpc>
              <a:spcBef>
                <a:spcPct val="0"/>
              </a:spcBef>
              <a:buFontTx/>
              <a:buNone/>
            </a:pPr>
            <a:fld id="{566ABCEB-ACFC-4714-9973-3DA970169C29}" type="slidenum">
              <a:rPr altLang="zh-CN" b="0" sz="1200" lang="en-US">
                <a:solidFill>
                  <a:schemeClr val="dk1"/>
                </a:solidFill>
                <a:ea typeface="宋体" pitchFamily="2" charset="-122"/>
              </a:rPr>
              <a:pPr algn="r" eaLnBrk="1" hangingPunct="1" latinLnBrk="1" lvl="0">
                <a:lnSpc>
                  <a:spcPct val="100000"/>
                </a:lnSpc>
                <a:spcBef>
                  <a:spcPct val="0"/>
                </a:spcBef>
                <a:buFontTx/>
                <a:buNone/>
              </a:pPr>
            </a:fld>
            <a:endParaRPr altLang="zh-CN" b="0" sz="1200" lang="en-US">
              <a:solidFill>
                <a:schemeClr val="dk1"/>
              </a:solidFill>
              <a:ea typeface="宋体" pitchFamily="2" charset="-122"/>
            </a:endParaRPr>
          </a:p>
        </p:txBody>
      </p:sp>
      <p:sp>
        <p:nvSpPr>
          <p:cNvPr id="1049321" name=""/>
          <p:cNvSpPr/>
          <p:nvPr>
            <p:ph type="sldImg" sz="full" idx="0"/>
          </p:nvPr>
        </p:nvSpPr>
        <p:spPr>
          <a:xfrm rot="0">
            <a:off x="1143000" y="685800"/>
            <a:ext cx="4572000" cy="3429000"/>
          </a:xfrm>
          <a:prstGeom prst="rect"/>
        </p:spPr>
        <p:txBody>
          <a:bodyPr anchor="ctr" bIns="45720" lIns="91440" rIns="91440" tIns="45720" vert="horz"/>
          <a:p/>
        </p:txBody>
      </p:sp>
      <p:sp>
        <p:nvSpPr>
          <p:cNvPr id="1049322" name=""/>
          <p:cNvSpPr/>
          <p:nvPr>
            <p:ph type="body" sz="full" idx="1"/>
          </p:nvPr>
        </p:nvSpPr>
        <p:spPr>
          <a:xfrm rot="0">
            <a:off x="685800" y="4343400"/>
            <a:ext cx="5486400" cy="4114800"/>
          </a:xfrm>
          <a:prstGeom prst="rect"/>
          <a:noFill/>
        </p:spPr>
        <p:txBody>
          <a:bodyPr anchor="t" bIns="45720" lIns="91440" rIns="91440" tIns="45720" vert="horz"/>
          <a:p>
            <a:pPr eaLnBrk="1" hangingPunct="1" latinLnBrk="1" lvl="0"/>
            <a:r>
              <a:rPr altLang="en-US" lang="zh-CN"/>
              <a:t>当一个运输问题的产地和销地数量很多时，用位势法计算检验数比较简单。</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cSld>
    <p:bg bwMode="white">
      <p:bgPr>
        <a:blipFill rotWithShape="0">
          <a:blip xmlns:r="http://schemas.openxmlformats.org/officeDocument/2006/relationships" r:embed="rId1">
            <a:alphaModFix amt="100000"/>
          </a:blip>
          <a:srcRect/>
          <a:tile algn="tl" flip="none" sx="100000" sy="100000" tx="0" ty="0"/>
        </a:blipFill>
      </p:bgPr>
    </p:bg>
    <p:spTree>
      <p:nvGrpSpPr>
        <p:cNvPr id="23" name=""/>
        <p:cNvGrpSpPr/>
        <p:nvPr/>
      </p:nvGrpSpPr>
      <p:grpSpPr>
        <a:xfrm rot="0">
          <a:off x="0" y="0"/>
          <a:ext cx="0" cy="0"/>
          <a:chOff x="0" y="0"/>
          <a:chExt cx="0" cy="0"/>
        </a:xfrm>
      </p:grpSpPr>
      <p:sp>
        <p:nvSpPr>
          <p:cNvPr id="1048584" name=""/>
          <p:cNvSpPr/>
          <p:nvPr>
            <p:ph type="dt" sz="half" idx="2"/>
          </p:nvPr>
        </p:nvSpPr>
        <p:spPr>
          <a:xfrm rot="0">
            <a:off x="685800" y="6248400"/>
            <a:ext cx="1905000" cy="457200"/>
          </a:xfrm>
          <a:prstGeom prst="rect"/>
          <a:noFill/>
          <a:ln>
            <a:noFill/>
          </a:ln>
        </p:spPr>
        <p:txBody>
          <a:bodyPr anchor="b"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imes New Roman" pitchFamily="18" charset="0"/>
                <a:ea typeface="华文细黑" pitchFamily="2" charset="-122"/>
                <a:sym typeface="Times New Roman" pitchFamily="18"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imes New Roman" pitchFamily="18" charset="0"/>
                <a:ea typeface="华文细黑" pitchFamily="2" charset="-122"/>
                <a:sym typeface="Times New Roman" pitchFamily="18"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imes New Roman" pitchFamily="18" charset="0"/>
                <a:ea typeface="华文细黑" pitchFamily="2" charset="-122"/>
                <a:sym typeface="Times New Roman" pitchFamily="18"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imes New Roman" pitchFamily="18" charset="0"/>
                <a:ea typeface="华文细黑" pitchFamily="2" charset="-122"/>
                <a:sym typeface="Times New Roman" pitchFamily="18"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imes New Roman" pitchFamily="18" charset="0"/>
                <a:ea typeface="华文细黑" pitchFamily="2" charset="-122"/>
                <a:sym typeface="Times New Roman" pitchFamily="18" charset="0"/>
              </a:defRPr>
            </a:lvl5pPr>
          </a:lstStyle>
          <a:p>
            <a:pPr eaLnBrk="1" hangingPunct="1" latinLnBrk="1" lvl="0">
              <a:lnSpc>
                <a:spcPct val="100000"/>
              </a:lnSpc>
              <a:spcBef>
                <a:spcPct val="0"/>
              </a:spcBef>
              <a:buFontTx/>
              <a:buNone/>
            </a:pPr>
            <a:endParaRPr altLang="zh-CN" b="0" sz="1400" lang="en-US">
              <a:solidFill>
                <a:schemeClr val="dk1"/>
              </a:solidFill>
              <a:ea typeface="宋体" pitchFamily="2" charset="-122"/>
            </a:endParaRPr>
          </a:p>
        </p:txBody>
      </p:sp>
      <p:sp>
        <p:nvSpPr>
          <p:cNvPr id="1048585" name=""/>
          <p:cNvSpPr/>
          <p:nvPr>
            <p:ph type="ftr" sz="quarter" idx="3"/>
          </p:nvPr>
        </p:nvSpPr>
        <p:spPr>
          <a:xfrm rot="0">
            <a:off x="3124200" y="6248400"/>
            <a:ext cx="2895600" cy="457200"/>
          </a:xfrm>
          <a:prstGeom prst="rect"/>
          <a:noFill/>
          <a:ln>
            <a:noFill/>
          </a:ln>
        </p:spPr>
        <p:txBody>
          <a:bodyPr anchor="b"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imes New Roman" pitchFamily="18" charset="0"/>
                <a:ea typeface="华文细黑" pitchFamily="2" charset="-122"/>
                <a:sym typeface="Times New Roman" pitchFamily="18"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imes New Roman" pitchFamily="18" charset="0"/>
                <a:ea typeface="华文细黑" pitchFamily="2" charset="-122"/>
                <a:sym typeface="Times New Roman" pitchFamily="18"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imes New Roman" pitchFamily="18" charset="0"/>
                <a:ea typeface="华文细黑" pitchFamily="2" charset="-122"/>
                <a:sym typeface="Times New Roman" pitchFamily="18"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imes New Roman" pitchFamily="18" charset="0"/>
                <a:ea typeface="华文细黑" pitchFamily="2" charset="-122"/>
                <a:sym typeface="Times New Roman" pitchFamily="18"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imes New Roman" pitchFamily="18" charset="0"/>
                <a:ea typeface="华文细黑" pitchFamily="2" charset="-122"/>
                <a:sym typeface="Times New Roman" pitchFamily="18" charset="0"/>
              </a:defRPr>
            </a:lvl5pPr>
          </a:lstStyle>
          <a:p>
            <a:pPr algn="ctr" eaLnBrk="1" hangingPunct="1" latinLnBrk="1" lvl="0">
              <a:lnSpc>
                <a:spcPct val="100000"/>
              </a:lnSpc>
              <a:spcBef>
                <a:spcPct val="0"/>
              </a:spcBef>
              <a:buFontTx/>
              <a:buNone/>
            </a:pPr>
            <a:endParaRPr altLang="zh-CN" b="0" sz="1400" lang="en-US">
              <a:solidFill>
                <a:schemeClr val="dk1"/>
              </a:solidFill>
              <a:ea typeface="宋体" pitchFamily="2" charset="-122"/>
            </a:endParaRPr>
          </a:p>
        </p:txBody>
      </p:sp>
      <p:sp>
        <p:nvSpPr>
          <p:cNvPr id="1048586" name="Rectangle 10"/>
          <p:cNvSpPr>
            <a:spLocks noGrp="1" noChangeArrowheads="1"/>
          </p:cNvSpPr>
          <p:nvPr>
            <p:ph type="subTitle" idx="1"/>
          </p:nvPr>
        </p:nvSpPr>
        <p:spPr>
          <a:xfrm>
            <a:off x="1547813" y="2133600"/>
            <a:ext cx="6400800" cy="1150938"/>
          </a:xfrm>
        </p:spPr>
        <p:txBody>
          <a:bodyPr/>
          <a:lstStyle>
            <a:lvl1pPr algn="ctr"/>
          </a:lstStyle>
          <a:p>
            <a:endParaRPr altLang="zh-CN" 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标题和竖排文字">
    <p:spTree>
      <p:nvGrpSpPr>
        <p:cNvPr id="293" name=""/>
        <p:cNvGrpSpPr/>
        <p:nvPr/>
      </p:nvGrpSpPr>
      <p:grpSpPr>
        <a:xfrm>
          <a:off x="0" y="0"/>
          <a:ext cx="0" cy="0"/>
          <a:chOff x="0" y="0"/>
          <a:chExt cx="0" cy="0"/>
        </a:xfrm>
      </p:grpSpPr>
      <p:sp>
        <p:nvSpPr>
          <p:cNvPr id="1051384" name="标题 1"/>
          <p:cNvSpPr>
            <a:spLocks noGrp="1"/>
          </p:cNvSpPr>
          <p:nvPr>
            <p:ph type="title"/>
          </p:nvPr>
        </p:nvSpPr>
        <p:spPr/>
        <p:txBody>
          <a:bodyPr/>
          <a:p>
            <a:r>
              <a:rPr altLang="en-US" lang="zh-CN" smtClean="0"/>
              <a:t>单击此处编辑母版标题样式</a:t>
            </a:r>
            <a:endParaRPr altLang="en-US" lang="zh-CN"/>
          </a:p>
        </p:txBody>
      </p:sp>
      <p:sp>
        <p:nvSpPr>
          <p:cNvPr id="1051385" name="竖排文字占位符 2"/>
          <p:cNvSpPr>
            <a:spLocks noGrp="1"/>
          </p:cNvSpPr>
          <p:nvPr>
            <p:ph type="body" orient="vert" idx="1"/>
          </p:nvPr>
        </p:nvSpPr>
        <p:spPr/>
        <p:txBody>
          <a:bodyPr vert="eaVert"/>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578" name=""/>
          <p:cNvSpPr/>
          <p:nvPr>
            <p:ph type="dt" sz="half" idx="2"/>
          </p:nvPr>
        </p:nvSpPr>
        <p:spPr>
          <a:xfrm rot="0">
            <a:off x="685800" y="6248400"/>
            <a:ext cx="1905000" cy="457200"/>
          </a:xfrm>
          <a:prstGeom prst="rect"/>
          <a:noFill/>
          <a:ln>
            <a:noFill/>
          </a:ln>
        </p:spPr>
        <p:txBody>
          <a:bodyPr anchor="b"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imes New Roman" pitchFamily="18" charset="0"/>
                <a:ea typeface="华文细黑" pitchFamily="2" charset="-122"/>
                <a:sym typeface="Times New Roman" pitchFamily="18"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imes New Roman" pitchFamily="18" charset="0"/>
                <a:ea typeface="华文细黑" pitchFamily="2" charset="-122"/>
                <a:sym typeface="Times New Roman" pitchFamily="18"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imes New Roman" pitchFamily="18" charset="0"/>
                <a:ea typeface="华文细黑" pitchFamily="2" charset="-122"/>
                <a:sym typeface="Times New Roman" pitchFamily="18"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imes New Roman" pitchFamily="18" charset="0"/>
                <a:ea typeface="华文细黑" pitchFamily="2" charset="-122"/>
                <a:sym typeface="Times New Roman" pitchFamily="18"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imes New Roman" pitchFamily="18" charset="0"/>
                <a:ea typeface="华文细黑" pitchFamily="2" charset="-122"/>
                <a:sym typeface="Times New Roman" pitchFamily="18" charset="0"/>
              </a:defRPr>
            </a:lvl5pPr>
          </a:lstStyle>
          <a:p>
            <a:pPr eaLnBrk="1" hangingPunct="1" latinLnBrk="1" lvl="0">
              <a:lnSpc>
                <a:spcPct val="100000"/>
              </a:lnSpc>
              <a:spcBef>
                <a:spcPct val="0"/>
              </a:spcBef>
              <a:buFontTx/>
              <a:buNone/>
            </a:pPr>
            <a:endParaRPr altLang="zh-CN" b="0" sz="1400" lang="en-US">
              <a:solidFill>
                <a:schemeClr val="dk1"/>
              </a:solidFill>
              <a:ea typeface="宋体" pitchFamily="2" charset="-122"/>
            </a:endParaRPr>
          </a:p>
        </p:txBody>
      </p:sp>
      <p:sp>
        <p:nvSpPr>
          <p:cNvPr id="1048579" name=""/>
          <p:cNvSpPr/>
          <p:nvPr>
            <p:ph type="ftr" sz="quarter" idx="3"/>
          </p:nvPr>
        </p:nvSpPr>
        <p:spPr>
          <a:xfrm rot="0">
            <a:off x="3124200" y="6248400"/>
            <a:ext cx="2895600" cy="457200"/>
          </a:xfrm>
          <a:prstGeom prst="rect"/>
          <a:noFill/>
          <a:ln>
            <a:noFill/>
          </a:ln>
        </p:spPr>
        <p:txBody>
          <a:bodyPr anchor="b"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imes New Roman" pitchFamily="18" charset="0"/>
                <a:ea typeface="华文细黑" pitchFamily="2" charset="-122"/>
                <a:sym typeface="Times New Roman" pitchFamily="18"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imes New Roman" pitchFamily="18" charset="0"/>
                <a:ea typeface="华文细黑" pitchFamily="2" charset="-122"/>
                <a:sym typeface="Times New Roman" pitchFamily="18"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imes New Roman" pitchFamily="18" charset="0"/>
                <a:ea typeface="华文细黑" pitchFamily="2" charset="-122"/>
                <a:sym typeface="Times New Roman" pitchFamily="18"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imes New Roman" pitchFamily="18" charset="0"/>
                <a:ea typeface="华文细黑" pitchFamily="2" charset="-122"/>
                <a:sym typeface="Times New Roman" pitchFamily="18"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imes New Roman" pitchFamily="18" charset="0"/>
                <a:ea typeface="华文细黑" pitchFamily="2" charset="-122"/>
                <a:sym typeface="Times New Roman" pitchFamily="18" charset="0"/>
              </a:defRPr>
            </a:lvl5pPr>
          </a:lstStyle>
          <a:p>
            <a:pPr algn="ctr" eaLnBrk="1" hangingPunct="1" latinLnBrk="1" lvl="0">
              <a:lnSpc>
                <a:spcPct val="100000"/>
              </a:lnSpc>
              <a:spcBef>
                <a:spcPct val="0"/>
              </a:spcBef>
              <a:buFontTx/>
              <a:buNone/>
            </a:pPr>
            <a:endParaRPr altLang="zh-CN" b="0" sz="1400" lang="en-US">
              <a:solidFill>
                <a:schemeClr val="dk1"/>
              </a:solidFill>
              <a:ea typeface="宋体" pitchFamily="2" charset="-122"/>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垂直排列标题与文本">
    <p:spTree>
      <p:nvGrpSpPr>
        <p:cNvPr id="288" name=""/>
        <p:cNvGrpSpPr/>
        <p:nvPr/>
      </p:nvGrpSpPr>
      <p:grpSpPr>
        <a:xfrm>
          <a:off x="0" y="0"/>
          <a:ext cx="0" cy="0"/>
          <a:chOff x="0" y="0"/>
          <a:chExt cx="0" cy="0"/>
        </a:xfrm>
      </p:grpSpPr>
      <p:sp>
        <p:nvSpPr>
          <p:cNvPr id="1051369" name="竖排标题 1"/>
          <p:cNvSpPr>
            <a:spLocks noGrp="1"/>
          </p:cNvSpPr>
          <p:nvPr>
            <p:ph type="title" orient="vert"/>
          </p:nvPr>
        </p:nvSpPr>
        <p:spPr>
          <a:xfrm>
            <a:off x="6335713" y="115888"/>
            <a:ext cx="2051050" cy="5689600"/>
          </a:xfrm>
        </p:spPr>
        <p:txBody>
          <a:bodyPr vert="eaVert"/>
          <a:p>
            <a:r>
              <a:rPr altLang="en-US" lang="zh-CN" smtClean="0"/>
              <a:t>单击此处编辑母版标题样式</a:t>
            </a:r>
            <a:endParaRPr altLang="en-US" lang="zh-CN"/>
          </a:p>
        </p:txBody>
      </p:sp>
      <p:sp>
        <p:nvSpPr>
          <p:cNvPr id="1051370" name="竖排文字占位符 2"/>
          <p:cNvSpPr>
            <a:spLocks noGrp="1"/>
          </p:cNvSpPr>
          <p:nvPr>
            <p:ph type="body" orient="vert" idx="1"/>
          </p:nvPr>
        </p:nvSpPr>
        <p:spPr>
          <a:xfrm>
            <a:off x="179388" y="115888"/>
            <a:ext cx="6003925" cy="5689600"/>
          </a:xfrm>
        </p:spPr>
        <p:txBody>
          <a:bodyPr vert="eaVert"/>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578" name=""/>
          <p:cNvSpPr/>
          <p:nvPr>
            <p:ph type="dt" sz="half" idx="2"/>
          </p:nvPr>
        </p:nvSpPr>
        <p:spPr>
          <a:xfrm rot="0">
            <a:off x="685800" y="6248400"/>
            <a:ext cx="1905000" cy="457200"/>
          </a:xfrm>
          <a:prstGeom prst="rect"/>
          <a:noFill/>
          <a:ln>
            <a:noFill/>
          </a:ln>
        </p:spPr>
        <p:txBody>
          <a:bodyPr anchor="b"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imes New Roman" pitchFamily="18" charset="0"/>
                <a:ea typeface="华文细黑" pitchFamily="2" charset="-122"/>
                <a:sym typeface="Times New Roman" pitchFamily="18"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imes New Roman" pitchFamily="18" charset="0"/>
                <a:ea typeface="华文细黑" pitchFamily="2" charset="-122"/>
                <a:sym typeface="Times New Roman" pitchFamily="18"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imes New Roman" pitchFamily="18" charset="0"/>
                <a:ea typeface="华文细黑" pitchFamily="2" charset="-122"/>
                <a:sym typeface="Times New Roman" pitchFamily="18"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imes New Roman" pitchFamily="18" charset="0"/>
                <a:ea typeface="华文细黑" pitchFamily="2" charset="-122"/>
                <a:sym typeface="Times New Roman" pitchFamily="18"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imes New Roman" pitchFamily="18" charset="0"/>
                <a:ea typeface="华文细黑" pitchFamily="2" charset="-122"/>
                <a:sym typeface="Times New Roman" pitchFamily="18" charset="0"/>
              </a:defRPr>
            </a:lvl5pPr>
          </a:lstStyle>
          <a:p>
            <a:pPr eaLnBrk="1" hangingPunct="1" latinLnBrk="1" lvl="0">
              <a:lnSpc>
                <a:spcPct val="100000"/>
              </a:lnSpc>
              <a:spcBef>
                <a:spcPct val="0"/>
              </a:spcBef>
              <a:buFontTx/>
              <a:buNone/>
            </a:pPr>
            <a:endParaRPr altLang="zh-CN" b="0" sz="1400" lang="en-US">
              <a:solidFill>
                <a:schemeClr val="dk1"/>
              </a:solidFill>
              <a:ea typeface="宋体" pitchFamily="2" charset="-122"/>
            </a:endParaRPr>
          </a:p>
        </p:txBody>
      </p:sp>
      <p:sp>
        <p:nvSpPr>
          <p:cNvPr id="1048579" name=""/>
          <p:cNvSpPr/>
          <p:nvPr>
            <p:ph type="ftr" sz="quarter" idx="3"/>
          </p:nvPr>
        </p:nvSpPr>
        <p:spPr>
          <a:xfrm rot="0">
            <a:off x="3124200" y="6248400"/>
            <a:ext cx="2895600" cy="457200"/>
          </a:xfrm>
          <a:prstGeom prst="rect"/>
          <a:noFill/>
          <a:ln>
            <a:noFill/>
          </a:ln>
        </p:spPr>
        <p:txBody>
          <a:bodyPr anchor="b"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imes New Roman" pitchFamily="18" charset="0"/>
                <a:ea typeface="华文细黑" pitchFamily="2" charset="-122"/>
                <a:sym typeface="Times New Roman" pitchFamily="18"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imes New Roman" pitchFamily="18" charset="0"/>
                <a:ea typeface="华文细黑" pitchFamily="2" charset="-122"/>
                <a:sym typeface="Times New Roman" pitchFamily="18"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imes New Roman" pitchFamily="18" charset="0"/>
                <a:ea typeface="华文细黑" pitchFamily="2" charset="-122"/>
                <a:sym typeface="Times New Roman" pitchFamily="18"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imes New Roman" pitchFamily="18" charset="0"/>
                <a:ea typeface="华文细黑" pitchFamily="2" charset="-122"/>
                <a:sym typeface="Times New Roman" pitchFamily="18"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imes New Roman" pitchFamily="18" charset="0"/>
                <a:ea typeface="华文细黑" pitchFamily="2" charset="-122"/>
                <a:sym typeface="Times New Roman" pitchFamily="18" charset="0"/>
              </a:defRPr>
            </a:lvl5pPr>
          </a:lstStyle>
          <a:p>
            <a:pPr algn="ctr" eaLnBrk="1" hangingPunct="1" latinLnBrk="1" lvl="0">
              <a:lnSpc>
                <a:spcPct val="100000"/>
              </a:lnSpc>
              <a:spcBef>
                <a:spcPct val="0"/>
              </a:spcBef>
              <a:buFontTx/>
              <a:buNone/>
            </a:pPr>
            <a:endParaRPr altLang="zh-CN" b="0" sz="1400" lang="en-US">
              <a:solidFill>
                <a:schemeClr val="dk1"/>
              </a:solidFill>
              <a:ea typeface="宋体" pitchFamily="2" charset="-122"/>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标题和内容">
    <p:spTree>
      <p:nvGrpSpPr>
        <p:cNvPr id="128" name=""/>
        <p:cNvGrpSpPr/>
        <p:nvPr/>
      </p:nvGrpSpPr>
      <p:grpSpPr>
        <a:xfrm>
          <a:off x="0" y="0"/>
          <a:ext cx="0" cy="0"/>
          <a:chOff x="0" y="0"/>
          <a:chExt cx="0" cy="0"/>
        </a:xfrm>
      </p:grpSpPr>
      <p:sp>
        <p:nvSpPr>
          <p:cNvPr id="1048624" name="标题 1"/>
          <p:cNvSpPr>
            <a:spLocks noGrp="1"/>
          </p:cNvSpPr>
          <p:nvPr>
            <p:ph type="title"/>
          </p:nvPr>
        </p:nvSpPr>
        <p:spPr/>
        <p:txBody>
          <a:bodyPr/>
          <a:p>
            <a:r>
              <a:rPr altLang="en-US" lang="zh-CN" smtClean="0"/>
              <a:t>单击此处编辑母版标题样式</a:t>
            </a:r>
            <a:endParaRPr altLang="en-US" lang="zh-CN"/>
          </a:p>
        </p:txBody>
      </p:sp>
      <p:sp>
        <p:nvSpPr>
          <p:cNvPr id="1048625" name="内容占位符 2"/>
          <p:cNvSpPr>
            <a:spLocks noGrp="1"/>
          </p:cNvSpPr>
          <p:nvPr>
            <p:ph idx="1"/>
          </p:nvPr>
        </p:nvSpPr>
        <p:spPr/>
        <p:txBody>
          <a:bodyPr/>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578" name=""/>
          <p:cNvSpPr/>
          <p:nvPr>
            <p:ph type="dt" sz="half" idx="2"/>
          </p:nvPr>
        </p:nvSpPr>
        <p:spPr>
          <a:xfrm rot="0">
            <a:off x="685800" y="6248400"/>
            <a:ext cx="1905000" cy="457200"/>
          </a:xfrm>
          <a:prstGeom prst="rect"/>
          <a:noFill/>
          <a:ln>
            <a:noFill/>
          </a:ln>
        </p:spPr>
        <p:txBody>
          <a:bodyPr anchor="b"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imes New Roman" pitchFamily="18" charset="0"/>
                <a:ea typeface="华文细黑" pitchFamily="2" charset="-122"/>
                <a:sym typeface="Times New Roman" pitchFamily="18"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imes New Roman" pitchFamily="18" charset="0"/>
                <a:ea typeface="华文细黑" pitchFamily="2" charset="-122"/>
                <a:sym typeface="Times New Roman" pitchFamily="18"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imes New Roman" pitchFamily="18" charset="0"/>
                <a:ea typeface="华文细黑" pitchFamily="2" charset="-122"/>
                <a:sym typeface="Times New Roman" pitchFamily="18"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imes New Roman" pitchFamily="18" charset="0"/>
                <a:ea typeface="华文细黑" pitchFamily="2" charset="-122"/>
                <a:sym typeface="Times New Roman" pitchFamily="18"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imes New Roman" pitchFamily="18" charset="0"/>
                <a:ea typeface="华文细黑" pitchFamily="2" charset="-122"/>
                <a:sym typeface="Times New Roman" pitchFamily="18" charset="0"/>
              </a:defRPr>
            </a:lvl5pPr>
          </a:lstStyle>
          <a:p>
            <a:pPr eaLnBrk="1" hangingPunct="1" latinLnBrk="1" lvl="0">
              <a:lnSpc>
                <a:spcPct val="100000"/>
              </a:lnSpc>
              <a:spcBef>
                <a:spcPct val="0"/>
              </a:spcBef>
              <a:buFontTx/>
              <a:buNone/>
            </a:pPr>
            <a:endParaRPr altLang="zh-CN" b="0" sz="1400" lang="en-US">
              <a:solidFill>
                <a:schemeClr val="dk1"/>
              </a:solidFill>
              <a:ea typeface="宋体" pitchFamily="2" charset="-122"/>
            </a:endParaRPr>
          </a:p>
        </p:txBody>
      </p:sp>
      <p:sp>
        <p:nvSpPr>
          <p:cNvPr id="1048579" name=""/>
          <p:cNvSpPr/>
          <p:nvPr>
            <p:ph type="ftr" sz="quarter" idx="3"/>
          </p:nvPr>
        </p:nvSpPr>
        <p:spPr>
          <a:xfrm rot="0">
            <a:off x="3124200" y="6248400"/>
            <a:ext cx="2895600" cy="457200"/>
          </a:xfrm>
          <a:prstGeom prst="rect"/>
          <a:noFill/>
          <a:ln>
            <a:noFill/>
          </a:ln>
        </p:spPr>
        <p:txBody>
          <a:bodyPr anchor="b"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imes New Roman" pitchFamily="18" charset="0"/>
                <a:ea typeface="华文细黑" pitchFamily="2" charset="-122"/>
                <a:sym typeface="Times New Roman" pitchFamily="18"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imes New Roman" pitchFamily="18" charset="0"/>
                <a:ea typeface="华文细黑" pitchFamily="2" charset="-122"/>
                <a:sym typeface="Times New Roman" pitchFamily="18"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imes New Roman" pitchFamily="18" charset="0"/>
                <a:ea typeface="华文细黑" pitchFamily="2" charset="-122"/>
                <a:sym typeface="Times New Roman" pitchFamily="18"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imes New Roman" pitchFamily="18" charset="0"/>
                <a:ea typeface="华文细黑" pitchFamily="2" charset="-122"/>
                <a:sym typeface="Times New Roman" pitchFamily="18"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imes New Roman" pitchFamily="18" charset="0"/>
                <a:ea typeface="华文细黑" pitchFamily="2" charset="-122"/>
                <a:sym typeface="Times New Roman" pitchFamily="18" charset="0"/>
              </a:defRPr>
            </a:lvl5pPr>
          </a:lstStyle>
          <a:p>
            <a:pPr algn="ctr" eaLnBrk="1" hangingPunct="1" latinLnBrk="1" lvl="0">
              <a:lnSpc>
                <a:spcPct val="100000"/>
              </a:lnSpc>
              <a:spcBef>
                <a:spcPct val="0"/>
              </a:spcBef>
              <a:buFontTx/>
              <a:buNone/>
            </a:pPr>
            <a:endParaRPr altLang="zh-CN" b="0" sz="1400" lang="en-US">
              <a:solidFill>
                <a:schemeClr val="dk1"/>
              </a:solidFill>
              <a:ea typeface="宋体" pitchFamily="2" charset="-122"/>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节标题">
    <p:spTree>
      <p:nvGrpSpPr>
        <p:cNvPr id="291" name=""/>
        <p:cNvGrpSpPr/>
        <p:nvPr/>
      </p:nvGrpSpPr>
      <p:grpSpPr>
        <a:xfrm>
          <a:off x="0" y="0"/>
          <a:ext cx="0" cy="0"/>
          <a:chOff x="0" y="0"/>
          <a:chExt cx="0" cy="0"/>
        </a:xfrm>
      </p:grpSpPr>
      <p:sp>
        <p:nvSpPr>
          <p:cNvPr id="1051379" name="标题 1"/>
          <p:cNvSpPr>
            <a:spLocks noGrp="1"/>
          </p:cNvSpPr>
          <p:nvPr>
            <p:ph type="title"/>
          </p:nvPr>
        </p:nvSpPr>
        <p:spPr>
          <a:xfrm>
            <a:off x="722313" y="4406900"/>
            <a:ext cx="7772400" cy="1362075"/>
          </a:xfrm>
        </p:spPr>
        <p:txBody>
          <a:bodyPr anchor="t"/>
          <a:lstStyle>
            <a:lvl1pPr algn="l">
              <a:defRPr b="1" cap="all" sz="4000"/>
            </a:lvl1pPr>
          </a:lstStyle>
          <a:p>
            <a:r>
              <a:rPr altLang="en-US" lang="zh-CN" smtClean="0"/>
              <a:t>单击此处编辑母版标题样式</a:t>
            </a:r>
            <a:endParaRPr altLang="en-US" lang="zh-CN"/>
          </a:p>
        </p:txBody>
      </p:sp>
      <p:sp>
        <p:nvSpPr>
          <p:cNvPr id="1051380" name="文本占位符 2"/>
          <p:cNvSpPr>
            <a:spLocks noGrp="1"/>
          </p:cNvSpPr>
          <p:nvPr>
            <p:ph type="body" idx="1"/>
          </p:nvPr>
        </p:nvSpPr>
        <p:spPr>
          <a:xfrm>
            <a:off x="722313" y="2906713"/>
            <a:ext cx="7772400" cy="1500187"/>
          </a:xfrm>
        </p:spPr>
        <p:txBody>
          <a:bodyPr anchor="b"/>
          <a:lstStyle>
            <a:lvl1pPr indent="0" marL="0">
              <a:buNone/>
              <a:defRPr sz="2000"/>
            </a:lvl1pPr>
            <a:lvl2pPr indent="0" marL="457200">
              <a:buNone/>
              <a:defRPr sz="1800"/>
            </a:lvl2pPr>
            <a:lvl3pPr indent="0" marL="914400">
              <a:buNone/>
              <a:defRPr sz="1600"/>
            </a:lvl3pPr>
            <a:lvl4pPr indent="0" marL="1371600">
              <a:buNone/>
              <a:defRPr sz="1400"/>
            </a:lvl4pPr>
            <a:lvl5pPr indent="0" marL="1828800">
              <a:buNone/>
              <a:defRPr sz="1400"/>
            </a:lvl5pPr>
            <a:lvl6pPr indent="0" marL="2286000">
              <a:buNone/>
              <a:defRPr sz="1400"/>
            </a:lvl6pPr>
            <a:lvl7pPr indent="0" marL="2743200">
              <a:buNone/>
              <a:defRPr sz="1400"/>
            </a:lvl7pPr>
            <a:lvl8pPr indent="0" marL="3200400">
              <a:buNone/>
              <a:defRPr sz="1400"/>
            </a:lvl8pPr>
            <a:lvl9pPr indent="0" marL="3657600">
              <a:buNone/>
              <a:defRPr sz="1400"/>
            </a:lvl9pPr>
          </a:lstStyle>
          <a:p>
            <a:pPr lvl="0"/>
            <a:r>
              <a:rPr altLang="en-US" lang="zh-CN" smtClean="0"/>
              <a:t>单击此处编辑母版文本样式</a:t>
            </a:r>
          </a:p>
        </p:txBody>
      </p:sp>
      <p:sp>
        <p:nvSpPr>
          <p:cNvPr id="1048578" name=""/>
          <p:cNvSpPr/>
          <p:nvPr>
            <p:ph type="dt" sz="half" idx="2"/>
          </p:nvPr>
        </p:nvSpPr>
        <p:spPr>
          <a:xfrm rot="0">
            <a:off x="685800" y="6248400"/>
            <a:ext cx="1905000" cy="457200"/>
          </a:xfrm>
          <a:prstGeom prst="rect"/>
          <a:noFill/>
          <a:ln>
            <a:noFill/>
          </a:ln>
        </p:spPr>
        <p:txBody>
          <a:bodyPr anchor="b"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imes New Roman" pitchFamily="18" charset="0"/>
                <a:ea typeface="华文细黑" pitchFamily="2" charset="-122"/>
                <a:sym typeface="Times New Roman" pitchFamily="18"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imes New Roman" pitchFamily="18" charset="0"/>
                <a:ea typeface="华文细黑" pitchFamily="2" charset="-122"/>
                <a:sym typeface="Times New Roman" pitchFamily="18"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imes New Roman" pitchFamily="18" charset="0"/>
                <a:ea typeface="华文细黑" pitchFamily="2" charset="-122"/>
                <a:sym typeface="Times New Roman" pitchFamily="18"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imes New Roman" pitchFamily="18" charset="0"/>
                <a:ea typeface="华文细黑" pitchFamily="2" charset="-122"/>
                <a:sym typeface="Times New Roman" pitchFamily="18"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imes New Roman" pitchFamily="18" charset="0"/>
                <a:ea typeface="华文细黑" pitchFamily="2" charset="-122"/>
                <a:sym typeface="Times New Roman" pitchFamily="18" charset="0"/>
              </a:defRPr>
            </a:lvl5pPr>
          </a:lstStyle>
          <a:p>
            <a:pPr eaLnBrk="1" hangingPunct="1" latinLnBrk="1" lvl="0">
              <a:lnSpc>
                <a:spcPct val="100000"/>
              </a:lnSpc>
              <a:spcBef>
                <a:spcPct val="0"/>
              </a:spcBef>
              <a:buFontTx/>
              <a:buNone/>
            </a:pPr>
            <a:endParaRPr altLang="zh-CN" b="0" sz="1400" lang="en-US">
              <a:solidFill>
                <a:schemeClr val="dk1"/>
              </a:solidFill>
              <a:ea typeface="宋体" pitchFamily="2" charset="-122"/>
            </a:endParaRPr>
          </a:p>
        </p:txBody>
      </p:sp>
      <p:sp>
        <p:nvSpPr>
          <p:cNvPr id="1048579" name=""/>
          <p:cNvSpPr/>
          <p:nvPr>
            <p:ph type="ftr" sz="quarter" idx="3"/>
          </p:nvPr>
        </p:nvSpPr>
        <p:spPr>
          <a:xfrm rot="0">
            <a:off x="3124200" y="6248400"/>
            <a:ext cx="2895600" cy="457200"/>
          </a:xfrm>
          <a:prstGeom prst="rect"/>
          <a:noFill/>
          <a:ln>
            <a:noFill/>
          </a:ln>
        </p:spPr>
        <p:txBody>
          <a:bodyPr anchor="b"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imes New Roman" pitchFamily="18" charset="0"/>
                <a:ea typeface="华文细黑" pitchFamily="2" charset="-122"/>
                <a:sym typeface="Times New Roman" pitchFamily="18"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imes New Roman" pitchFamily="18" charset="0"/>
                <a:ea typeface="华文细黑" pitchFamily="2" charset="-122"/>
                <a:sym typeface="Times New Roman" pitchFamily="18"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imes New Roman" pitchFamily="18" charset="0"/>
                <a:ea typeface="华文细黑" pitchFamily="2" charset="-122"/>
                <a:sym typeface="Times New Roman" pitchFamily="18"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imes New Roman" pitchFamily="18" charset="0"/>
                <a:ea typeface="华文细黑" pitchFamily="2" charset="-122"/>
                <a:sym typeface="Times New Roman" pitchFamily="18"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imes New Roman" pitchFamily="18" charset="0"/>
                <a:ea typeface="华文细黑" pitchFamily="2" charset="-122"/>
                <a:sym typeface="Times New Roman" pitchFamily="18" charset="0"/>
              </a:defRPr>
            </a:lvl5pPr>
          </a:lstStyle>
          <a:p>
            <a:pPr algn="ctr" eaLnBrk="1" hangingPunct="1" latinLnBrk="1" lvl="0">
              <a:lnSpc>
                <a:spcPct val="100000"/>
              </a:lnSpc>
              <a:spcBef>
                <a:spcPct val="0"/>
              </a:spcBef>
              <a:buFontTx/>
              <a:buNone/>
            </a:pPr>
            <a:endParaRPr altLang="zh-CN" b="0" sz="1400" lang="en-US">
              <a:solidFill>
                <a:schemeClr val="dk1"/>
              </a:solidFill>
              <a:ea typeface="宋体" pitchFamily="2" charset="-122"/>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两栏内容">
    <p:spTree>
      <p:nvGrpSpPr>
        <p:cNvPr id="292" name=""/>
        <p:cNvGrpSpPr/>
        <p:nvPr/>
      </p:nvGrpSpPr>
      <p:grpSpPr>
        <a:xfrm>
          <a:off x="0" y="0"/>
          <a:ext cx="0" cy="0"/>
          <a:chOff x="0" y="0"/>
          <a:chExt cx="0" cy="0"/>
        </a:xfrm>
      </p:grpSpPr>
      <p:sp>
        <p:nvSpPr>
          <p:cNvPr id="1051381" name="标题 1"/>
          <p:cNvSpPr>
            <a:spLocks noGrp="1"/>
          </p:cNvSpPr>
          <p:nvPr>
            <p:ph type="title"/>
          </p:nvPr>
        </p:nvSpPr>
        <p:spPr/>
        <p:txBody>
          <a:bodyPr/>
          <a:p>
            <a:r>
              <a:rPr altLang="en-US" lang="zh-CN" smtClean="0"/>
              <a:t>单击此处编辑母版标题样式</a:t>
            </a:r>
            <a:endParaRPr altLang="en-US" lang="zh-CN"/>
          </a:p>
        </p:txBody>
      </p:sp>
      <p:sp>
        <p:nvSpPr>
          <p:cNvPr id="1051382" name="内容占位符 2"/>
          <p:cNvSpPr>
            <a:spLocks noGrp="1"/>
          </p:cNvSpPr>
          <p:nvPr>
            <p:ph sz="half" idx="1"/>
          </p:nvPr>
        </p:nvSpPr>
        <p:spPr>
          <a:xfrm>
            <a:off x="250825" y="1125538"/>
            <a:ext cx="3990975" cy="46799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51383" name="内容占位符 3"/>
          <p:cNvSpPr>
            <a:spLocks noGrp="1"/>
          </p:cNvSpPr>
          <p:nvPr>
            <p:ph sz="half" idx="2"/>
          </p:nvPr>
        </p:nvSpPr>
        <p:spPr>
          <a:xfrm>
            <a:off x="4394200" y="1125538"/>
            <a:ext cx="3992563" cy="46799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578" name=""/>
          <p:cNvSpPr/>
          <p:nvPr>
            <p:ph type="dt" sz="half" idx="2"/>
          </p:nvPr>
        </p:nvSpPr>
        <p:spPr>
          <a:xfrm rot="0">
            <a:off x="685800" y="6248400"/>
            <a:ext cx="1905000" cy="457200"/>
          </a:xfrm>
          <a:prstGeom prst="rect"/>
          <a:noFill/>
          <a:ln>
            <a:noFill/>
          </a:ln>
        </p:spPr>
        <p:txBody>
          <a:bodyPr anchor="b"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imes New Roman" pitchFamily="18" charset="0"/>
                <a:ea typeface="华文细黑" pitchFamily="2" charset="-122"/>
                <a:sym typeface="Times New Roman" pitchFamily="18"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imes New Roman" pitchFamily="18" charset="0"/>
                <a:ea typeface="华文细黑" pitchFamily="2" charset="-122"/>
                <a:sym typeface="Times New Roman" pitchFamily="18"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imes New Roman" pitchFamily="18" charset="0"/>
                <a:ea typeface="华文细黑" pitchFamily="2" charset="-122"/>
                <a:sym typeface="Times New Roman" pitchFamily="18"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imes New Roman" pitchFamily="18" charset="0"/>
                <a:ea typeface="华文细黑" pitchFamily="2" charset="-122"/>
                <a:sym typeface="Times New Roman" pitchFamily="18"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imes New Roman" pitchFamily="18" charset="0"/>
                <a:ea typeface="华文细黑" pitchFamily="2" charset="-122"/>
                <a:sym typeface="Times New Roman" pitchFamily="18" charset="0"/>
              </a:defRPr>
            </a:lvl5pPr>
          </a:lstStyle>
          <a:p>
            <a:pPr eaLnBrk="1" hangingPunct="1" latinLnBrk="1" lvl="0">
              <a:lnSpc>
                <a:spcPct val="100000"/>
              </a:lnSpc>
              <a:spcBef>
                <a:spcPct val="0"/>
              </a:spcBef>
              <a:buFontTx/>
              <a:buNone/>
            </a:pPr>
            <a:endParaRPr altLang="zh-CN" b="0" sz="1400" lang="en-US">
              <a:solidFill>
                <a:schemeClr val="dk1"/>
              </a:solidFill>
              <a:ea typeface="宋体" pitchFamily="2" charset="-122"/>
            </a:endParaRPr>
          </a:p>
        </p:txBody>
      </p:sp>
      <p:sp>
        <p:nvSpPr>
          <p:cNvPr id="1048579" name=""/>
          <p:cNvSpPr/>
          <p:nvPr>
            <p:ph type="ftr" sz="quarter" idx="3"/>
          </p:nvPr>
        </p:nvSpPr>
        <p:spPr>
          <a:xfrm rot="0">
            <a:off x="3124200" y="6248400"/>
            <a:ext cx="2895600" cy="457200"/>
          </a:xfrm>
          <a:prstGeom prst="rect"/>
          <a:noFill/>
          <a:ln>
            <a:noFill/>
          </a:ln>
        </p:spPr>
        <p:txBody>
          <a:bodyPr anchor="b"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imes New Roman" pitchFamily="18" charset="0"/>
                <a:ea typeface="华文细黑" pitchFamily="2" charset="-122"/>
                <a:sym typeface="Times New Roman" pitchFamily="18"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imes New Roman" pitchFamily="18" charset="0"/>
                <a:ea typeface="华文细黑" pitchFamily="2" charset="-122"/>
                <a:sym typeface="Times New Roman" pitchFamily="18"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imes New Roman" pitchFamily="18" charset="0"/>
                <a:ea typeface="华文细黑" pitchFamily="2" charset="-122"/>
                <a:sym typeface="Times New Roman" pitchFamily="18"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imes New Roman" pitchFamily="18" charset="0"/>
                <a:ea typeface="华文细黑" pitchFamily="2" charset="-122"/>
                <a:sym typeface="Times New Roman" pitchFamily="18"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imes New Roman" pitchFamily="18" charset="0"/>
                <a:ea typeface="华文细黑" pitchFamily="2" charset="-122"/>
                <a:sym typeface="Times New Roman" pitchFamily="18" charset="0"/>
              </a:defRPr>
            </a:lvl5pPr>
          </a:lstStyle>
          <a:p>
            <a:pPr algn="ctr" eaLnBrk="1" hangingPunct="1" latinLnBrk="1" lvl="0">
              <a:lnSpc>
                <a:spcPct val="100000"/>
              </a:lnSpc>
              <a:spcBef>
                <a:spcPct val="0"/>
              </a:spcBef>
              <a:buFontTx/>
              <a:buNone/>
            </a:pPr>
            <a:endParaRPr altLang="zh-CN" b="0" sz="1400" lang="en-US">
              <a:solidFill>
                <a:schemeClr val="dk1"/>
              </a:solidFill>
              <a:ea typeface="宋体" pitchFamily="2" charset="-122"/>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比较">
    <p:spTree>
      <p:nvGrpSpPr>
        <p:cNvPr id="290" name=""/>
        <p:cNvGrpSpPr/>
        <p:nvPr/>
      </p:nvGrpSpPr>
      <p:grpSpPr>
        <a:xfrm>
          <a:off x="0" y="0"/>
          <a:ext cx="0" cy="0"/>
          <a:chOff x="0" y="0"/>
          <a:chExt cx="0" cy="0"/>
        </a:xfrm>
      </p:grpSpPr>
      <p:sp>
        <p:nvSpPr>
          <p:cNvPr id="1051374" name="标题 1"/>
          <p:cNvSpPr>
            <a:spLocks noGrp="1"/>
          </p:cNvSpPr>
          <p:nvPr>
            <p:ph type="title"/>
          </p:nvPr>
        </p:nvSpPr>
        <p:spPr>
          <a:xfrm>
            <a:off x="457200" y="274638"/>
            <a:ext cx="8229600" cy="1143000"/>
          </a:xfrm>
        </p:spPr>
        <p:txBody>
          <a:bodyPr/>
          <a:p>
            <a:r>
              <a:rPr altLang="en-US" lang="zh-CN" smtClean="0"/>
              <a:t>单击此处编辑母版标题样式</a:t>
            </a:r>
            <a:endParaRPr altLang="en-US" lang="zh-CN"/>
          </a:p>
        </p:txBody>
      </p:sp>
      <p:sp>
        <p:nvSpPr>
          <p:cNvPr id="1051375" name="文本占位符 2"/>
          <p:cNvSpPr>
            <a:spLocks noGrp="1"/>
          </p:cNvSpPr>
          <p:nvPr>
            <p:ph type="body" idx="1"/>
          </p:nvPr>
        </p:nvSpPr>
        <p:spPr>
          <a:xfrm>
            <a:off x="457200" y="1535113"/>
            <a:ext cx="4040188"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lang="zh-CN" smtClean="0"/>
              <a:t>单击此处编辑母版文本样式</a:t>
            </a:r>
          </a:p>
        </p:txBody>
      </p:sp>
      <p:sp>
        <p:nvSpPr>
          <p:cNvPr id="1051376"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51377" name="文本占位符 4"/>
          <p:cNvSpPr>
            <a:spLocks noGrp="1"/>
          </p:cNvSpPr>
          <p:nvPr>
            <p:ph type="body" sz="quarter" idx="3"/>
          </p:nvPr>
        </p:nvSpPr>
        <p:spPr>
          <a:xfrm>
            <a:off x="4645025" y="1535113"/>
            <a:ext cx="4041775"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lang="zh-CN" smtClean="0"/>
              <a:t>单击此处编辑母版文本样式</a:t>
            </a:r>
          </a:p>
        </p:txBody>
      </p:sp>
      <p:sp>
        <p:nvSpPr>
          <p:cNvPr id="1051378"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578" name=""/>
          <p:cNvSpPr/>
          <p:nvPr>
            <p:ph type="dt" sz="half" idx="2"/>
          </p:nvPr>
        </p:nvSpPr>
        <p:spPr>
          <a:xfrm rot="0">
            <a:off x="685800" y="6248400"/>
            <a:ext cx="1905000" cy="457200"/>
          </a:xfrm>
          <a:prstGeom prst="rect"/>
          <a:noFill/>
          <a:ln>
            <a:noFill/>
          </a:ln>
        </p:spPr>
        <p:txBody>
          <a:bodyPr anchor="b"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imes New Roman" pitchFamily="18" charset="0"/>
                <a:ea typeface="华文细黑" pitchFamily="2" charset="-122"/>
                <a:sym typeface="Times New Roman" pitchFamily="18"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imes New Roman" pitchFamily="18" charset="0"/>
                <a:ea typeface="华文细黑" pitchFamily="2" charset="-122"/>
                <a:sym typeface="Times New Roman" pitchFamily="18"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imes New Roman" pitchFamily="18" charset="0"/>
                <a:ea typeface="华文细黑" pitchFamily="2" charset="-122"/>
                <a:sym typeface="Times New Roman" pitchFamily="18"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imes New Roman" pitchFamily="18" charset="0"/>
                <a:ea typeface="华文细黑" pitchFamily="2" charset="-122"/>
                <a:sym typeface="Times New Roman" pitchFamily="18"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imes New Roman" pitchFamily="18" charset="0"/>
                <a:ea typeface="华文细黑" pitchFamily="2" charset="-122"/>
                <a:sym typeface="Times New Roman" pitchFamily="18" charset="0"/>
              </a:defRPr>
            </a:lvl5pPr>
          </a:lstStyle>
          <a:p>
            <a:pPr eaLnBrk="1" hangingPunct="1" latinLnBrk="1" lvl="0">
              <a:lnSpc>
                <a:spcPct val="100000"/>
              </a:lnSpc>
              <a:spcBef>
                <a:spcPct val="0"/>
              </a:spcBef>
              <a:buFontTx/>
              <a:buNone/>
            </a:pPr>
            <a:endParaRPr altLang="zh-CN" b="0" sz="1400" lang="en-US">
              <a:solidFill>
                <a:schemeClr val="dk1"/>
              </a:solidFill>
              <a:ea typeface="宋体" pitchFamily="2" charset="-122"/>
            </a:endParaRPr>
          </a:p>
        </p:txBody>
      </p:sp>
      <p:sp>
        <p:nvSpPr>
          <p:cNvPr id="1048579" name=""/>
          <p:cNvSpPr/>
          <p:nvPr>
            <p:ph type="ftr" sz="quarter" idx="3"/>
          </p:nvPr>
        </p:nvSpPr>
        <p:spPr>
          <a:xfrm rot="0">
            <a:off x="3124200" y="6248400"/>
            <a:ext cx="2895600" cy="457200"/>
          </a:xfrm>
          <a:prstGeom prst="rect"/>
          <a:noFill/>
          <a:ln>
            <a:noFill/>
          </a:ln>
        </p:spPr>
        <p:txBody>
          <a:bodyPr anchor="b"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imes New Roman" pitchFamily="18" charset="0"/>
                <a:ea typeface="华文细黑" pitchFamily="2" charset="-122"/>
                <a:sym typeface="Times New Roman" pitchFamily="18"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imes New Roman" pitchFamily="18" charset="0"/>
                <a:ea typeface="华文细黑" pitchFamily="2" charset="-122"/>
                <a:sym typeface="Times New Roman" pitchFamily="18"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imes New Roman" pitchFamily="18" charset="0"/>
                <a:ea typeface="华文细黑" pitchFamily="2" charset="-122"/>
                <a:sym typeface="Times New Roman" pitchFamily="18"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imes New Roman" pitchFamily="18" charset="0"/>
                <a:ea typeface="华文细黑" pitchFamily="2" charset="-122"/>
                <a:sym typeface="Times New Roman" pitchFamily="18"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imes New Roman" pitchFamily="18" charset="0"/>
                <a:ea typeface="华文细黑" pitchFamily="2" charset="-122"/>
                <a:sym typeface="Times New Roman" pitchFamily="18" charset="0"/>
              </a:defRPr>
            </a:lvl5pPr>
          </a:lstStyle>
          <a:p>
            <a:pPr algn="ctr" eaLnBrk="1" hangingPunct="1" latinLnBrk="1" lvl="0">
              <a:lnSpc>
                <a:spcPct val="100000"/>
              </a:lnSpc>
              <a:spcBef>
                <a:spcPct val="0"/>
              </a:spcBef>
              <a:buFontTx/>
              <a:buNone/>
            </a:pPr>
            <a:endParaRPr altLang="zh-CN" b="0" sz="1400" lang="en-US">
              <a:solidFill>
                <a:schemeClr val="dk1"/>
              </a:solidFill>
              <a:ea typeface="宋体" pitchFamily="2" charset="-122"/>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仅标题">
    <p:spTree>
      <p:nvGrpSpPr>
        <p:cNvPr id="295" name=""/>
        <p:cNvGrpSpPr/>
        <p:nvPr/>
      </p:nvGrpSpPr>
      <p:grpSpPr>
        <a:xfrm>
          <a:off x="0" y="0"/>
          <a:ext cx="0" cy="0"/>
          <a:chOff x="0" y="0"/>
          <a:chExt cx="0" cy="0"/>
        </a:xfrm>
      </p:grpSpPr>
      <p:sp>
        <p:nvSpPr>
          <p:cNvPr id="1051386" name="标题 1"/>
          <p:cNvSpPr>
            <a:spLocks noGrp="1"/>
          </p:cNvSpPr>
          <p:nvPr>
            <p:ph type="title"/>
          </p:nvPr>
        </p:nvSpPr>
        <p:spPr/>
        <p:txBody>
          <a:bodyPr/>
          <a:p>
            <a:r>
              <a:rPr altLang="en-US" lang="zh-CN" smtClean="0"/>
              <a:t>单击此处编辑母版标题样式</a:t>
            </a:r>
            <a:endParaRPr altLang="en-US" lang="zh-CN"/>
          </a:p>
        </p:txBody>
      </p:sp>
      <p:sp>
        <p:nvSpPr>
          <p:cNvPr id="1048578" name=""/>
          <p:cNvSpPr/>
          <p:nvPr>
            <p:ph type="dt" sz="half" idx="2"/>
          </p:nvPr>
        </p:nvSpPr>
        <p:spPr>
          <a:xfrm rot="0">
            <a:off x="685800" y="6248400"/>
            <a:ext cx="1905000" cy="457200"/>
          </a:xfrm>
          <a:prstGeom prst="rect"/>
          <a:noFill/>
          <a:ln>
            <a:noFill/>
          </a:ln>
        </p:spPr>
        <p:txBody>
          <a:bodyPr anchor="b"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imes New Roman" pitchFamily="18" charset="0"/>
                <a:ea typeface="华文细黑" pitchFamily="2" charset="-122"/>
                <a:sym typeface="Times New Roman" pitchFamily="18"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imes New Roman" pitchFamily="18" charset="0"/>
                <a:ea typeface="华文细黑" pitchFamily="2" charset="-122"/>
                <a:sym typeface="Times New Roman" pitchFamily="18"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imes New Roman" pitchFamily="18" charset="0"/>
                <a:ea typeface="华文细黑" pitchFamily="2" charset="-122"/>
                <a:sym typeface="Times New Roman" pitchFamily="18"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imes New Roman" pitchFamily="18" charset="0"/>
                <a:ea typeface="华文细黑" pitchFamily="2" charset="-122"/>
                <a:sym typeface="Times New Roman" pitchFamily="18"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imes New Roman" pitchFamily="18" charset="0"/>
                <a:ea typeface="华文细黑" pitchFamily="2" charset="-122"/>
                <a:sym typeface="Times New Roman" pitchFamily="18" charset="0"/>
              </a:defRPr>
            </a:lvl5pPr>
          </a:lstStyle>
          <a:p>
            <a:pPr eaLnBrk="1" hangingPunct="1" latinLnBrk="1" lvl="0">
              <a:lnSpc>
                <a:spcPct val="100000"/>
              </a:lnSpc>
              <a:spcBef>
                <a:spcPct val="0"/>
              </a:spcBef>
              <a:buFontTx/>
              <a:buNone/>
            </a:pPr>
            <a:endParaRPr altLang="zh-CN" b="0" sz="1400" lang="en-US">
              <a:solidFill>
                <a:schemeClr val="dk1"/>
              </a:solidFill>
              <a:ea typeface="宋体" pitchFamily="2" charset="-122"/>
            </a:endParaRPr>
          </a:p>
        </p:txBody>
      </p:sp>
      <p:sp>
        <p:nvSpPr>
          <p:cNvPr id="1048579" name=""/>
          <p:cNvSpPr/>
          <p:nvPr>
            <p:ph type="ftr" sz="quarter" idx="3"/>
          </p:nvPr>
        </p:nvSpPr>
        <p:spPr>
          <a:xfrm rot="0">
            <a:off x="3124200" y="6248400"/>
            <a:ext cx="2895600" cy="457200"/>
          </a:xfrm>
          <a:prstGeom prst="rect"/>
          <a:noFill/>
          <a:ln>
            <a:noFill/>
          </a:ln>
        </p:spPr>
        <p:txBody>
          <a:bodyPr anchor="b"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imes New Roman" pitchFamily="18" charset="0"/>
                <a:ea typeface="华文细黑" pitchFamily="2" charset="-122"/>
                <a:sym typeface="Times New Roman" pitchFamily="18"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imes New Roman" pitchFamily="18" charset="0"/>
                <a:ea typeface="华文细黑" pitchFamily="2" charset="-122"/>
                <a:sym typeface="Times New Roman" pitchFamily="18"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imes New Roman" pitchFamily="18" charset="0"/>
                <a:ea typeface="华文细黑" pitchFamily="2" charset="-122"/>
                <a:sym typeface="Times New Roman" pitchFamily="18"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imes New Roman" pitchFamily="18" charset="0"/>
                <a:ea typeface="华文细黑" pitchFamily="2" charset="-122"/>
                <a:sym typeface="Times New Roman" pitchFamily="18"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imes New Roman" pitchFamily="18" charset="0"/>
                <a:ea typeface="华文细黑" pitchFamily="2" charset="-122"/>
                <a:sym typeface="Times New Roman" pitchFamily="18" charset="0"/>
              </a:defRPr>
            </a:lvl5pPr>
          </a:lstStyle>
          <a:p>
            <a:pPr algn="ctr" eaLnBrk="1" hangingPunct="1" latinLnBrk="1" lvl="0">
              <a:lnSpc>
                <a:spcPct val="100000"/>
              </a:lnSpc>
              <a:spcBef>
                <a:spcPct val="0"/>
              </a:spcBef>
              <a:buFontTx/>
              <a:buNone/>
            </a:pPr>
            <a:endParaRPr altLang="zh-CN" b="0" sz="1400" lang="en-US">
              <a:solidFill>
                <a:schemeClr val="dk1"/>
              </a:solidFill>
              <a:ea typeface="宋体" pitchFamily="2" charset="-122"/>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空白">
    <p:spTree>
      <p:nvGrpSpPr>
        <p:cNvPr id="294" name=""/>
        <p:cNvGrpSpPr/>
        <p:nvPr/>
      </p:nvGrpSpPr>
      <p:grpSpPr>
        <a:xfrm>
          <a:off x="0" y="0"/>
          <a:ext cx="0" cy="0"/>
          <a:chOff x="0" y="0"/>
          <a:chExt cx="0" cy="0"/>
        </a:xfrm>
      </p:grpSpPr>
      <p:sp>
        <p:nvSpPr>
          <p:cNvPr id="1048578" name=""/>
          <p:cNvSpPr/>
          <p:nvPr>
            <p:ph type="dt" sz="half" idx="2"/>
          </p:nvPr>
        </p:nvSpPr>
        <p:spPr>
          <a:xfrm rot="0">
            <a:off x="685800" y="6248400"/>
            <a:ext cx="1905000" cy="457200"/>
          </a:xfrm>
          <a:prstGeom prst="rect"/>
          <a:noFill/>
          <a:ln>
            <a:noFill/>
          </a:ln>
        </p:spPr>
        <p:txBody>
          <a:bodyPr anchor="b"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imes New Roman" pitchFamily="18" charset="0"/>
                <a:ea typeface="华文细黑" pitchFamily="2" charset="-122"/>
                <a:sym typeface="Times New Roman" pitchFamily="18"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imes New Roman" pitchFamily="18" charset="0"/>
                <a:ea typeface="华文细黑" pitchFamily="2" charset="-122"/>
                <a:sym typeface="Times New Roman" pitchFamily="18"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imes New Roman" pitchFamily="18" charset="0"/>
                <a:ea typeface="华文细黑" pitchFamily="2" charset="-122"/>
                <a:sym typeface="Times New Roman" pitchFamily="18"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imes New Roman" pitchFamily="18" charset="0"/>
                <a:ea typeface="华文细黑" pitchFamily="2" charset="-122"/>
                <a:sym typeface="Times New Roman" pitchFamily="18"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imes New Roman" pitchFamily="18" charset="0"/>
                <a:ea typeface="华文细黑" pitchFamily="2" charset="-122"/>
                <a:sym typeface="Times New Roman" pitchFamily="18" charset="0"/>
              </a:defRPr>
            </a:lvl5pPr>
          </a:lstStyle>
          <a:p>
            <a:pPr eaLnBrk="1" hangingPunct="1" latinLnBrk="1" lvl="0">
              <a:lnSpc>
                <a:spcPct val="100000"/>
              </a:lnSpc>
              <a:spcBef>
                <a:spcPct val="0"/>
              </a:spcBef>
              <a:buFontTx/>
              <a:buNone/>
            </a:pPr>
            <a:endParaRPr altLang="zh-CN" b="0" sz="1400" lang="en-US">
              <a:solidFill>
                <a:schemeClr val="dk1"/>
              </a:solidFill>
              <a:ea typeface="宋体" pitchFamily="2" charset="-122"/>
            </a:endParaRPr>
          </a:p>
        </p:txBody>
      </p:sp>
      <p:sp>
        <p:nvSpPr>
          <p:cNvPr id="1048579" name=""/>
          <p:cNvSpPr/>
          <p:nvPr>
            <p:ph type="ftr" sz="quarter" idx="3"/>
          </p:nvPr>
        </p:nvSpPr>
        <p:spPr>
          <a:xfrm rot="0">
            <a:off x="3124200" y="6248400"/>
            <a:ext cx="2895600" cy="457200"/>
          </a:xfrm>
          <a:prstGeom prst="rect"/>
          <a:noFill/>
          <a:ln>
            <a:noFill/>
          </a:ln>
        </p:spPr>
        <p:txBody>
          <a:bodyPr anchor="b"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imes New Roman" pitchFamily="18" charset="0"/>
                <a:ea typeface="华文细黑" pitchFamily="2" charset="-122"/>
                <a:sym typeface="Times New Roman" pitchFamily="18"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imes New Roman" pitchFamily="18" charset="0"/>
                <a:ea typeface="华文细黑" pitchFamily="2" charset="-122"/>
                <a:sym typeface="Times New Roman" pitchFamily="18"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imes New Roman" pitchFamily="18" charset="0"/>
                <a:ea typeface="华文细黑" pitchFamily="2" charset="-122"/>
                <a:sym typeface="Times New Roman" pitchFamily="18"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imes New Roman" pitchFamily="18" charset="0"/>
                <a:ea typeface="华文细黑" pitchFamily="2" charset="-122"/>
                <a:sym typeface="Times New Roman" pitchFamily="18"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imes New Roman" pitchFamily="18" charset="0"/>
                <a:ea typeface="华文细黑" pitchFamily="2" charset="-122"/>
                <a:sym typeface="Times New Roman" pitchFamily="18" charset="0"/>
              </a:defRPr>
            </a:lvl5pPr>
          </a:lstStyle>
          <a:p>
            <a:pPr algn="ctr" eaLnBrk="1" hangingPunct="1" latinLnBrk="1" lvl="0">
              <a:lnSpc>
                <a:spcPct val="100000"/>
              </a:lnSpc>
              <a:spcBef>
                <a:spcPct val="0"/>
              </a:spcBef>
              <a:buFontTx/>
              <a:buNone/>
            </a:pPr>
            <a:endParaRPr altLang="zh-CN" b="0" sz="1400" lang="en-US">
              <a:solidFill>
                <a:schemeClr val="dk1"/>
              </a:solidFill>
              <a:ea typeface="宋体" pitchFamily="2" charset="-122"/>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内容与标题">
    <p:spTree>
      <p:nvGrpSpPr>
        <p:cNvPr id="287" name=""/>
        <p:cNvGrpSpPr/>
        <p:nvPr/>
      </p:nvGrpSpPr>
      <p:grpSpPr>
        <a:xfrm>
          <a:off x="0" y="0"/>
          <a:ext cx="0" cy="0"/>
          <a:chOff x="0" y="0"/>
          <a:chExt cx="0" cy="0"/>
        </a:xfrm>
      </p:grpSpPr>
      <p:sp>
        <p:nvSpPr>
          <p:cNvPr id="1051366" name="标题 1"/>
          <p:cNvSpPr>
            <a:spLocks noGrp="1"/>
          </p:cNvSpPr>
          <p:nvPr>
            <p:ph type="title"/>
          </p:nvPr>
        </p:nvSpPr>
        <p:spPr>
          <a:xfrm>
            <a:off x="457200" y="273050"/>
            <a:ext cx="3008313" cy="1162050"/>
          </a:xfrm>
        </p:spPr>
        <p:txBody>
          <a:bodyPr/>
          <a:lstStyle>
            <a:lvl1pPr algn="l">
              <a:defRPr b="1" sz="2000"/>
            </a:lvl1pPr>
          </a:lstStyle>
          <a:p>
            <a:r>
              <a:rPr altLang="en-US" lang="zh-CN" smtClean="0"/>
              <a:t>单击此处编辑母版标题样式</a:t>
            </a:r>
            <a:endParaRPr altLang="en-US" lang="zh-CN"/>
          </a:p>
        </p:txBody>
      </p:sp>
      <p:sp>
        <p:nvSpPr>
          <p:cNvPr id="1051367"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51368" name="文本占位符 3"/>
          <p:cNvSpPr>
            <a:spLocks noGrp="1"/>
          </p:cNvSpPr>
          <p:nvPr>
            <p:ph type="body" sz="half" idx="2"/>
          </p:nvPr>
        </p:nvSpPr>
        <p:spPr>
          <a:xfrm>
            <a:off x="457200" y="1435100"/>
            <a:ext cx="3008313" cy="4691063"/>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altLang="en-US" lang="zh-CN" smtClean="0"/>
              <a:t>单击此处编辑母版文本样式</a:t>
            </a:r>
          </a:p>
        </p:txBody>
      </p:sp>
      <p:sp>
        <p:nvSpPr>
          <p:cNvPr id="1048578" name=""/>
          <p:cNvSpPr/>
          <p:nvPr>
            <p:ph type="dt" sz="half" idx="2"/>
          </p:nvPr>
        </p:nvSpPr>
        <p:spPr>
          <a:xfrm rot="0">
            <a:off x="685800" y="6248400"/>
            <a:ext cx="1905000" cy="457200"/>
          </a:xfrm>
          <a:prstGeom prst="rect"/>
          <a:noFill/>
          <a:ln>
            <a:noFill/>
          </a:ln>
        </p:spPr>
        <p:txBody>
          <a:bodyPr anchor="b"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imes New Roman" pitchFamily="18" charset="0"/>
                <a:ea typeface="华文细黑" pitchFamily="2" charset="-122"/>
                <a:sym typeface="Times New Roman" pitchFamily="18"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imes New Roman" pitchFamily="18" charset="0"/>
                <a:ea typeface="华文细黑" pitchFamily="2" charset="-122"/>
                <a:sym typeface="Times New Roman" pitchFamily="18"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imes New Roman" pitchFamily="18" charset="0"/>
                <a:ea typeface="华文细黑" pitchFamily="2" charset="-122"/>
                <a:sym typeface="Times New Roman" pitchFamily="18"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imes New Roman" pitchFamily="18" charset="0"/>
                <a:ea typeface="华文细黑" pitchFamily="2" charset="-122"/>
                <a:sym typeface="Times New Roman" pitchFamily="18"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imes New Roman" pitchFamily="18" charset="0"/>
                <a:ea typeface="华文细黑" pitchFamily="2" charset="-122"/>
                <a:sym typeface="Times New Roman" pitchFamily="18" charset="0"/>
              </a:defRPr>
            </a:lvl5pPr>
          </a:lstStyle>
          <a:p>
            <a:pPr eaLnBrk="1" hangingPunct="1" latinLnBrk="1" lvl="0">
              <a:lnSpc>
                <a:spcPct val="100000"/>
              </a:lnSpc>
              <a:spcBef>
                <a:spcPct val="0"/>
              </a:spcBef>
              <a:buFontTx/>
              <a:buNone/>
            </a:pPr>
            <a:endParaRPr altLang="zh-CN" b="0" sz="1400" lang="en-US">
              <a:solidFill>
                <a:schemeClr val="dk1"/>
              </a:solidFill>
              <a:ea typeface="宋体" pitchFamily="2" charset="-122"/>
            </a:endParaRPr>
          </a:p>
        </p:txBody>
      </p:sp>
      <p:sp>
        <p:nvSpPr>
          <p:cNvPr id="1048579" name=""/>
          <p:cNvSpPr/>
          <p:nvPr>
            <p:ph type="ftr" sz="quarter" idx="3"/>
          </p:nvPr>
        </p:nvSpPr>
        <p:spPr>
          <a:xfrm rot="0">
            <a:off x="3124200" y="6248400"/>
            <a:ext cx="2895600" cy="457200"/>
          </a:xfrm>
          <a:prstGeom prst="rect"/>
          <a:noFill/>
          <a:ln>
            <a:noFill/>
          </a:ln>
        </p:spPr>
        <p:txBody>
          <a:bodyPr anchor="b"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imes New Roman" pitchFamily="18" charset="0"/>
                <a:ea typeface="华文细黑" pitchFamily="2" charset="-122"/>
                <a:sym typeface="Times New Roman" pitchFamily="18"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imes New Roman" pitchFamily="18" charset="0"/>
                <a:ea typeface="华文细黑" pitchFamily="2" charset="-122"/>
                <a:sym typeface="Times New Roman" pitchFamily="18"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imes New Roman" pitchFamily="18" charset="0"/>
                <a:ea typeface="华文细黑" pitchFamily="2" charset="-122"/>
                <a:sym typeface="Times New Roman" pitchFamily="18"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imes New Roman" pitchFamily="18" charset="0"/>
                <a:ea typeface="华文细黑" pitchFamily="2" charset="-122"/>
                <a:sym typeface="Times New Roman" pitchFamily="18"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imes New Roman" pitchFamily="18" charset="0"/>
                <a:ea typeface="华文细黑" pitchFamily="2" charset="-122"/>
                <a:sym typeface="Times New Roman" pitchFamily="18" charset="0"/>
              </a:defRPr>
            </a:lvl5pPr>
          </a:lstStyle>
          <a:p>
            <a:pPr algn="ctr" eaLnBrk="1" hangingPunct="1" latinLnBrk="1" lvl="0">
              <a:lnSpc>
                <a:spcPct val="100000"/>
              </a:lnSpc>
              <a:spcBef>
                <a:spcPct val="0"/>
              </a:spcBef>
              <a:buFontTx/>
              <a:buNone/>
            </a:pPr>
            <a:endParaRPr altLang="zh-CN" b="0" sz="1400" lang="en-US">
              <a:solidFill>
                <a:schemeClr val="dk1"/>
              </a:solidFill>
              <a:ea typeface="宋体" pitchFamily="2" charset="-122"/>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图片与标题">
    <p:spTree>
      <p:nvGrpSpPr>
        <p:cNvPr id="289" name=""/>
        <p:cNvGrpSpPr/>
        <p:nvPr/>
      </p:nvGrpSpPr>
      <p:grpSpPr>
        <a:xfrm>
          <a:off x="0" y="0"/>
          <a:ext cx="0" cy="0"/>
          <a:chOff x="0" y="0"/>
          <a:chExt cx="0" cy="0"/>
        </a:xfrm>
      </p:grpSpPr>
      <p:sp>
        <p:nvSpPr>
          <p:cNvPr id="1051371" name="标题 1"/>
          <p:cNvSpPr>
            <a:spLocks noGrp="1"/>
          </p:cNvSpPr>
          <p:nvPr>
            <p:ph type="title"/>
          </p:nvPr>
        </p:nvSpPr>
        <p:spPr>
          <a:xfrm>
            <a:off x="1792288" y="4800600"/>
            <a:ext cx="5486400" cy="566738"/>
          </a:xfrm>
        </p:spPr>
        <p:txBody>
          <a:bodyPr/>
          <a:lstStyle>
            <a:lvl1pPr algn="l">
              <a:defRPr b="1" sz="2000"/>
            </a:lvl1pPr>
          </a:lstStyle>
          <a:p>
            <a:r>
              <a:rPr altLang="en-US" lang="zh-CN" smtClean="0"/>
              <a:t>单击此处编辑母版标题样式</a:t>
            </a:r>
            <a:endParaRPr altLang="en-US" lang="zh-CN"/>
          </a:p>
        </p:txBody>
      </p:sp>
      <p:sp>
        <p:nvSpPr>
          <p:cNvPr id="1051372" name="图片占位符 2"/>
          <p:cNvSpPr>
            <a:spLocks noGrp="1"/>
          </p:cNvSpPr>
          <p:nvPr>
            <p:ph type="pic" idx="1"/>
          </p:nvPr>
        </p:nvSpPr>
        <p:spPr>
          <a:xfrm>
            <a:off x="1792288" y="612775"/>
            <a:ext cx="5486400" cy="4114800"/>
          </a:xfrm>
        </p:spPr>
        <p:txBody>
          <a:bodyPr anchor="t" anchorCtr="0" bIns="45720" compatLnSpc="1" lIns="91440" numCol="1" rIns="91440" tIns="45720" vert="horz" wrap="square">
            <a:prstTxWarp prst="textNoShape"/>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pPr algn="l" defTabSz="914400" eaLnBrk="0" fontAlgn="base" hangingPunct="0" indent="0" latinLnBrk="0" lvl="0" marL="0" marR="0" rtl="0">
              <a:lnSpc>
                <a:spcPct val="120000"/>
              </a:lnSpc>
              <a:spcBef>
                <a:spcPct val="15000"/>
              </a:spcBef>
              <a:spcAft>
                <a:spcPct val="0"/>
              </a:spcAft>
              <a:buClrTx/>
              <a:buSzPct val="85000"/>
              <a:buFontTx/>
              <a:buNone/>
            </a:pPr>
            <a:endParaRPr altLang="en-US" baseline="0" b="1" cap="none" sz="3200" i="0" kern="0" kumimoji="1" lang="zh-CN" noProof="0" normalizeH="0" spc="0" strike="noStrike" u="none" smtClean="0">
              <a:ln>
                <a:noFill/>
              </a:ln>
              <a:solidFill>
                <a:schemeClr val="bg2"/>
              </a:solidFill>
              <a:effectLst/>
              <a:uLnTx/>
              <a:uFillTx/>
              <a:latin typeface="+mn-lt"/>
              <a:ea typeface="+mn-ea"/>
              <a:cs typeface="+mn-cs"/>
            </a:endParaRPr>
          </a:p>
        </p:txBody>
      </p:sp>
      <p:sp>
        <p:nvSpPr>
          <p:cNvPr id="1051373" name="文本占位符 3"/>
          <p:cNvSpPr>
            <a:spLocks noGrp="1"/>
          </p:cNvSpPr>
          <p:nvPr>
            <p:ph type="body" sz="half" idx="2"/>
          </p:nvPr>
        </p:nvSpPr>
        <p:spPr>
          <a:xfrm>
            <a:off x="1792288" y="5367338"/>
            <a:ext cx="5486400" cy="804862"/>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altLang="en-US" lang="zh-CN" smtClean="0"/>
              <a:t>单击此处编辑母版文本样式</a:t>
            </a:r>
          </a:p>
        </p:txBody>
      </p:sp>
      <p:sp>
        <p:nvSpPr>
          <p:cNvPr id="1048578" name=""/>
          <p:cNvSpPr/>
          <p:nvPr>
            <p:ph type="dt" sz="half" idx="2"/>
          </p:nvPr>
        </p:nvSpPr>
        <p:spPr>
          <a:xfrm rot="0">
            <a:off x="685800" y="6248400"/>
            <a:ext cx="1905000" cy="457200"/>
          </a:xfrm>
          <a:prstGeom prst="rect"/>
          <a:noFill/>
          <a:ln>
            <a:noFill/>
          </a:ln>
        </p:spPr>
        <p:txBody>
          <a:bodyPr anchor="b"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imes New Roman" pitchFamily="18" charset="0"/>
                <a:ea typeface="华文细黑" pitchFamily="2" charset="-122"/>
                <a:sym typeface="Times New Roman" pitchFamily="18"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imes New Roman" pitchFamily="18" charset="0"/>
                <a:ea typeface="华文细黑" pitchFamily="2" charset="-122"/>
                <a:sym typeface="Times New Roman" pitchFamily="18"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imes New Roman" pitchFamily="18" charset="0"/>
                <a:ea typeface="华文细黑" pitchFamily="2" charset="-122"/>
                <a:sym typeface="Times New Roman" pitchFamily="18"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imes New Roman" pitchFamily="18" charset="0"/>
                <a:ea typeface="华文细黑" pitchFamily="2" charset="-122"/>
                <a:sym typeface="Times New Roman" pitchFamily="18"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imes New Roman" pitchFamily="18" charset="0"/>
                <a:ea typeface="华文细黑" pitchFamily="2" charset="-122"/>
                <a:sym typeface="Times New Roman" pitchFamily="18" charset="0"/>
              </a:defRPr>
            </a:lvl5pPr>
          </a:lstStyle>
          <a:p>
            <a:pPr eaLnBrk="1" hangingPunct="1" latinLnBrk="1" lvl="0">
              <a:lnSpc>
                <a:spcPct val="100000"/>
              </a:lnSpc>
              <a:spcBef>
                <a:spcPct val="0"/>
              </a:spcBef>
              <a:buFontTx/>
              <a:buNone/>
            </a:pPr>
            <a:endParaRPr altLang="zh-CN" b="0" sz="1400" lang="en-US">
              <a:solidFill>
                <a:schemeClr val="dk1"/>
              </a:solidFill>
              <a:ea typeface="宋体" pitchFamily="2" charset="-122"/>
            </a:endParaRPr>
          </a:p>
        </p:txBody>
      </p:sp>
      <p:sp>
        <p:nvSpPr>
          <p:cNvPr id="1048579" name=""/>
          <p:cNvSpPr/>
          <p:nvPr>
            <p:ph type="ftr" sz="quarter" idx="3"/>
          </p:nvPr>
        </p:nvSpPr>
        <p:spPr>
          <a:xfrm rot="0">
            <a:off x="3124200" y="6248400"/>
            <a:ext cx="2895600" cy="457200"/>
          </a:xfrm>
          <a:prstGeom prst="rect"/>
          <a:noFill/>
          <a:ln>
            <a:noFill/>
          </a:ln>
        </p:spPr>
        <p:txBody>
          <a:bodyPr anchor="b"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imes New Roman" pitchFamily="18" charset="0"/>
                <a:ea typeface="华文细黑" pitchFamily="2" charset="-122"/>
                <a:sym typeface="Times New Roman" pitchFamily="18"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imes New Roman" pitchFamily="18" charset="0"/>
                <a:ea typeface="华文细黑" pitchFamily="2" charset="-122"/>
                <a:sym typeface="Times New Roman" pitchFamily="18"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imes New Roman" pitchFamily="18" charset="0"/>
                <a:ea typeface="华文细黑" pitchFamily="2" charset="-122"/>
                <a:sym typeface="Times New Roman" pitchFamily="18"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imes New Roman" pitchFamily="18" charset="0"/>
                <a:ea typeface="华文细黑" pitchFamily="2" charset="-122"/>
                <a:sym typeface="Times New Roman" pitchFamily="18"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imes New Roman" pitchFamily="18" charset="0"/>
                <a:ea typeface="华文细黑" pitchFamily="2" charset="-122"/>
                <a:sym typeface="Times New Roman" pitchFamily="18" charset="0"/>
              </a:defRPr>
            </a:lvl5pPr>
          </a:lstStyle>
          <a:p>
            <a:pPr algn="ctr" eaLnBrk="1" hangingPunct="1" latinLnBrk="1" lvl="0">
              <a:lnSpc>
                <a:spcPct val="100000"/>
              </a:lnSpc>
              <a:spcBef>
                <a:spcPct val="0"/>
              </a:spcBef>
              <a:buFontTx/>
              <a:buNone/>
            </a:pPr>
            <a:endParaRPr altLang="zh-CN" b="0" sz="1400" lang="en-US">
              <a:solidFill>
                <a:schemeClr val="dk1"/>
              </a:solidFill>
              <a:ea typeface="宋体" pitchFamily="2" charset="-122"/>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1.jpe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white">
      <p:bgPr>
        <a:blipFill rotWithShape="0">
          <a:blip xmlns:r="http://schemas.openxmlformats.org/officeDocument/2006/relationships" r:embed="rId12">
            <a:alphaModFix amt="100000"/>
          </a:blip>
          <a:srcRect/>
          <a:tile algn="tl" flip="none" sx="100000" sy="100000" tx="0" ty="0"/>
        </a:blipFill>
      </p:bgPr>
    </p:bg>
    <p:spTree>
      <p:nvGrpSpPr>
        <p:cNvPr id="22" name=""/>
        <p:cNvGrpSpPr/>
        <p:nvPr/>
      </p:nvGrpSpPr>
      <p:grpSpPr>
        <a:xfrm rot="0">
          <a:off x="0" y="0"/>
          <a:ext cx="0" cy="0"/>
          <a:chOff x="0" y="0"/>
          <a:chExt cx="0" cy="0"/>
        </a:xfrm>
      </p:grpSpPr>
      <p:sp>
        <p:nvSpPr>
          <p:cNvPr id="1048576" name="" descr="Large confetti"/>
          <p:cNvSpPr/>
          <p:nvPr>
            <p:ph type="title" sz="full" idx="0"/>
          </p:nvPr>
        </p:nvSpPr>
        <p:spPr>
          <a:xfrm rot="0">
            <a:off x="179387" y="115887"/>
            <a:ext cx="7345362" cy="711200"/>
          </a:xfrm>
          <a:prstGeom prst="rect"/>
          <a:noFill/>
          <a:ln>
            <a:noFill/>
          </a:ln>
        </p:spPr>
        <p:txBody>
          <a:bodyPr anchor="b" bIns="45720" lIns="91440" rIns="91440" tIns="45720" vert="horz"/>
          <a:p>
            <a:pPr lvl="0"/>
            <a:r>
              <a:rPr altLang="en-US" lang="zh-CN"/>
              <a:t>单击此处编辑母版标题样式</a:t>
            </a:r>
          </a:p>
        </p:txBody>
      </p:sp>
      <p:sp>
        <p:nvSpPr>
          <p:cNvPr id="1048577" name=""/>
          <p:cNvSpPr/>
          <p:nvPr>
            <p:ph type="body" sz="full" idx="1"/>
          </p:nvPr>
        </p:nvSpPr>
        <p:spPr>
          <a:xfrm rot="0">
            <a:off x="250825" y="1125537"/>
            <a:ext cx="8135937" cy="4679950"/>
          </a:xfrm>
          <a:prstGeom prst="rect"/>
          <a:noFill/>
          <a:ln>
            <a:noFill/>
          </a:ln>
        </p:spPr>
        <p:txBody>
          <a:bodyPr anchor="t" bIns="45720" lIns="91440" rIns="91440" tIns="45720" vert="horz"/>
          <a:p>
            <a:pPr lvl="0"/>
            <a:r>
              <a:rPr altLang="en-US" lang="zh-CN"/>
              <a:t>单击此处编辑母版文本样式</a:t>
            </a:r>
          </a:p>
        </p:txBody>
      </p:sp>
      <p:sp>
        <p:nvSpPr>
          <p:cNvPr id="1048578" name=""/>
          <p:cNvSpPr/>
          <p:nvPr>
            <p:ph type="dt" sz="half" idx="2"/>
          </p:nvPr>
        </p:nvSpPr>
        <p:spPr>
          <a:xfrm rot="0">
            <a:off x="685800" y="6248400"/>
            <a:ext cx="1905000" cy="457200"/>
          </a:xfrm>
          <a:prstGeom prst="rect"/>
          <a:noFill/>
          <a:ln>
            <a:noFill/>
          </a:ln>
        </p:spPr>
        <p:txBody>
          <a:bodyPr anchor="b"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imes New Roman" pitchFamily="18" charset="0"/>
                <a:ea typeface="华文细黑" pitchFamily="2" charset="-122"/>
                <a:sym typeface="Times New Roman" pitchFamily="18"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imes New Roman" pitchFamily="18" charset="0"/>
                <a:ea typeface="华文细黑" pitchFamily="2" charset="-122"/>
                <a:sym typeface="Times New Roman" pitchFamily="18"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imes New Roman" pitchFamily="18" charset="0"/>
                <a:ea typeface="华文细黑" pitchFamily="2" charset="-122"/>
                <a:sym typeface="Times New Roman" pitchFamily="18"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imes New Roman" pitchFamily="18" charset="0"/>
                <a:ea typeface="华文细黑" pitchFamily="2" charset="-122"/>
                <a:sym typeface="Times New Roman" pitchFamily="18"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imes New Roman" pitchFamily="18" charset="0"/>
                <a:ea typeface="华文细黑" pitchFamily="2" charset="-122"/>
                <a:sym typeface="Times New Roman" pitchFamily="18" charset="0"/>
              </a:defRPr>
            </a:lvl5pPr>
          </a:lstStyle>
          <a:p>
            <a:pPr eaLnBrk="1" hangingPunct="1" latinLnBrk="1" lvl="0">
              <a:lnSpc>
                <a:spcPct val="100000"/>
              </a:lnSpc>
              <a:spcBef>
                <a:spcPct val="0"/>
              </a:spcBef>
              <a:buFontTx/>
              <a:buNone/>
            </a:pPr>
            <a:endParaRPr altLang="zh-CN" b="0" sz="1400" lang="en-US">
              <a:solidFill>
                <a:schemeClr val="dk1"/>
              </a:solidFill>
              <a:ea typeface="宋体" pitchFamily="2" charset="-122"/>
            </a:endParaRPr>
          </a:p>
        </p:txBody>
      </p:sp>
      <p:sp>
        <p:nvSpPr>
          <p:cNvPr id="1048579" name=""/>
          <p:cNvSpPr/>
          <p:nvPr>
            <p:ph type="ftr" sz="quarter" idx="3"/>
          </p:nvPr>
        </p:nvSpPr>
        <p:spPr>
          <a:xfrm rot="0">
            <a:off x="3124200" y="6248400"/>
            <a:ext cx="2895600" cy="457200"/>
          </a:xfrm>
          <a:prstGeom prst="rect"/>
          <a:noFill/>
          <a:ln>
            <a:noFill/>
          </a:ln>
        </p:spPr>
        <p:txBody>
          <a:bodyPr anchor="b"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imes New Roman" pitchFamily="18" charset="0"/>
                <a:ea typeface="华文细黑" pitchFamily="2" charset="-122"/>
                <a:sym typeface="Times New Roman" pitchFamily="18"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imes New Roman" pitchFamily="18" charset="0"/>
                <a:ea typeface="华文细黑" pitchFamily="2" charset="-122"/>
                <a:sym typeface="Times New Roman" pitchFamily="18"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imes New Roman" pitchFamily="18" charset="0"/>
                <a:ea typeface="华文细黑" pitchFamily="2" charset="-122"/>
                <a:sym typeface="Times New Roman" pitchFamily="18"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imes New Roman" pitchFamily="18" charset="0"/>
                <a:ea typeface="华文细黑" pitchFamily="2" charset="-122"/>
                <a:sym typeface="Times New Roman" pitchFamily="18"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imes New Roman" pitchFamily="18" charset="0"/>
                <a:ea typeface="华文细黑" pitchFamily="2" charset="-122"/>
                <a:sym typeface="Times New Roman" pitchFamily="18" charset="0"/>
              </a:defRPr>
            </a:lvl5pPr>
          </a:lstStyle>
          <a:p>
            <a:pPr algn="ctr" eaLnBrk="1" hangingPunct="1" latinLnBrk="1" lvl="0">
              <a:lnSpc>
                <a:spcPct val="100000"/>
              </a:lnSpc>
              <a:spcBef>
                <a:spcPct val="0"/>
              </a:spcBef>
              <a:buFontTx/>
              <a:buNone/>
            </a:pPr>
            <a:endParaRPr altLang="zh-CN" b="0" sz="1400" lang="en-US">
              <a:solidFill>
                <a:schemeClr val="dk1"/>
              </a:solidFill>
              <a:ea typeface="宋体" pitchFamily="2" charset="-122"/>
            </a:endParaRPr>
          </a:p>
        </p:txBody>
      </p:sp>
      <p:sp>
        <p:nvSpPr>
          <p:cNvPr id="1048580" name=""/>
          <p:cNvSpPr/>
          <p:nvPr/>
        </p:nvSpPr>
        <p:spPr>
          <a:xfrm rot="0">
            <a:off x="0" y="908050"/>
            <a:ext cx="8458200" cy="87312"/>
          </a:xfrm>
          <a:prstGeom prst="rect"/>
          <a:solidFill>
            <a:schemeClr val="dk2"/>
          </a:solidFill>
          <a:ln>
            <a:noFill/>
          </a:ln>
        </p:spPr>
        <p:txBody>
          <a:bodyPr anchor="ctr" bIns="45720" lIns="91440" rIns="91440" tIns="45720" vert="horz" wrap="none"/>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imes New Roman" pitchFamily="18" charset="0"/>
                <a:ea typeface="华文细黑" pitchFamily="2" charset="-122"/>
                <a:sym typeface="Times New Roman" pitchFamily="18"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imes New Roman" pitchFamily="18" charset="0"/>
                <a:ea typeface="华文细黑" pitchFamily="2" charset="-122"/>
                <a:sym typeface="Times New Roman" pitchFamily="18"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imes New Roman" pitchFamily="18" charset="0"/>
                <a:ea typeface="华文细黑" pitchFamily="2" charset="-122"/>
                <a:sym typeface="Times New Roman" pitchFamily="18"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imes New Roman" pitchFamily="18" charset="0"/>
                <a:ea typeface="华文细黑" pitchFamily="2" charset="-122"/>
                <a:sym typeface="Times New Roman" pitchFamily="18"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imes New Roman" pitchFamily="18" charset="0"/>
                <a:ea typeface="华文细黑" pitchFamily="2" charset="-122"/>
                <a:sym typeface="Times New Roman" pitchFamily="18" charset="0"/>
              </a:defRPr>
            </a:lvl5pPr>
          </a:lstStyle>
          <a:p>
            <a:pPr algn="ctr" eaLnBrk="1" hangingPunct="1" latinLnBrk="1" lvl="0">
              <a:lnSpc>
                <a:spcPct val="100000"/>
              </a:lnSpc>
              <a:spcBef>
                <a:spcPct val="0"/>
              </a:spcBef>
              <a:buFontTx/>
              <a:buNone/>
            </a:pPr>
            <a:endParaRPr altLang="zh-CN" b="0" lang="zh-CN">
              <a:solidFill>
                <a:schemeClr val="dk1"/>
              </a:solidFill>
              <a:ea typeface="宋体" pitchFamily="2" charset="-122"/>
            </a:endParaRPr>
          </a:p>
        </p:txBody>
      </p:sp>
      <p:sp>
        <p:nvSpPr>
          <p:cNvPr id="1048581" name=""/>
          <p:cNvSpPr txBox="1"/>
          <p:nvPr/>
        </p:nvSpPr>
        <p:spPr>
          <a:xfrm rot="0">
            <a:off x="7667625" y="469900"/>
            <a:ext cx="1296987" cy="366712"/>
          </a:xfrm>
          <a:prstGeom prst="rect"/>
          <a:noFill/>
          <a:ln>
            <a:noFill/>
          </a:ln>
        </p:spPr>
        <p:txBody>
          <a:bodyPr anchor="t" bIns="45720" lIns="91440" rIns="91440" tIns="45720" vert="horz">
            <a:spAutoFit/>
          </a:bodyPr>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imes New Roman" pitchFamily="18" charset="0"/>
                <a:ea typeface="华文细黑" pitchFamily="2" charset="-122"/>
                <a:sym typeface="Times New Roman" pitchFamily="18"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imes New Roman" pitchFamily="18" charset="0"/>
                <a:ea typeface="华文细黑" pitchFamily="2" charset="-122"/>
                <a:sym typeface="Times New Roman" pitchFamily="18"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imes New Roman" pitchFamily="18" charset="0"/>
                <a:ea typeface="华文细黑" pitchFamily="2" charset="-122"/>
                <a:sym typeface="Times New Roman" pitchFamily="18"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imes New Roman" pitchFamily="18" charset="0"/>
                <a:ea typeface="华文细黑" pitchFamily="2" charset="-122"/>
                <a:sym typeface="Times New Roman" pitchFamily="18"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imes New Roman" pitchFamily="18" charset="0"/>
                <a:ea typeface="华文细黑" pitchFamily="2" charset="-122"/>
                <a:sym typeface="Times New Roman" pitchFamily="18" charset="0"/>
              </a:defRPr>
            </a:lvl5pPr>
          </a:lstStyle>
          <a:p>
            <a:pPr eaLnBrk="1" hangingPunct="1" latinLnBrk="1" lvl="0">
              <a:lnSpc>
                <a:spcPct val="100000"/>
              </a:lnSpc>
              <a:buFontTx/>
              <a:buNone/>
            </a:pPr>
            <a:r>
              <a:rPr altLang="zh-CN" sz="1800" lang="en-US">
                <a:solidFill>
                  <a:srgbClr val="003300"/>
                </a:solidFill>
              </a:rPr>
              <a:t>Page </a:t>
            </a:r>
            <a:fld id="{566ABCEB-ACFC-4714-9973-3DA970169C29}" type="slidenum">
              <a:rPr altLang="zh-CN" sz="1800" lang="en-US">
                <a:solidFill>
                  <a:srgbClr val="003300"/>
                </a:solidFill>
              </a:rPr>
              <a:pPr eaLnBrk="1" hangingPunct="1" latinLnBrk="1" lvl="0">
                <a:lnSpc>
                  <a:spcPct val="100000"/>
                </a:lnSpc>
                <a:buFontTx/>
                <a:buNone/>
              </a:pPr>
            </a:fld>
            <a:endParaRPr altLang="zh-CN" sz="1800" lang="en-US">
              <a:solidFill>
                <a:srgbClr val="003300"/>
              </a:solidFill>
            </a:endParaRPr>
          </a:p>
        </p:txBody>
      </p:sp>
    </p:spTree>
  </p:cSld>
  <p:clrMap accent1="accent1" accent2="accent2" accent3="accent3" accent4="accent4" accent5="accent5" accent6="accent6" bg1="lt1" bg2="dk2" tx1="dk1" tx2="lt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sldNum="0"/>
  <p:txStyles>
    <p:titleStyle>
      <a:lvl1pPr algn="l" eaLnBrk="0" fontAlgn="base" hangingPunct="0" rtl="0">
        <a:spcBef>
          <a:spcPct val="0"/>
        </a:spcBef>
        <a:spcAft>
          <a:spcPct val="0"/>
        </a:spcAft>
        <a:defRPr b="1" sz="3400" kumimoji="1">
          <a:solidFill>
            <a:srgbClr val="003300"/>
          </a:solidFill>
          <a:effectLst>
            <a:outerShdw algn="tl" blurRad="38100" dir="2700000" dist="38100">
              <a:srgbClr val="000000"/>
            </a:outerShdw>
          </a:effectLst>
          <a:latin typeface="+mj-lt"/>
          <a:ea typeface="+mj-ea"/>
          <a:cs typeface="+mj-cs"/>
        </a:defRPr>
      </a:lvl1pPr>
      <a:lvl2pPr algn="l" eaLnBrk="0" fontAlgn="base" hangingPunct="0" rtl="0">
        <a:spcBef>
          <a:spcPct val="0"/>
        </a:spcBef>
        <a:spcAft>
          <a:spcPct val="0"/>
        </a:spcAft>
        <a:defRPr b="1" sz="3400" kumimoji="1">
          <a:solidFill>
            <a:srgbClr val="003300"/>
          </a:solidFill>
          <a:effectLst>
            <a:outerShdw algn="tl" blurRad="38100" dir="2700000" dist="38100">
              <a:srgbClr val="000000"/>
            </a:outerShdw>
          </a:effectLst>
          <a:latin typeface="Times New Roman" pitchFamily="18" charset="0"/>
          <a:ea typeface="宋体" pitchFamily="2" charset="-122"/>
        </a:defRPr>
      </a:lvl2pPr>
      <a:lvl3pPr algn="l" eaLnBrk="0" fontAlgn="base" hangingPunct="0" rtl="0">
        <a:spcBef>
          <a:spcPct val="0"/>
        </a:spcBef>
        <a:spcAft>
          <a:spcPct val="0"/>
        </a:spcAft>
        <a:defRPr b="1" sz="3400" kumimoji="1">
          <a:solidFill>
            <a:srgbClr val="003300"/>
          </a:solidFill>
          <a:effectLst>
            <a:outerShdw algn="tl" blurRad="38100" dir="2700000" dist="38100">
              <a:srgbClr val="000000"/>
            </a:outerShdw>
          </a:effectLst>
          <a:latin typeface="Times New Roman" pitchFamily="18" charset="0"/>
          <a:ea typeface="宋体" pitchFamily="2" charset="-122"/>
        </a:defRPr>
      </a:lvl3pPr>
      <a:lvl4pPr algn="l" eaLnBrk="0" fontAlgn="base" hangingPunct="0" rtl="0">
        <a:spcBef>
          <a:spcPct val="0"/>
        </a:spcBef>
        <a:spcAft>
          <a:spcPct val="0"/>
        </a:spcAft>
        <a:defRPr b="1" sz="3400" kumimoji="1">
          <a:solidFill>
            <a:srgbClr val="003300"/>
          </a:solidFill>
          <a:effectLst>
            <a:outerShdw algn="tl" blurRad="38100" dir="2700000" dist="38100">
              <a:srgbClr val="000000"/>
            </a:outerShdw>
          </a:effectLst>
          <a:latin typeface="Times New Roman" pitchFamily="18" charset="0"/>
          <a:ea typeface="宋体" pitchFamily="2" charset="-122"/>
        </a:defRPr>
      </a:lvl4pPr>
      <a:lvl5pPr algn="l" eaLnBrk="0" fontAlgn="base" hangingPunct="0" rtl="0">
        <a:spcBef>
          <a:spcPct val="0"/>
        </a:spcBef>
        <a:spcAft>
          <a:spcPct val="0"/>
        </a:spcAft>
        <a:defRPr b="1" sz="3400" kumimoji="1">
          <a:solidFill>
            <a:srgbClr val="003300"/>
          </a:solidFill>
          <a:effectLst>
            <a:outerShdw algn="tl" blurRad="38100" dir="2700000" dist="38100">
              <a:srgbClr val="000000"/>
            </a:outerShdw>
          </a:effectLst>
          <a:latin typeface="Times New Roman" pitchFamily="18" charset="0"/>
          <a:ea typeface="宋体" pitchFamily="2" charset="-122"/>
        </a:defRPr>
      </a:lvl5pPr>
      <a:lvl6pPr algn="l" fontAlgn="base" marL="457200" rtl="0">
        <a:spcBef>
          <a:spcPct val="0"/>
        </a:spcBef>
        <a:spcAft>
          <a:spcPct val="0"/>
        </a:spcAft>
        <a:defRPr b="1" sz="3400" kumimoji="1">
          <a:solidFill>
            <a:srgbClr val="003300"/>
          </a:solidFill>
          <a:effectLst>
            <a:outerShdw algn="tl" blurRad="38100" dir="2700000" dist="38100">
              <a:srgbClr val="000000"/>
            </a:outerShdw>
          </a:effectLst>
          <a:latin typeface="Times New Roman" pitchFamily="18" charset="0"/>
          <a:ea typeface="宋体" pitchFamily="2" charset="-122"/>
        </a:defRPr>
      </a:lvl6pPr>
      <a:lvl7pPr algn="l" fontAlgn="base" marL="914400" rtl="0">
        <a:spcBef>
          <a:spcPct val="0"/>
        </a:spcBef>
        <a:spcAft>
          <a:spcPct val="0"/>
        </a:spcAft>
        <a:defRPr b="1" sz="3400" kumimoji="1">
          <a:solidFill>
            <a:srgbClr val="003300"/>
          </a:solidFill>
          <a:effectLst>
            <a:outerShdw algn="tl" blurRad="38100" dir="2700000" dist="38100">
              <a:srgbClr val="000000"/>
            </a:outerShdw>
          </a:effectLst>
          <a:latin typeface="Times New Roman" pitchFamily="18" charset="0"/>
          <a:ea typeface="宋体" pitchFamily="2" charset="-122"/>
        </a:defRPr>
      </a:lvl7pPr>
      <a:lvl8pPr algn="l" fontAlgn="base" marL="1371600" rtl="0">
        <a:spcBef>
          <a:spcPct val="0"/>
        </a:spcBef>
        <a:spcAft>
          <a:spcPct val="0"/>
        </a:spcAft>
        <a:defRPr b="1" sz="3400" kumimoji="1">
          <a:solidFill>
            <a:srgbClr val="003300"/>
          </a:solidFill>
          <a:effectLst>
            <a:outerShdw algn="tl" blurRad="38100" dir="2700000" dist="38100">
              <a:srgbClr val="000000"/>
            </a:outerShdw>
          </a:effectLst>
          <a:latin typeface="Times New Roman" pitchFamily="18" charset="0"/>
          <a:ea typeface="宋体" pitchFamily="2" charset="-122"/>
        </a:defRPr>
      </a:lvl8pPr>
      <a:lvl9pPr algn="l" fontAlgn="base" marL="1828800" rtl="0">
        <a:spcBef>
          <a:spcPct val="0"/>
        </a:spcBef>
        <a:spcAft>
          <a:spcPct val="0"/>
        </a:spcAft>
        <a:defRPr b="1" sz="3400" kumimoji="1">
          <a:solidFill>
            <a:srgbClr val="003300"/>
          </a:solidFill>
          <a:effectLst>
            <a:outerShdw algn="tl" blurRad="38100" dir="2700000" dist="38100">
              <a:srgbClr val="000000"/>
            </a:outerShdw>
          </a:effectLst>
          <a:latin typeface="Times New Roman" pitchFamily="18" charset="0"/>
          <a:ea typeface="宋体" pitchFamily="2" charset="-122"/>
        </a:defRPr>
      </a:lvl9pPr>
    </p:titleStyle>
    <p:bodyStyle>
      <a:lvl1pPr algn="l" eaLnBrk="0" fontAlgn="base" hangingPunct="0" indent="-342900" marL="342900" rtl="0">
        <a:lnSpc>
          <a:spcPct val="120000"/>
        </a:lnSpc>
        <a:spcBef>
          <a:spcPct val="15000"/>
        </a:spcBef>
        <a:spcAft>
          <a:spcPct val="0"/>
        </a:spcAft>
        <a:buSzPct val="85000"/>
        <a:buChar char="•"/>
        <a:defRPr b="1" sz="2400" kumimoji="1">
          <a:solidFill>
            <a:schemeClr val="bg2"/>
          </a:solidFill>
          <a:latin typeface="+mn-lt"/>
          <a:ea typeface="+mn-ea"/>
          <a:cs typeface="+mn-cs"/>
        </a:defRPr>
      </a:lvl1pPr>
      <a:lvl2pPr algn="l" eaLnBrk="0" fontAlgn="base" hangingPunct="0" indent="-285750" marL="830263" rtl="0">
        <a:spcBef>
          <a:spcPct val="20000"/>
        </a:spcBef>
        <a:spcAft>
          <a:spcPct val="0"/>
        </a:spcAft>
        <a:buClr>
          <a:schemeClr val="bg2"/>
        </a:buClr>
        <a:buSzPct val="70000"/>
        <a:buFont typeface="Wingdings" pitchFamily="2" charset="2"/>
        <a:buChar char="n"/>
        <a:defRPr b="1" sz="2600" kumimoji="1">
          <a:solidFill>
            <a:srgbClr val="003300"/>
          </a:solidFill>
          <a:effectLst>
            <a:outerShdw algn="tl" blurRad="38100" dir="2700000" dist="38100">
              <a:srgbClr val="000000"/>
            </a:outerShdw>
          </a:effectLst>
          <a:latin typeface="+mn-lt"/>
          <a:ea typeface="+mn-ea"/>
        </a:defRPr>
      </a:lvl2pPr>
      <a:lvl3pPr algn="l" eaLnBrk="0" fontAlgn="base" hangingPunct="0" indent="-228600" marL="1238250" rtl="0">
        <a:spcBef>
          <a:spcPct val="20000"/>
        </a:spcBef>
        <a:spcAft>
          <a:spcPct val="0"/>
        </a:spcAft>
        <a:buSzPct val="70000"/>
        <a:buFont typeface="Wingdings" pitchFamily="2" charset="2"/>
        <a:buChar char="•"/>
        <a:defRPr b="1" sz="2400" kumimoji="1">
          <a:solidFill>
            <a:srgbClr val="003300"/>
          </a:solidFill>
          <a:effectLst>
            <a:outerShdw algn="tl" blurRad="38100" dir="2700000" dist="38100">
              <a:srgbClr val="000000"/>
            </a:outerShdw>
          </a:effectLst>
          <a:latin typeface="+mn-lt"/>
          <a:ea typeface="+mn-ea"/>
        </a:defRPr>
      </a:lvl3pPr>
      <a:lvl4pPr algn="l" eaLnBrk="0" fontAlgn="base" hangingPunct="0" indent="-228600" marL="1646238" rtl="0">
        <a:spcBef>
          <a:spcPct val="20000"/>
        </a:spcBef>
        <a:spcAft>
          <a:spcPct val="0"/>
        </a:spcAft>
        <a:buSzPct val="70000"/>
        <a:buFont typeface="Wingdings" pitchFamily="2" charset="2"/>
        <a:buChar char="n"/>
        <a:defRPr sz="2000" kumimoji="1">
          <a:solidFill>
            <a:schemeClr val="tx1"/>
          </a:solidFill>
          <a:latin typeface="+mn-lt"/>
          <a:ea typeface="+mj-ea"/>
        </a:defRPr>
      </a:lvl4pPr>
      <a:lvl5pPr algn="l" eaLnBrk="0" fontAlgn="base" hangingPunct="0" indent="-228600" marL="2057400" rtl="0">
        <a:spcBef>
          <a:spcPct val="20000"/>
        </a:spcBef>
        <a:spcAft>
          <a:spcPct val="0"/>
        </a:spcAft>
        <a:buChar char="•"/>
        <a:defRPr sz="2000" kumimoji="1">
          <a:solidFill>
            <a:schemeClr val="tx1"/>
          </a:solidFill>
          <a:latin typeface="+mn-lt"/>
          <a:ea typeface="+mj-ea"/>
        </a:defRPr>
      </a:lvl5pPr>
      <a:lvl6pPr algn="l" fontAlgn="base" indent="-228600" marL="2514600" rtl="0">
        <a:spcBef>
          <a:spcPct val="20000"/>
        </a:spcBef>
        <a:spcAft>
          <a:spcPct val="0"/>
        </a:spcAft>
        <a:buChar char="•"/>
        <a:defRPr sz="2000" kumimoji="1">
          <a:solidFill>
            <a:schemeClr val="tx1"/>
          </a:solidFill>
          <a:latin typeface="+mn-lt"/>
          <a:ea typeface="+mj-ea"/>
        </a:defRPr>
      </a:lvl6pPr>
      <a:lvl7pPr algn="l" fontAlgn="base" indent="-228600" marL="2971800" rtl="0">
        <a:spcBef>
          <a:spcPct val="20000"/>
        </a:spcBef>
        <a:spcAft>
          <a:spcPct val="0"/>
        </a:spcAft>
        <a:buChar char="•"/>
        <a:defRPr sz="2000" kumimoji="1">
          <a:solidFill>
            <a:schemeClr val="tx1"/>
          </a:solidFill>
          <a:latin typeface="+mn-lt"/>
          <a:ea typeface="+mj-ea"/>
        </a:defRPr>
      </a:lvl7pPr>
      <a:lvl8pPr algn="l" fontAlgn="base" indent="-228600" marL="3429000" rtl="0">
        <a:spcBef>
          <a:spcPct val="20000"/>
        </a:spcBef>
        <a:spcAft>
          <a:spcPct val="0"/>
        </a:spcAft>
        <a:buChar char="•"/>
        <a:defRPr sz="2000" kumimoji="1">
          <a:solidFill>
            <a:schemeClr val="tx1"/>
          </a:solidFill>
          <a:latin typeface="+mn-lt"/>
          <a:ea typeface="+mj-ea"/>
        </a:defRPr>
      </a:lvl8pPr>
      <a:lvl9pPr algn="l" fontAlgn="base" indent="-228600" marL="3886200" rtl="0">
        <a:spcBef>
          <a:spcPct val="20000"/>
        </a:spcBef>
        <a:spcAft>
          <a:spcPct val="0"/>
        </a:spcAft>
        <a:buChar char="•"/>
        <a:defRPr sz="2000" kumimoji="1">
          <a:solidFill>
            <a:schemeClr val="tx1"/>
          </a:solidFill>
          <a:latin typeface="+mn-lt"/>
          <a:ea typeface="+mj-ea"/>
        </a:defRPr>
      </a:lvl9pPr>
    </p:bodyStyle>
    <p:otherStyle>
      <a:defPPr>
        <a:defRPr lang="zh-CN"/>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2.xml"/><Relationship Id="rId3" Type="http://schemas.openxmlformats.org/officeDocument/2006/relationships/notesSlide" Target="../notesSlides/notesSlide2.xml"/></Relationships>
</file>

<file path=ppt/slides/_rels/slide100.xml.rels><?xml version="1.0" encoding="UTF-8" standalone="yes"?>
<Relationships xmlns="http://schemas.openxmlformats.org/package/2006/relationships"><Relationship Id="rId1" Type="http://schemas.openxmlformats.org/officeDocument/2006/relationships/image" Target="../media/image97.wmf"/><Relationship Id="rId2" Type="http://schemas.openxmlformats.org/officeDocument/2006/relationships/image" Target="../media/image98.wmf"/><Relationship Id="rId3"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image" Target="../media/image99.png"/><Relationship Id="rId2"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image" Target="../media/image100.wmf"/><Relationship Id="rId2"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image" Target="../media/image101.wmf"/><Relationship Id="rId2" Type="http://schemas.openxmlformats.org/officeDocument/2006/relationships/image" Target="../media/image102.wmf"/><Relationship Id="rId3" Type="http://schemas.openxmlformats.org/officeDocument/2006/relationships/image" Target="../media/image103.wmf"/><Relationship Id="rId4" Type="http://schemas.openxmlformats.org/officeDocument/2006/relationships/image" Target="../media/image51.png"/><Relationship Id="rId5"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image" Target="../media/image23.png"/><Relationship Id="rId2" Type="http://schemas.openxmlformats.org/officeDocument/2006/relationships/image" Target="../media/image104.wmf"/><Relationship Id="rId3" Type="http://schemas.openxmlformats.org/officeDocument/2006/relationships/image" Target="../media/image105.wmf"/><Relationship Id="rId4" Type="http://schemas.openxmlformats.org/officeDocument/2006/relationships/image" Target="../media/image106.wmf"/><Relationship Id="rId5" Type="http://schemas.openxmlformats.org/officeDocument/2006/relationships/image" Target="../media/image107.wmf"/><Relationship Id="rId6"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image" Target="../media/image108.wmf"/><Relationship Id="rId2" Type="http://schemas.openxmlformats.org/officeDocument/2006/relationships/image" Target="../media/image109.wmf"/><Relationship Id="rId3" Type="http://schemas.openxmlformats.org/officeDocument/2006/relationships/image" Target="../media/image110.png"/><Relationship Id="rId4"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image" Target="../media/image111.wmf"/><Relationship Id="rId2"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image" Target="../media/image8.wmf"/><Relationship Id="rId2" Type="http://schemas.openxmlformats.org/officeDocument/2006/relationships/image" Target="../media/image9.wmf"/><Relationship Id="rId3"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image" Target="../media/image8.wmf"/><Relationship Id="rId2" Type="http://schemas.openxmlformats.org/officeDocument/2006/relationships/image" Target="../media/image9.wmf"/><Relationship Id="rId3"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image" Target="../media/image8.wmf"/><Relationship Id="rId2" Type="http://schemas.openxmlformats.org/officeDocument/2006/relationships/image" Target="../media/image9.wmf"/><Relationship Id="rId3"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image" Target="../media/image8.wmf"/><Relationship Id="rId2" Type="http://schemas.openxmlformats.org/officeDocument/2006/relationships/image" Target="../media/image9.wmf"/><Relationship Id="rId3"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2.xml"/><Relationship Id="rId3" Type="http://schemas.openxmlformats.org/officeDocument/2006/relationships/notesSlide" Target="../notesSlides/notesSlide3.xml"/></Relationships>
</file>

<file path=ppt/slides/_rels/slide18.xml.rels><?xml version="1.0" encoding="UTF-8" standalone="yes"?>
<Relationships xmlns="http://schemas.openxmlformats.org/package/2006/relationships"><Relationship Id="rId1" Type="http://schemas.openxmlformats.org/officeDocument/2006/relationships/image" Target="../media/image12.wmf"/><Relationship Id="rId2" Type="http://schemas.openxmlformats.org/officeDocument/2006/relationships/image" Target="../media/image13.wmf"/><Relationship Id="rId3"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image" Target="../media/image14.wmf"/><Relationship Id="rId2" Type="http://schemas.openxmlformats.org/officeDocument/2006/relationships/image" Target="../media/image15.wmf"/><Relationship Id="rId3" Type="http://schemas.openxmlformats.org/officeDocument/2006/relationships/image" Target="../media/image16.wmf"/><Relationship Id="rId4" Type="http://schemas.openxmlformats.org/officeDocument/2006/relationships/image" Target="../media/image17.wmf"/><Relationship Id="rId5"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image" Target="../media/image18.wmf"/><Relationship Id="rId2"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image" Target="../media/image20.wmf"/><Relationship Id="rId2" Type="http://schemas.openxmlformats.org/officeDocument/2006/relationships/image" Target="../media/image21.wmf"/><Relationship Id="rId3"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image" Target="../media/image22.wmf"/><Relationship Id="rId2"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image" Target="../media/image23.png"/><Relationship Id="rId2" Type="http://schemas.openxmlformats.org/officeDocument/2006/relationships/image" Target="../media/image24.wmf"/><Relationship Id="rId3" Type="http://schemas.openxmlformats.org/officeDocument/2006/relationships/image" Target="../media/image25.wmf"/><Relationship Id="rId4" Type="http://schemas.openxmlformats.org/officeDocument/2006/relationships/image" Target="../media/image26.wmf"/><Relationship Id="rId5"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image" Target="../media/image27.wmf"/><Relationship Id="rId2" Type="http://schemas.openxmlformats.org/officeDocument/2006/relationships/image" Target="../media/image28.wmf"/><Relationship Id="rId3"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image" Target="../media/image23.png"/><Relationship Id="rId2" Type="http://schemas.openxmlformats.org/officeDocument/2006/relationships/image" Target="../media/image29.wmf"/><Relationship Id="rId3" Type="http://schemas.openxmlformats.org/officeDocument/2006/relationships/image" Target="../media/image30.wmf"/><Relationship Id="rId4" Type="http://schemas.openxmlformats.org/officeDocument/2006/relationships/image" Target="../media/image31.wmf"/><Relationship Id="rId5" Type="http://schemas.openxmlformats.org/officeDocument/2006/relationships/image" Target="../media/image32.wmf"/><Relationship Id="rId6"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image" Target="../media/image23.png"/><Relationship Id="rId2" Type="http://schemas.openxmlformats.org/officeDocument/2006/relationships/image" Target="../media/image33.wmf"/><Relationship Id="rId3" Type="http://schemas.openxmlformats.org/officeDocument/2006/relationships/image" Target="../media/image34.wmf"/><Relationship Id="rId4"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image" Target="../media/image35.wmf"/><Relationship Id="rId2"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image" Target="../media/image6.wmf"/><Relationship Id="rId2" Type="http://schemas.openxmlformats.org/officeDocument/2006/relationships/image" Target="../media/image7.wmf"/><Relationship Id="rId3"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image" Target="../media/image36.png"/><Relationship Id="rId2" Type="http://schemas.openxmlformats.org/officeDocument/2006/relationships/image" Target="../media/image37.wmf"/><Relationship Id="rId3"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image" Target="../media/image23.png"/><Relationship Id="rId2" Type="http://schemas.openxmlformats.org/officeDocument/2006/relationships/image" Target="../media/image38.png"/><Relationship Id="rId3"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50.xml.rels><?xml version="1.0" encoding="UTF-8" standalone="yes"?>
<Relationships xmlns="http://schemas.openxmlformats.org/package/2006/relationships"><Relationship Id="rId1" Type="http://schemas.openxmlformats.org/officeDocument/2006/relationships/image" Target="../media/image39.wmf"/><Relationship Id="rId2"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image" Target="../media/image40.wmf"/><Relationship Id="rId2"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image" Target="../media/image41.png"/><Relationship Id="rId2"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image" Target="../media/image42.wmf"/><Relationship Id="rId2" Type="http://schemas.openxmlformats.org/officeDocument/2006/relationships/image" Target="../media/image43.wmf"/><Relationship Id="rId3"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image" Target="../media/image44.wmf"/><Relationship Id="rId2" Type="http://schemas.openxmlformats.org/officeDocument/2006/relationships/image" Target="../media/image45.wmf"/><Relationship Id="rId3" Type="http://schemas.openxmlformats.org/officeDocument/2006/relationships/image" Target="../media/image46.wmf"/><Relationship Id="rId4"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image" Target="../media/image47.wmf"/><Relationship Id="rId2" Type="http://schemas.openxmlformats.org/officeDocument/2006/relationships/image" Target="../media/image48.wmf"/><Relationship Id="rId3"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image" Target="../media/image23.png"/><Relationship Id="rId2"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image" Target="../media/image49.wmf"/><Relationship Id="rId2" Type="http://schemas.openxmlformats.org/officeDocument/2006/relationships/image" Target="../media/image50.wmf"/><Relationship Id="rId3" Type="http://schemas.openxmlformats.org/officeDocument/2006/relationships/image" Target="../media/image51.png"/><Relationship Id="rId4"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image" Target="../media/image23.png"/><Relationship Id="rId2" Type="http://schemas.openxmlformats.org/officeDocument/2006/relationships/image" Target="../media/image52.png"/><Relationship Id="rId3"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image" Target="../media/image53.wmf"/><Relationship Id="rId2" Type="http://schemas.openxmlformats.org/officeDocument/2006/relationships/image" Target="../media/image51.png"/><Relationship Id="rId3" Type="http://schemas.openxmlformats.org/officeDocument/2006/relationships/image" Target="../media/image54.wmf"/><Relationship Id="rId4"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image" Target="../media/image55.wmf"/><Relationship Id="rId2" Type="http://schemas.openxmlformats.org/officeDocument/2006/relationships/image" Target="../media/image56.wmf"/><Relationship Id="rId3"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image" Target="../media/image57.wmf"/><Relationship Id="rId2" Type="http://schemas.openxmlformats.org/officeDocument/2006/relationships/image" Target="../media/image58.wmf"/><Relationship Id="rId3"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image" Target="../media/image59.wmf"/><Relationship Id="rId2" Type="http://schemas.openxmlformats.org/officeDocument/2006/relationships/image" Target="../media/image60.wmf"/><Relationship Id="rId3"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image" Target="../media/image8.wmf"/><Relationship Id="rId2" Type="http://schemas.openxmlformats.org/officeDocument/2006/relationships/image" Target="../media/image9.wmf"/><Relationship Id="rId3"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image" Target="../media/image61.wmf"/><Relationship Id="rId2" Type="http://schemas.openxmlformats.org/officeDocument/2006/relationships/image" Target="../media/image62.wmf"/><Relationship Id="rId3"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image" Target="../media/image63.wmf"/><Relationship Id="rId2" Type="http://schemas.openxmlformats.org/officeDocument/2006/relationships/image" Target="../media/image64.wmf"/><Relationship Id="rId3"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image" Target="../media/image65.wmf"/><Relationship Id="rId2" Type="http://schemas.openxmlformats.org/officeDocument/2006/relationships/image" Target="../media/image66.wmf"/><Relationship Id="rId3" Type="http://schemas.openxmlformats.org/officeDocument/2006/relationships/image" Target="../media/image67.wmf"/><Relationship Id="rId4" Type="http://schemas.openxmlformats.org/officeDocument/2006/relationships/image" Target="../media/image68.png"/><Relationship Id="rId5"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image" Target="../media/image69.wmf"/><Relationship Id="rId2" Type="http://schemas.openxmlformats.org/officeDocument/2006/relationships/image" Target="../media/image70.wmf"/><Relationship Id="rId3" Type="http://schemas.openxmlformats.org/officeDocument/2006/relationships/image" Target="../media/image71.wmf"/><Relationship Id="rId4" Type="http://schemas.openxmlformats.org/officeDocument/2006/relationships/image" Target="../media/image72.wmf"/><Relationship Id="rId5" Type="http://schemas.openxmlformats.org/officeDocument/2006/relationships/image" Target="../media/image68.png"/><Relationship Id="rId6"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image" Target="../media/image73.wmf"/><Relationship Id="rId2" Type="http://schemas.openxmlformats.org/officeDocument/2006/relationships/image" Target="../media/image74.wmf"/><Relationship Id="rId3" Type="http://schemas.openxmlformats.org/officeDocument/2006/relationships/image" Target="../media/image75.wmf"/><Relationship Id="rId4" Type="http://schemas.openxmlformats.org/officeDocument/2006/relationships/image" Target="../media/image68.png"/><Relationship Id="rId5"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image" Target="../media/image76.jpeg"/><Relationship Id="rId2"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image" Target="../media/image77.wmf"/><Relationship Id="rId2" Type="http://schemas.openxmlformats.org/officeDocument/2006/relationships/image" Target="../media/image78.wmf"/><Relationship Id="rId3"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image" Target="../media/image79.wmf"/><Relationship Id="rId2"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image" Target="../media/image23.png"/><Relationship Id="rId2"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image" Target="../media/image23.png"/><Relationship Id="rId2"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image" Target="../media/image23.png"/><Relationship Id="rId2"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image" Target="../media/image80.wmf"/><Relationship Id="rId2" Type="http://schemas.openxmlformats.org/officeDocument/2006/relationships/image" Target="../media/image81.wmf"/><Relationship Id="rId3" Type="http://schemas.openxmlformats.org/officeDocument/2006/relationships/image" Target="../media/image82.wmf"/><Relationship Id="rId4" Type="http://schemas.openxmlformats.org/officeDocument/2006/relationships/image" Target="../media/image83.wmf"/><Relationship Id="rId5"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image" Target="../media/image83.wmf"/><Relationship Id="rId2"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image" Target="../media/image84.wmf"/><Relationship Id="rId2" Type="http://schemas.openxmlformats.org/officeDocument/2006/relationships/image" Target="../media/image85.wmf"/><Relationship Id="rId3"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image" Target="../media/image86.wmf"/><Relationship Id="rId2" Type="http://schemas.openxmlformats.org/officeDocument/2006/relationships/image" Target="../media/image87.wmf"/><Relationship Id="rId3" Type="http://schemas.openxmlformats.org/officeDocument/2006/relationships/image" Target="../media/image88.wmf"/><Relationship Id="rId4" Type="http://schemas.openxmlformats.org/officeDocument/2006/relationships/image" Target="../media/image89.wmf"/><Relationship Id="rId5"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image" Target="../media/image90.wmf"/><Relationship Id="rId2" Type="http://schemas.openxmlformats.org/officeDocument/2006/relationships/image" Target="../media/image91.wmf"/><Relationship Id="rId3"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image" Target="../media/image92.wmf"/><Relationship Id="rId2" Type="http://schemas.openxmlformats.org/officeDocument/2006/relationships/image" Target="../media/image93.wmf"/><Relationship Id="rId3"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image" Target="../media/image93.wmf"/><Relationship Id="rId2"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image" Target="../media/image94.wmf"/><Relationship Id="rId2"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image" Target="../media/image95.wmf"/><Relationship Id="rId2" Type="http://schemas.openxmlformats.org/officeDocument/2006/relationships/image" Target="../media/image96.png"/><Relationship Id="rId3"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image" Target="../media/image95.wmf"/><Relationship Id="rId2"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image" Target="../media/image95.wmf"/><Relationship Id="rId2"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image" Target="../media/image97.wmf"/><Relationship Id="rId2" Type="http://schemas.openxmlformats.org/officeDocument/2006/relationships/image" Target="../media/image98.wmf"/><Relationship Id="rId3"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1">
  <p:cSld>
    <p:spTree>
      <p:nvGrpSpPr>
        <p:cNvPr id="26" name=""/>
        <p:cNvGrpSpPr/>
        <p:nvPr/>
      </p:nvGrpSpPr>
      <p:grpSpPr>
        <a:xfrm rot="0">
          <a:off x="0" y="0"/>
          <a:ext cx="0" cy="0"/>
          <a:chOff x="0" y="0"/>
          <a:chExt cx="0" cy="0"/>
        </a:xfrm>
      </p:grpSpPr>
      <p:sp>
        <p:nvSpPr>
          <p:cNvPr id="1048587" name="" descr="Large confetti"/>
          <p:cNvSpPr/>
          <p:nvPr>
            <p:ph type="ctrTitle" sz="full" idx="4294967295"/>
          </p:nvPr>
        </p:nvSpPr>
        <p:spPr>
          <a:xfrm rot="0">
            <a:off x="468312" y="115887"/>
            <a:ext cx="7772400" cy="1079500"/>
          </a:xfrm>
          <a:prstGeom prst="rect"/>
          <a:noFill/>
          <a:ln>
            <a:noFill/>
          </a:ln>
        </p:spPr>
        <p:txBody>
          <a:bodyPr anchor="b" bIns="45720" lIns="91440" rIns="91440" tIns="45720" vert="horz"/>
          <a:lstStyle>
            <a:lvl1pPr algn="l">
              <a:defRPr sz="3400"/>
            </a:lvl1pPr>
          </a:lstStyle>
          <a:p>
            <a:pPr algn="ctr" eaLnBrk="1" hangingPunct="1" latinLnBrk="1" lvl="0">
              <a:lnSpc>
                <a:spcPct val="120000"/>
              </a:lnSpc>
            </a:pPr>
            <a:r>
              <a:rPr altLang="zh-CN" lang="en-US">
                <a:effectLst>
                  <a:outerShdw algn="tl" blurRad="38100" dir="2700000" dist="38100">
                    <a:srgbClr val="C0C0C0"/>
                  </a:outerShdw>
                </a:effectLst>
              </a:rPr>
              <a:t>Chapter3 </a:t>
            </a:r>
            <a:r>
              <a:rPr altLang="zh-CN" lang="zh-CN">
                <a:effectLst>
                  <a:outerShdw algn="tl" blurRad="38100" dir="2700000" dist="38100">
                    <a:srgbClr val="C0C0C0"/>
                  </a:outerShdw>
                </a:effectLst>
              </a:rPr>
              <a:t>运输规划</a:t>
            </a:r>
            <a:br/>
            <a:r>
              <a:rPr altLang="zh-CN" sz="2400" lang="en-US">
                <a:solidFill>
                  <a:srgbClr val="003366"/>
                </a:solidFill>
                <a:effectLst>
                  <a:outerShdw algn="tl" blurRad="38100" dir="2700000" dist="38100">
                    <a:srgbClr val="C0C0C0"/>
                  </a:outerShdw>
                </a:effectLst>
              </a:rPr>
              <a:t>( Transportation  Problem )</a:t>
            </a:r>
          </a:p>
        </p:txBody>
      </p:sp>
      <p:sp>
        <p:nvSpPr>
          <p:cNvPr id="1048588" name=""/>
          <p:cNvSpPr/>
          <p:nvPr/>
        </p:nvSpPr>
        <p:spPr>
          <a:xfrm rot="0">
            <a:off x="682625" y="1341437"/>
            <a:ext cx="7561262" cy="0"/>
          </a:xfrm>
          <a:prstGeom prst="line"/>
          <a:noFill/>
          <a:ln w="57150" cap="flat" cmpd="thinThick">
            <a:solidFill>
              <a:schemeClr val="lt2">
                <a:alpha val="100000"/>
              </a:schemeClr>
            </a:solidFill>
            <a:prstDash val="solid"/>
            <a:round/>
          </a:ln>
        </p:spPr>
      </p:sp>
      <p:sp>
        <p:nvSpPr>
          <p:cNvPr id="1048589" name=""/>
          <p:cNvSpPr txBox="1"/>
          <p:nvPr/>
        </p:nvSpPr>
        <p:spPr>
          <a:xfrm rot="0">
            <a:off x="971550" y="2192337"/>
            <a:ext cx="7632700" cy="1524000"/>
          </a:xfrm>
          <a:prstGeom prst="rect"/>
          <a:noFill/>
          <a:ln>
            <a:noFill/>
          </a:ln>
        </p:spPr>
        <p:txBody>
          <a:bodyPr anchor="t" bIns="45720" lIns="91440" rIns="91440" tIns="45720" vert="horz">
            <a:spAutoFit/>
          </a:bodyPr>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eaLnBrk="1" hangingPunct="1" indent="-365125" latinLnBrk="1" lvl="0" marL="365125">
              <a:lnSpc>
                <a:spcPct val="100000"/>
              </a:lnSpc>
              <a:buFontTx/>
              <a:buBlip>
                <a:blip xmlns:r="http://schemas.openxmlformats.org/officeDocument/2006/relationships" r:embed="rId1"/>
              </a:buBlip>
            </a:pPr>
            <a:r>
              <a:rPr altLang="en-US" lang="zh-CN">
                <a:solidFill>
                  <a:srgbClr val="003300"/>
                </a:solidFill>
              </a:rPr>
              <a:t>运输规划问题的数学模型</a:t>
            </a:r>
          </a:p>
          <a:p>
            <a:pPr eaLnBrk="1" hangingPunct="1" indent="-365125" latinLnBrk="1" lvl="0" marL="365125">
              <a:lnSpc>
                <a:spcPct val="100000"/>
              </a:lnSpc>
              <a:buFontTx/>
              <a:buBlip>
                <a:blip xmlns:r="http://schemas.openxmlformats.org/officeDocument/2006/relationships" r:embed="rId1"/>
              </a:buBlip>
            </a:pPr>
            <a:r>
              <a:rPr altLang="en-US" lang="zh-CN">
                <a:solidFill>
                  <a:srgbClr val="003300"/>
                </a:solidFill>
              </a:rPr>
              <a:t>表上作业法</a:t>
            </a:r>
          </a:p>
          <a:p>
            <a:pPr eaLnBrk="1" hangingPunct="1" indent="-365125" latinLnBrk="1" lvl="0" marL="365125">
              <a:lnSpc>
                <a:spcPct val="100000"/>
              </a:lnSpc>
              <a:buFontTx/>
              <a:buBlip>
                <a:blip xmlns:r="http://schemas.openxmlformats.org/officeDocument/2006/relationships" r:embed="rId1"/>
              </a:buBlip>
            </a:pPr>
            <a:r>
              <a:rPr altLang="en-US" lang="zh-CN">
                <a:solidFill>
                  <a:srgbClr val="003300"/>
                </a:solidFill>
              </a:rPr>
              <a:t>运输问题的应用                 </a:t>
            </a:r>
          </a:p>
        </p:txBody>
      </p:sp>
      <p:grpSp>
        <p:nvGrpSpPr>
          <p:cNvPr id="27" name=""/>
          <p:cNvGrpSpPr/>
          <p:nvPr/>
        </p:nvGrpSpPr>
        <p:grpSpPr>
          <a:xfrm rot="0">
            <a:off x="649287" y="1484312"/>
            <a:ext cx="3346450" cy="609600"/>
            <a:chOff x="364" y="914"/>
            <a:chExt cx="2108" cy="384"/>
          </a:xfrm>
        </p:grpSpPr>
        <p:pic>
          <p:nvPicPr>
            <p:cNvPr id="2097152" name="" descr="2007112021957192"/>
            <p:cNvPicPr>
              <a:picLocks/>
            </p:cNvPicPr>
            <p:nvPr/>
          </p:nvPicPr>
          <p:blipFill>
            <a:blip xmlns:r="http://schemas.openxmlformats.org/officeDocument/2006/relationships" r:embed="rId2"/>
            <a:srcRect l="0" t="0" r="0" b="0"/>
            <a:stretch>
              <a:fillRect/>
            </a:stretch>
          </p:blipFill>
          <p:spPr>
            <a:xfrm rot="0">
              <a:off x="364" y="914"/>
              <a:ext cx="384" cy="384"/>
            </a:xfrm>
            <a:prstGeom prst="rect"/>
            <a:noFill/>
            <a:ln>
              <a:noFill/>
            </a:ln>
          </p:spPr>
        </p:pic>
        <p:sp>
          <p:nvSpPr>
            <p:cNvPr id="1048590" name=""/>
            <p:cNvSpPr txBox="1"/>
            <p:nvPr/>
          </p:nvSpPr>
          <p:spPr>
            <a:xfrm rot="0">
              <a:off x="703" y="965"/>
              <a:ext cx="1769" cy="308"/>
            </a:xfrm>
            <a:prstGeom prst="rect"/>
            <a:noFill/>
            <a:ln>
              <a:noFill/>
            </a:ln>
          </p:spPr>
          <p:txBody>
            <a:bodyPr anchor="t" bIns="45720" lIns="91440" rIns="91440" tIns="45720" vert="horz">
              <a:spAutoFit/>
            </a:bodyPr>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eaLnBrk="1" hangingPunct="1" latinLnBrk="1" lvl="0">
                <a:lnSpc>
                  <a:spcPct val="100000"/>
                </a:lnSpc>
                <a:buFontTx/>
                <a:buNone/>
              </a:pPr>
              <a:r>
                <a:rPr altLang="en-US" sz="2600" lang="zh-CN">
                  <a:solidFill>
                    <a:srgbClr val="003300"/>
                  </a:solidFill>
                  <a:effectLst>
                    <a:outerShdw algn="tl" blurRad="38100" dir="2700000" dist="38100">
                      <a:srgbClr val="C0C0C0"/>
                    </a:outerShdw>
                  </a:effectLst>
                </a:rPr>
                <a:t>本章主要内容：</a:t>
              </a:r>
            </a:p>
          </p:txBody>
        </p:sp>
      </p:grpSp>
      <p:pic>
        <p:nvPicPr>
          <p:cNvPr id="2097153" name="" descr="52design_com_3d_52"/>
          <p:cNvPicPr>
            <a:picLocks/>
          </p:cNvPicPr>
          <p:nvPr/>
        </p:nvPicPr>
        <p:blipFill>
          <a:blip xmlns:r="http://schemas.openxmlformats.org/officeDocument/2006/relationships" r:embed="rId3"/>
          <a:srcRect l="0" t="0" r="0" b="0"/>
          <a:stretch>
            <a:fillRect/>
          </a:stretch>
        </p:blipFill>
        <p:spPr>
          <a:xfrm rot="1094675">
            <a:off x="6588125" y="4292600"/>
            <a:ext cx="1511300" cy="1511300"/>
          </a:xfrm>
          <a:prstGeom prst="rect"/>
          <a:noFill/>
          <a:ln>
            <a:noFill/>
          </a:ln>
        </p:spPr>
      </p:pic>
    </p:spTree>
  </p:cSld>
  <p:clrMapOvr>
    <a:masterClrMapping/>
  </p:clrMapOvr>
  <p:timing/>
</p:sld>
</file>

<file path=ppt/slides/slide10.xml><?xml version="1.0" encoding="utf-8"?>
<p:sld xmlns:a="http://schemas.openxmlformats.org/drawingml/2006/main" xmlns:r="http://schemas.openxmlformats.org/officeDocument/2006/relationships" xmlns:p="http://schemas.openxmlformats.org/presentationml/2006/main" showMasterSp="1">
  <p:cSld>
    <p:spTree>
      <p:nvGrpSpPr>
        <p:cNvPr id="143" name=""/>
        <p:cNvGrpSpPr/>
        <p:nvPr/>
      </p:nvGrpSpPr>
      <p:grpSpPr>
        <a:xfrm rot="0">
          <a:off x="0" y="0"/>
          <a:ext cx="0" cy="0"/>
          <a:chOff x="0" y="0"/>
          <a:chExt cx="0" cy="0"/>
        </a:xfrm>
      </p:grpSpPr>
      <p:sp>
        <p:nvSpPr>
          <p:cNvPr id="1048833" name="" descr="Large confetti"/>
          <p:cNvSpPr/>
          <p:nvPr>
            <p:ph type="title" sz="full" idx="0"/>
          </p:nvPr>
        </p:nvSpPr>
        <p:spPr>
          <a:xfrm rot="0">
            <a:off x="179387" y="115887"/>
            <a:ext cx="7345362" cy="7112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1" sz="3400" i="0" u="none">
                <a:solidFill>
                  <a:srgbClr val="003300"/>
                </a:solidFill>
                <a:latin typeface="Times New Roman" pitchFamily="18" charset="0"/>
                <a:ea typeface="宋体" pitchFamily="2" charset="-122"/>
                <a:sym typeface="Times New Roman" pitchFamily="18" charset="0"/>
              </a:defRPr>
            </a:lvl1pPr>
          </a:lstStyle>
          <a:p>
            <a:pPr eaLnBrk="1" hangingPunct="1" latinLnBrk="1" lvl="0"/>
            <a:r>
              <a:rPr altLang="en-US" lang="zh-CN">
                <a:effectLst>
                  <a:outerShdw algn="tl" blurRad="38100" dir="2700000" dist="38100">
                    <a:srgbClr val="C0C0C0"/>
                  </a:outerShdw>
                </a:effectLst>
              </a:rPr>
              <a:t>表上作业法</a:t>
            </a:r>
          </a:p>
        </p:txBody>
      </p:sp>
      <p:graphicFrame>
        <p:nvGraphicFramePr>
          <p:cNvPr id="4194310" name=""/>
          <p:cNvGraphicFramePr>
            <a:graphicFrameLocks/>
          </p:cNvGraphicFramePr>
          <p:nvPr/>
        </p:nvGraphicFramePr>
        <p:xfrm rot="0">
          <a:off x="4619625" y="1341437"/>
          <a:ext cx="2976562" cy="1655762"/>
        </p:xfrm>
        <a:graphic>
          <a:graphicData uri="http://schemas.openxmlformats.org/drawingml/2006/table">
            <a:tbl>
              <a:tblPr/>
              <a:tblGrid>
                <a:gridCol w="992187"/>
                <a:gridCol w="992187"/>
                <a:gridCol w="992187"/>
              </a:tblGrid>
              <a:tr h="550862">
                <a:tc>
                  <a:txBody>
                    <a:bodyPr/>
                    <a:p>
                      <a:pPr algn="l" eaLnBrk="1" hangingPunct="1" latinLnBrk="1" lvl="0">
                        <a:spcBef>
                          <a:spcPct val="15000"/>
                        </a:spcBef>
                      </a:pPr>
                      <a:r>
                        <a:rPr altLang="zh-CN" b="1" sz="2000" lang="en-US">
                          <a:solidFill>
                            <a:schemeClr val="dk2"/>
                          </a:solidFill>
                        </a:rPr>
                        <a:t>8</a:t>
                      </a:r>
                    </a:p>
                  </a:txBody>
                  <a:tcPr marL="91440" marR="91440" marT="45720" marB="45720" anchor="b" vert="horz">
                    <a:lnL w="28575" cap="flat" cmpd="sng">
                      <a:solidFill>
                        <a:schemeClr val="dk1">
                          <a:alpha val="100000"/>
                        </a:schemeClr>
                      </a:solidFill>
                      <a:prstDash val="solid"/>
                      <a:round/>
                    </a:lnL>
                    <a:lnR w="12700" cap="flat" cmpd="sng">
                      <a:solidFill>
                        <a:schemeClr val="dk1">
                          <a:alpha val="100000"/>
                        </a:schemeClr>
                      </a:solidFill>
                      <a:prstDash val="solid"/>
                      <a:round/>
                    </a:lnR>
                    <a:lnT w="28575"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l" eaLnBrk="1" hangingPunct="1" latinLnBrk="1" lvl="0">
                        <a:spcBef>
                          <a:spcPct val="15000"/>
                        </a:spcBef>
                      </a:pPr>
                      <a:r>
                        <a:rPr altLang="zh-CN" b="1" sz="2000" lang="en-US">
                          <a:solidFill>
                            <a:schemeClr val="dk2"/>
                          </a:solidFill>
                        </a:rPr>
                        <a:t>5</a:t>
                      </a:r>
                    </a:p>
                  </a:txBody>
                  <a:tcPr marL="91440" marR="91440" marT="45720" marB="45720" anchor="b" vert="horz">
                    <a:lnL w="12700" cap="flat" cmpd="sng">
                      <a:solidFill>
                        <a:schemeClr val="dk1">
                          <a:alpha val="100000"/>
                        </a:schemeClr>
                      </a:solidFill>
                      <a:prstDash val="solid"/>
                      <a:round/>
                    </a:lnL>
                    <a:lnR w="12700" cap="flat" cmpd="sng">
                      <a:solidFill>
                        <a:schemeClr val="dk1">
                          <a:alpha val="100000"/>
                        </a:schemeClr>
                      </a:solidFill>
                      <a:prstDash val="solid"/>
                      <a:round/>
                    </a:lnR>
                    <a:lnT w="28575"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spcBef>
                          <a:spcPct val="15000"/>
                        </a:spcBef>
                      </a:pPr>
                      <a:r>
                        <a:rPr altLang="zh-CN" b="1" sz="2000" lang="en-US">
                          <a:solidFill>
                            <a:schemeClr val="dk2"/>
                          </a:solidFill>
                        </a:rPr>
                        <a:t>10</a:t>
                      </a:r>
                    </a:p>
                  </a:txBody>
                  <a:tcPr marL="91440" marR="91440" marT="45720" marB="45720" anchor="b" vert="horz">
                    <a:lnL w="12700" cap="flat" cmpd="sng">
                      <a:solidFill>
                        <a:schemeClr val="dk1">
                          <a:alpha val="100000"/>
                        </a:schemeClr>
                      </a:solidFill>
                      <a:prstDash val="solid"/>
                      <a:round/>
                    </a:lnL>
                    <a:lnR w="28575" cap="flat" cmpd="sng">
                      <a:solidFill>
                        <a:schemeClr val="dk1">
                          <a:alpha val="100000"/>
                        </a:schemeClr>
                      </a:solidFill>
                      <a:prstDash val="solid"/>
                      <a:round/>
                    </a:lnR>
                    <a:lnT w="28575" cap="flat" cmpd="sng">
                      <a:solidFill>
                        <a:schemeClr val="dk1">
                          <a:alpha val="100000"/>
                        </a:schemeClr>
                      </a:solidFill>
                      <a:prstDash val="solid"/>
                      <a:round/>
                    </a:lnT>
                    <a:lnB w="12700" cap="flat" cmpd="sng">
                      <a:solidFill>
                        <a:schemeClr val="dk1">
                          <a:alpha val="100000"/>
                        </a:schemeClr>
                      </a:solidFill>
                      <a:prstDash val="solid"/>
                      <a:round/>
                    </a:lnB>
                    <a:noFill/>
                  </a:tcPr>
                </a:tc>
              </a:tr>
              <a:tr h="554037">
                <a:tc>
                  <a:txBody>
                    <a:bodyPr/>
                    <a:p>
                      <a:pPr algn="l" eaLnBrk="1" hangingPunct="1" latinLnBrk="1" lvl="0">
                        <a:spcBef>
                          <a:spcPct val="15000"/>
                        </a:spcBef>
                      </a:pPr>
                      <a:r>
                        <a:rPr altLang="zh-CN" b="1" sz="2000" lang="en-US">
                          <a:solidFill>
                            <a:schemeClr val="dk2"/>
                          </a:solidFill>
                        </a:rPr>
                        <a:t>2</a:t>
                      </a:r>
                    </a:p>
                  </a:txBody>
                  <a:tcPr marL="91440" marR="91440" marT="45720" marB="45720" anchor="b" vert="horz">
                    <a:lnL w="28575"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l" eaLnBrk="1" hangingPunct="1" latinLnBrk="1" lvl="0">
                        <a:spcBef>
                          <a:spcPct val="15000"/>
                        </a:spcBef>
                      </a:pPr>
                      <a:r>
                        <a:rPr altLang="zh-CN" b="1" sz="2000" lang="en-US">
                          <a:solidFill>
                            <a:schemeClr val="dk2"/>
                          </a:solidFill>
                        </a:rPr>
                        <a:t>1</a:t>
                      </a:r>
                    </a:p>
                  </a:txBody>
                  <a:tcPr marL="91440" marR="91440" marT="45720" marB="45720" anchor="b"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spcBef>
                          <a:spcPct val="15000"/>
                        </a:spcBef>
                      </a:pPr>
                      <a:r>
                        <a:rPr altLang="zh-CN" b="1" sz="2000" lang="en-US">
                          <a:solidFill>
                            <a:schemeClr val="dk2"/>
                          </a:solidFill>
                        </a:rPr>
                        <a:t>20</a:t>
                      </a:r>
                    </a:p>
                  </a:txBody>
                  <a:tcPr marL="91440" marR="91440" marT="45720" marB="45720" anchor="b" vert="horz">
                    <a:lnL w="12700" cap="flat" cmpd="sng">
                      <a:solidFill>
                        <a:schemeClr val="dk1">
                          <a:alpha val="100000"/>
                        </a:schemeClr>
                      </a:solidFill>
                      <a:prstDash val="solid"/>
                      <a:round/>
                    </a:lnL>
                    <a:lnR w="28575"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r>
              <a:tr h="550862">
                <a:tc>
                  <a:txBody>
                    <a:bodyPr/>
                    <a:p>
                      <a:pPr algn="ctr" eaLnBrk="1" hangingPunct="1" latinLnBrk="1" lvl="0">
                        <a:spcBef>
                          <a:spcPct val="15000"/>
                        </a:spcBef>
                      </a:pPr>
                      <a:r>
                        <a:rPr altLang="zh-CN" b="1" sz="2000" lang="en-US">
                          <a:solidFill>
                            <a:schemeClr val="dk2"/>
                          </a:solidFill>
                        </a:rPr>
                        <a:t>15</a:t>
                      </a:r>
                    </a:p>
                  </a:txBody>
                  <a:tcPr marL="91440" marR="91440" marT="45720" marB="45720" anchor="b" vert="horz">
                    <a:lnL w="28575"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28575" cap="flat" cmpd="sng">
                      <a:solidFill>
                        <a:schemeClr val="dk1">
                          <a:alpha val="100000"/>
                        </a:schemeClr>
                      </a:solidFill>
                      <a:prstDash val="solid"/>
                      <a:round/>
                    </a:lnB>
                    <a:noFill/>
                  </a:tcPr>
                </a:tc>
                <a:tc>
                  <a:txBody>
                    <a:bodyPr/>
                    <a:p>
                      <a:pPr algn="ctr" eaLnBrk="1" hangingPunct="1" latinLnBrk="1" lvl="0">
                        <a:spcBef>
                          <a:spcPct val="15000"/>
                        </a:spcBef>
                      </a:pPr>
                      <a:r>
                        <a:rPr altLang="zh-CN" b="1" sz="2000" lang="en-US">
                          <a:solidFill>
                            <a:schemeClr val="dk2"/>
                          </a:solidFill>
                        </a:rPr>
                        <a:t>15</a:t>
                      </a:r>
                    </a:p>
                  </a:txBody>
                  <a:tcPr marL="91440" marR="91440" marT="45720" marB="45720" anchor="b"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28575" cap="flat" cmpd="sng">
                      <a:solidFill>
                        <a:schemeClr val="dk1">
                          <a:alpha val="100000"/>
                        </a:schemeClr>
                      </a:solidFill>
                      <a:prstDash val="solid"/>
                      <a:round/>
                    </a:lnB>
                    <a:noFill/>
                  </a:tcPr>
                </a:tc>
                <a:tc>
                  <a:txBody>
                    <a:bodyPr/>
                    <a:p>
                      <a:pPr algn="l" eaLnBrk="1" hangingPunct="1" latinLnBrk="1" lvl="0">
                        <a:spcBef>
                          <a:spcPct val="15000"/>
                        </a:spcBef>
                      </a:pPr>
                      <a:endParaRPr altLang="zh-CN" sz="2000" lang="zh-CN"/>
                    </a:p>
                  </a:txBody>
                  <a:tcPr marL="91440" marR="91440" marT="45720" marB="45720" anchor="b" vert="horz">
                    <a:lnL w="12700" cap="flat" cmpd="sng">
                      <a:solidFill>
                        <a:schemeClr val="dk1">
                          <a:alpha val="100000"/>
                        </a:schemeClr>
                      </a:solidFill>
                      <a:prstDash val="solid"/>
                      <a:round/>
                    </a:lnL>
                    <a:lnR w="28575" cap="flat" cmpd="sng">
                      <a:solidFill>
                        <a:schemeClr val="dk1">
                          <a:alpha val="100000"/>
                        </a:schemeClr>
                      </a:solidFill>
                      <a:prstDash val="solid"/>
                      <a:round/>
                    </a:lnR>
                    <a:lnT w="12700" cap="flat" cmpd="sng">
                      <a:solidFill>
                        <a:schemeClr val="dk1">
                          <a:alpha val="100000"/>
                        </a:schemeClr>
                      </a:solidFill>
                      <a:prstDash val="solid"/>
                      <a:round/>
                    </a:lnT>
                    <a:lnB w="28575" cap="flat" cmpd="sng">
                      <a:solidFill>
                        <a:schemeClr val="dk1">
                          <a:alpha val="100000"/>
                        </a:schemeClr>
                      </a:solidFill>
                      <a:prstDash val="solid"/>
                      <a:round/>
                    </a:lnB>
                    <a:noFill/>
                  </a:tcPr>
                </a:tc>
              </a:tr>
            </a:tbl>
          </a:graphicData>
        </a:graphic>
      </p:graphicFrame>
      <p:sp>
        <p:nvSpPr>
          <p:cNvPr id="1048851" name=""/>
          <p:cNvSpPr txBox="1"/>
          <p:nvPr/>
        </p:nvSpPr>
        <p:spPr>
          <a:xfrm rot="0">
            <a:off x="6154737" y="1844675"/>
            <a:ext cx="525462" cy="422275"/>
          </a:xfrm>
          <a:prstGeom prst="rect"/>
          <a:noFill/>
          <a:ln>
            <a:noFill/>
          </a:ln>
        </p:spPr>
        <p:txBody>
          <a:bodyPr anchor="t" bIns="45720" lIns="91440" rIns="91440" tIns="45720" vert="horz">
            <a:spAutoFit/>
          </a:bodyPr>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eaLnBrk="1" hangingPunct="1" latinLnBrk="1" lvl="0"/>
            <a:r>
              <a:rPr altLang="zh-CN" sz="1800" lang="en-US">
                <a:solidFill>
                  <a:srgbClr val="CC3300"/>
                </a:solidFill>
              </a:rPr>
              <a:t>5</a:t>
            </a:r>
          </a:p>
        </p:txBody>
      </p:sp>
      <p:sp>
        <p:nvSpPr>
          <p:cNvPr id="1048852" name=""/>
          <p:cNvSpPr txBox="1"/>
          <p:nvPr/>
        </p:nvSpPr>
        <p:spPr>
          <a:xfrm rot="0">
            <a:off x="5146675" y="1844675"/>
            <a:ext cx="525462" cy="422275"/>
          </a:xfrm>
          <a:prstGeom prst="rect"/>
          <a:noFill/>
          <a:ln>
            <a:noFill/>
          </a:ln>
        </p:spPr>
        <p:txBody>
          <a:bodyPr anchor="t" bIns="45720" lIns="91440" rIns="91440" tIns="45720" vert="horz">
            <a:spAutoFit/>
          </a:bodyPr>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eaLnBrk="1" hangingPunct="1" latinLnBrk="1" lvl="0"/>
            <a:r>
              <a:rPr altLang="zh-CN" sz="1800" lang="en-US">
                <a:solidFill>
                  <a:srgbClr val="CC3300"/>
                </a:solidFill>
              </a:rPr>
              <a:t>15</a:t>
            </a:r>
          </a:p>
        </p:txBody>
      </p:sp>
      <p:sp>
        <p:nvSpPr>
          <p:cNvPr id="1048853" name=""/>
          <p:cNvSpPr txBox="1"/>
          <p:nvPr/>
        </p:nvSpPr>
        <p:spPr>
          <a:xfrm rot="0">
            <a:off x="6062662" y="1350962"/>
            <a:ext cx="525462" cy="422275"/>
          </a:xfrm>
          <a:prstGeom prst="rect"/>
          <a:noFill/>
          <a:ln>
            <a:noFill/>
          </a:ln>
        </p:spPr>
        <p:txBody>
          <a:bodyPr anchor="t" bIns="45720" lIns="91440" rIns="91440" tIns="45720" vert="horz">
            <a:spAutoFit/>
          </a:bodyPr>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eaLnBrk="1" hangingPunct="1" latinLnBrk="1" lvl="0"/>
            <a:r>
              <a:rPr altLang="zh-CN" sz="1800" lang="en-US">
                <a:solidFill>
                  <a:srgbClr val="CC3300"/>
                </a:solidFill>
              </a:rPr>
              <a:t>10</a:t>
            </a:r>
          </a:p>
        </p:txBody>
      </p:sp>
      <p:sp>
        <p:nvSpPr>
          <p:cNvPr id="1048854" name=""/>
          <p:cNvSpPr/>
          <p:nvPr/>
        </p:nvSpPr>
        <p:spPr>
          <a:xfrm rot="0">
            <a:off x="395287" y="3259137"/>
            <a:ext cx="4348162" cy="457200"/>
          </a:xfrm>
          <a:prstGeom prst="rect"/>
          <a:noFill/>
          <a:ln>
            <a:noFill/>
          </a:ln>
        </p:spPr>
        <p:txBody>
          <a:bodyPr anchor="t" bIns="45720" lIns="91440" rIns="91440" tIns="45720" vert="horz" wrap="none">
            <a:spAutoFit/>
          </a:bodyPr>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eaLnBrk="1" hangingPunct="1" latinLnBrk="1" lvl="0">
              <a:lnSpc>
                <a:spcPct val="100000"/>
              </a:lnSpc>
              <a:spcBef>
                <a:spcPct val="0"/>
              </a:spcBef>
              <a:buFontTx/>
              <a:buNone/>
            </a:pPr>
            <a:r>
              <a:rPr altLang="en-US" lang="zh-CN"/>
              <a:t>总运费</a:t>
            </a:r>
            <a:r>
              <a:rPr altLang="zh-CN" i="1" lang="en-US"/>
              <a:t>z</a:t>
            </a:r>
            <a:r>
              <a:rPr altLang="zh-CN" lang="en-US"/>
              <a:t>=10×5+15×2+5×1=85</a:t>
            </a:r>
          </a:p>
        </p:txBody>
      </p:sp>
      <p:sp>
        <p:nvSpPr>
          <p:cNvPr id="1048855" name=""/>
          <p:cNvSpPr txBox="1"/>
          <p:nvPr/>
        </p:nvSpPr>
        <p:spPr>
          <a:xfrm rot="0">
            <a:off x="684212" y="1341437"/>
            <a:ext cx="2232025" cy="530225"/>
          </a:xfrm>
          <a:prstGeom prst="rect"/>
          <a:noFill/>
          <a:ln>
            <a:noFill/>
          </a:ln>
        </p:spPr>
        <p:txBody>
          <a:bodyPr anchor="t" bIns="45720" lIns="91440" rIns="91440" tIns="45720" vert="horz">
            <a:spAutoFit/>
          </a:bodyPr>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eaLnBrk="1" hangingPunct="1" latinLnBrk="1" lvl="0"/>
            <a:endParaRPr altLang="zh-CN" lang="zh-CN"/>
          </a:p>
        </p:txBody>
      </p:sp>
      <p:sp>
        <p:nvSpPr>
          <p:cNvPr id="1048856" name=""/>
          <p:cNvSpPr txBox="1"/>
          <p:nvPr/>
        </p:nvSpPr>
        <p:spPr>
          <a:xfrm rot="0">
            <a:off x="468312" y="1150937"/>
            <a:ext cx="3816350" cy="1917700"/>
          </a:xfrm>
          <a:prstGeom prst="rect"/>
          <a:noFill/>
          <a:ln>
            <a:noFill/>
          </a:ln>
        </p:spPr>
        <p:txBody>
          <a:bodyPr anchor="t" bIns="45720" lIns="91440" rIns="91440" tIns="45720" vert="horz">
            <a:spAutoFit/>
          </a:bodyPr>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eaLnBrk="1" hangingPunct="1" latinLnBrk="1" lvl="0"/>
            <a:r>
              <a:rPr altLang="en-US" sz="2000" lang="zh-CN"/>
              <a:t>后一种方案考虑到</a:t>
            </a:r>
            <a:r>
              <a:rPr altLang="zh-CN" sz="2000" i="1" lang="en-US"/>
              <a:t>C</a:t>
            </a:r>
            <a:r>
              <a:rPr altLang="zh-CN" baseline="-25000" sz="2000" lang="en-US"/>
              <a:t>11</a:t>
            </a:r>
            <a:r>
              <a:rPr altLang="en-US" sz="2000" lang="zh-CN"/>
              <a:t>与</a:t>
            </a:r>
            <a:r>
              <a:rPr altLang="zh-CN" sz="2000" i="1" lang="en-US"/>
              <a:t>C</a:t>
            </a:r>
            <a:r>
              <a:rPr altLang="zh-CN" baseline="-25000" sz="2000" lang="en-US"/>
              <a:t>21</a:t>
            </a:r>
            <a:r>
              <a:rPr altLang="en-US" sz="2000" lang="zh-CN"/>
              <a:t>之间的差额是</a:t>
            </a:r>
            <a:r>
              <a:rPr altLang="zh-CN" sz="2000" lang="en-US"/>
              <a:t>8</a:t>
            </a:r>
            <a:r>
              <a:rPr altLang="en-US" sz="2000" lang="zh-CN"/>
              <a:t>－</a:t>
            </a:r>
            <a:r>
              <a:rPr altLang="zh-CN" sz="2000" lang="en-US"/>
              <a:t>2=6</a:t>
            </a:r>
            <a:r>
              <a:rPr altLang="en-US" sz="2000" lang="zh-CN"/>
              <a:t>，如果不先调运</a:t>
            </a:r>
            <a:r>
              <a:rPr altLang="zh-CN" sz="2000" i="1" lang="en-US"/>
              <a:t>x</a:t>
            </a:r>
            <a:r>
              <a:rPr altLang="zh-CN" baseline="-25000" sz="2000" lang="en-US"/>
              <a:t>21</a:t>
            </a:r>
            <a:r>
              <a:rPr altLang="en-US" sz="2000" lang="zh-CN"/>
              <a:t>，到后来就有可能</a:t>
            </a:r>
            <a:r>
              <a:rPr altLang="zh-CN" sz="2000" i="1" lang="en-US"/>
              <a:t>x</a:t>
            </a:r>
            <a:r>
              <a:rPr altLang="zh-CN" baseline="-25000" sz="2000" lang="en-US"/>
              <a:t>11</a:t>
            </a:r>
            <a:r>
              <a:rPr altLang="en-US" sz="2000" lang="zh-CN"/>
              <a:t>≠0，这样会使总运费增加较大，从而先调运</a:t>
            </a:r>
            <a:r>
              <a:rPr altLang="zh-CN" sz="2000" i="1" lang="en-US"/>
              <a:t>x</a:t>
            </a:r>
            <a:r>
              <a:rPr altLang="zh-CN" baseline="-25000" sz="2000" lang="en-US"/>
              <a:t>21</a:t>
            </a:r>
            <a:r>
              <a:rPr altLang="en-US" sz="2000" lang="zh-CN"/>
              <a:t>，再是</a:t>
            </a:r>
            <a:r>
              <a:rPr altLang="zh-CN" sz="2000" i="1" lang="en-US"/>
              <a:t>x</a:t>
            </a:r>
            <a:r>
              <a:rPr altLang="zh-CN" baseline="-25000" sz="2000" lang="en-US"/>
              <a:t>22</a:t>
            </a:r>
            <a:r>
              <a:rPr altLang="en-US" sz="2000" lang="zh-CN"/>
              <a:t>，其次是</a:t>
            </a:r>
            <a:r>
              <a:rPr altLang="zh-CN" sz="2000" i="1" lang="en-US"/>
              <a:t>x</a:t>
            </a:r>
            <a:r>
              <a:rPr altLang="zh-CN" baseline="-25000" sz="2000" lang="en-US"/>
              <a:t>12</a:t>
            </a:r>
          </a:p>
        </p:txBody>
      </p:sp>
      <p:sp>
        <p:nvSpPr>
          <p:cNvPr id="1048857" name=""/>
          <p:cNvSpPr/>
          <p:nvPr/>
        </p:nvSpPr>
        <p:spPr>
          <a:xfrm rot="0">
            <a:off x="1403350" y="3965575"/>
            <a:ext cx="6904037" cy="822325"/>
          </a:xfrm>
          <a:prstGeom prst="rect"/>
          <a:noFill/>
          <a:ln>
            <a:noFill/>
          </a:ln>
        </p:spPr>
        <p:txBody>
          <a:bodyPr anchor="t" bIns="45720" lIns="91440" rIns="91440" tIns="45720" vert="horz">
            <a:spAutoFit/>
          </a:bodyPr>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eaLnBrk="1" hangingPunct="1" latinLnBrk="1" lvl="0">
              <a:lnSpc>
                <a:spcPct val="100000"/>
              </a:lnSpc>
              <a:spcBef>
                <a:spcPct val="0"/>
              </a:spcBef>
              <a:buFontTx/>
              <a:buNone/>
            </a:pPr>
            <a:r>
              <a:rPr altLang="en-US" lang="zh-CN">
                <a:solidFill>
                  <a:srgbClr val="CC3300"/>
                </a:solidFill>
              </a:rPr>
              <a:t>用元素差额法求得的基本可行解更接近最优解，所以也称为近似方案。</a:t>
            </a:r>
          </a:p>
        </p:txBody>
      </p:sp>
      <p:pic>
        <p:nvPicPr>
          <p:cNvPr id="2097159" name="" descr="52design_com_3d_06"/>
          <p:cNvPicPr>
            <a:picLocks/>
          </p:cNvPicPr>
          <p:nvPr/>
        </p:nvPicPr>
        <p:blipFill>
          <a:blip xmlns:r="http://schemas.openxmlformats.org/officeDocument/2006/relationships" r:embed="rId1"/>
          <a:srcRect l="0" t="0" r="0" b="0"/>
          <a:stretch>
            <a:fillRect/>
          </a:stretch>
        </p:blipFill>
        <p:spPr>
          <a:xfrm rot="0">
            <a:off x="331787" y="3860800"/>
            <a:ext cx="1000125" cy="1000125"/>
          </a:xfrm>
          <a:prstGeom prst="rect"/>
          <a:noFill/>
          <a:ln>
            <a:noFill/>
          </a:ln>
        </p:spPr>
      </p:pic>
    </p:spTree>
  </p:cSld>
  <p:clrMapOvr>
    <a:masterClrMapping/>
  </p:clrMapOvr>
  <p:timing>
    <p:tnLst>
      <p:par>
        <p:cTn dur="indefinite" id="1" nodeType="tmRoot">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3" presetSubtype="10">
                                  <p:stCondLst>
                                    <p:cond delay="0"/>
                                  </p:stCondLst>
                                  <p:childTnLst>
                                    <p:set>
                                      <p:cBhvr>
                                        <p:cTn dur="1" fill="hold" id="6">
                                          <p:stCondLst>
                                            <p:cond delay="0"/>
                                          </p:stCondLst>
                                        </p:cTn>
                                        <p:tgtEl>
                                          <p:spTgt spid="1048857"/>
                                        </p:tgtEl>
                                        <p:attrNameLst>
                                          <p:attrName>style.visibility</p:attrName>
                                        </p:attrNameLst>
                                      </p:cBhvr>
                                      <p:to>
                                        <p:strVal val="visible"/>
                                      </p:to>
                                    </p:set>
                                    <p:animEffect transition="in" filter="blinds(horizontal)">
                                      <p:cBhvr>
                                        <p:cTn dur="500" id="7"/>
                                        <p:tgtEl>
                                          <p:spTgt spid="1048857"/>
                                        </p:tgtEl>
                                      </p:cBhvr>
                                    </p:animEffect>
                                  </p:childTnLst>
                                </p:cTn>
                              </p:par>
                              <p:par>
                                <p:cTn fill="hold" id="8" nodeType="withEffect" presetClass="entr" presetID="3" presetSubtype="10">
                                  <p:stCondLst>
                                    <p:cond delay="0"/>
                                  </p:stCondLst>
                                  <p:childTnLst>
                                    <p:set>
                                      <p:cBhvr>
                                        <p:cTn dur="1" fill="hold" id="9">
                                          <p:stCondLst>
                                            <p:cond delay="0"/>
                                          </p:stCondLst>
                                        </p:cTn>
                                        <p:tgtEl>
                                          <p:spTgt spid="2097159"/>
                                        </p:tgtEl>
                                        <p:attrNameLst>
                                          <p:attrName>style.visibility</p:attrName>
                                        </p:attrNameLst>
                                      </p:cBhvr>
                                      <p:to>
                                        <p:strVal val="visible"/>
                                      </p:to>
                                    </p:set>
                                    <p:animEffect transition="in" filter="blinds(horizontal)">
                                      <p:cBhvr>
                                        <p:cTn dur="500" id="10"/>
                                        <p:tgtEl>
                                          <p:spTgt spid="20971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857" grpId="0" uiExpand="0" build="whole"/>
    </p:bldLst>
  </p:timing>
</p:sld>
</file>

<file path=ppt/slides/slide100.xml><?xml version="1.0" encoding="utf-8"?>
<p:sld xmlns:a="http://schemas.openxmlformats.org/drawingml/2006/main" xmlns:r="http://schemas.openxmlformats.org/officeDocument/2006/relationships" xmlns:p="http://schemas.openxmlformats.org/presentationml/2006/main" showMasterSp="1">
  <p:cSld>
    <p:spTree>
      <p:nvGrpSpPr>
        <p:cNvPr id="276" name=""/>
        <p:cNvGrpSpPr/>
        <p:nvPr/>
      </p:nvGrpSpPr>
      <p:grpSpPr>
        <a:xfrm rot="0">
          <a:off x="0" y="0"/>
          <a:ext cx="0" cy="0"/>
          <a:chOff x="0" y="0"/>
          <a:chExt cx="0" cy="0"/>
        </a:xfrm>
      </p:grpSpPr>
      <p:sp>
        <p:nvSpPr>
          <p:cNvPr id="1051227" name="" descr="Large confetti"/>
          <p:cNvSpPr/>
          <p:nvPr>
            <p:ph type="title" sz="full" idx="0"/>
          </p:nvPr>
        </p:nvSpPr>
        <p:spPr>
          <a:xfrm rot="0">
            <a:off x="179387" y="115887"/>
            <a:ext cx="7345362" cy="7112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1" sz="3400" i="0" u="none">
                <a:solidFill>
                  <a:srgbClr val="003300"/>
                </a:solidFill>
                <a:latin typeface="Times New Roman" pitchFamily="18" charset="0"/>
                <a:ea typeface="宋体" pitchFamily="2" charset="-122"/>
                <a:sym typeface="Times New Roman" pitchFamily="18" charset="0"/>
              </a:defRPr>
            </a:lvl1pPr>
          </a:lstStyle>
          <a:p>
            <a:pPr eaLnBrk="1" hangingPunct="1" latinLnBrk="1" lvl="0"/>
            <a:r>
              <a:rPr altLang="en-US" lang="zh-CN">
                <a:effectLst>
                  <a:outerShdw algn="tl" blurRad="38100" dir="2700000" dist="38100">
                    <a:srgbClr val="C0C0C0"/>
                  </a:outerShdw>
                </a:effectLst>
              </a:rPr>
              <a:t>分配问题与匈牙利法</a:t>
            </a:r>
          </a:p>
        </p:txBody>
      </p:sp>
      <p:sp>
        <p:nvSpPr>
          <p:cNvPr id="1051228" name=""/>
          <p:cNvSpPr/>
          <p:nvPr/>
        </p:nvSpPr>
        <p:spPr>
          <a:xfrm rot="0">
            <a:off x="620712" y="3775075"/>
            <a:ext cx="533400" cy="609600"/>
          </a:xfrm>
          <a:prstGeom prst="rect"/>
          <a:solidFill>
            <a:schemeClr val="accent1"/>
          </a:solidFill>
          <a:ln>
            <a:noFill/>
          </a:ln>
        </p:spPr>
        <p:txBody>
          <a:bodyPr anchor="ctr" bIns="45720" lIns="91440" rIns="91440" tIns="45720" vert="horz" wrap="none">
            <a:spAutoFit/>
          </a:bodyPr>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eaLnBrk="1" hangingPunct="1" latinLnBrk="1" lvl="0"/>
            <a:endParaRPr altLang="en-US" lang="zh-CN"/>
          </a:p>
        </p:txBody>
      </p:sp>
      <p:sp>
        <p:nvSpPr>
          <p:cNvPr id="1051229" name=""/>
          <p:cNvSpPr/>
          <p:nvPr/>
        </p:nvSpPr>
        <p:spPr>
          <a:xfrm rot="0">
            <a:off x="2525712" y="3165475"/>
            <a:ext cx="533400" cy="609600"/>
          </a:xfrm>
          <a:prstGeom prst="rect"/>
          <a:solidFill>
            <a:schemeClr val="accent1"/>
          </a:solidFill>
          <a:ln>
            <a:noFill/>
          </a:ln>
        </p:spPr>
        <p:txBody>
          <a:bodyPr anchor="ctr" bIns="45720" lIns="91440" rIns="91440" tIns="45720" vert="horz" wrap="none">
            <a:spAutoFit/>
          </a:bodyPr>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eaLnBrk="1" hangingPunct="1" latinLnBrk="1" lvl="0"/>
            <a:endParaRPr altLang="en-US" lang="zh-CN"/>
          </a:p>
        </p:txBody>
      </p:sp>
      <p:sp>
        <p:nvSpPr>
          <p:cNvPr id="1051230" name=""/>
          <p:cNvSpPr/>
          <p:nvPr/>
        </p:nvSpPr>
        <p:spPr>
          <a:xfrm rot="0">
            <a:off x="1230312" y="2479675"/>
            <a:ext cx="533400" cy="609600"/>
          </a:xfrm>
          <a:prstGeom prst="rect"/>
          <a:solidFill>
            <a:schemeClr val="accent1"/>
          </a:solidFill>
          <a:ln>
            <a:noFill/>
          </a:ln>
        </p:spPr>
        <p:txBody>
          <a:bodyPr anchor="ctr" bIns="45720" lIns="91440" rIns="91440" tIns="45720" vert="horz" wrap="none">
            <a:spAutoFit/>
          </a:bodyPr>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eaLnBrk="1" hangingPunct="1" latinLnBrk="1" lvl="0"/>
            <a:endParaRPr altLang="en-US" lang="zh-CN"/>
          </a:p>
        </p:txBody>
      </p:sp>
      <p:sp>
        <p:nvSpPr>
          <p:cNvPr id="1051231" name=""/>
          <p:cNvSpPr/>
          <p:nvPr/>
        </p:nvSpPr>
        <p:spPr>
          <a:xfrm rot="0">
            <a:off x="1916112" y="1870075"/>
            <a:ext cx="533400" cy="609600"/>
          </a:xfrm>
          <a:prstGeom prst="rect"/>
          <a:solidFill>
            <a:schemeClr val="accent1"/>
          </a:solidFill>
          <a:ln>
            <a:noFill/>
          </a:ln>
        </p:spPr>
        <p:txBody>
          <a:bodyPr anchor="ctr" bIns="45720" lIns="91440" rIns="91440" tIns="45720" vert="horz" wrap="none">
            <a:spAutoFit/>
          </a:bodyPr>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eaLnBrk="1" hangingPunct="1" latinLnBrk="1" lvl="0"/>
            <a:endParaRPr altLang="en-US" lang="zh-CN"/>
          </a:p>
        </p:txBody>
      </p:sp>
      <p:sp>
        <p:nvSpPr>
          <p:cNvPr id="1051232" name=""/>
          <p:cNvSpPr/>
          <p:nvPr/>
        </p:nvSpPr>
        <p:spPr>
          <a:xfrm rot="0">
            <a:off x="4360862" y="4435475"/>
            <a:ext cx="609600" cy="533400"/>
          </a:xfrm>
          <a:prstGeom prst="rect"/>
          <a:solidFill>
            <a:schemeClr val="hlink"/>
          </a:solidFill>
          <a:ln>
            <a:noFill/>
          </a:ln>
        </p:spPr>
        <p:txBody>
          <a:bodyPr anchor="ctr" bIns="45720" lIns="91440" rIns="91440" tIns="45720" vert="horz" wrap="none"/>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eaLnBrk="1" hangingPunct="1" latinLnBrk="1" lvl="0"/>
            <a:endParaRPr altLang="en-US" lang="zh-CN"/>
          </a:p>
        </p:txBody>
      </p:sp>
      <p:sp>
        <p:nvSpPr>
          <p:cNvPr id="1051233" name=""/>
          <p:cNvSpPr/>
          <p:nvPr/>
        </p:nvSpPr>
        <p:spPr>
          <a:xfrm rot="0">
            <a:off x="6494462" y="3825875"/>
            <a:ext cx="609600" cy="533400"/>
          </a:xfrm>
          <a:prstGeom prst="rect"/>
          <a:solidFill>
            <a:schemeClr val="hlink"/>
          </a:solidFill>
          <a:ln>
            <a:noFill/>
          </a:ln>
        </p:spPr>
        <p:txBody>
          <a:bodyPr anchor="ctr" bIns="45720" lIns="91440" rIns="91440" tIns="45720" vert="horz" wrap="none"/>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eaLnBrk="1" hangingPunct="1" latinLnBrk="1" lvl="0"/>
            <a:endParaRPr altLang="en-US" lang="zh-CN"/>
          </a:p>
        </p:txBody>
      </p:sp>
      <p:sp>
        <p:nvSpPr>
          <p:cNvPr id="1051234" name=""/>
          <p:cNvSpPr/>
          <p:nvPr/>
        </p:nvSpPr>
        <p:spPr>
          <a:xfrm rot="0">
            <a:off x="5046662" y="3216275"/>
            <a:ext cx="609600" cy="533400"/>
          </a:xfrm>
          <a:prstGeom prst="rect"/>
          <a:solidFill>
            <a:schemeClr val="hlink"/>
          </a:solidFill>
          <a:ln>
            <a:noFill/>
          </a:ln>
        </p:spPr>
        <p:txBody>
          <a:bodyPr anchor="ctr" bIns="45720" lIns="91440" rIns="91440" tIns="45720" vert="horz" wrap="none"/>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eaLnBrk="1" hangingPunct="1" latinLnBrk="1" lvl="0"/>
            <a:endParaRPr altLang="en-US" lang="zh-CN"/>
          </a:p>
        </p:txBody>
      </p:sp>
      <p:sp>
        <p:nvSpPr>
          <p:cNvPr id="1051235" name=""/>
          <p:cNvSpPr/>
          <p:nvPr/>
        </p:nvSpPr>
        <p:spPr>
          <a:xfrm rot="0">
            <a:off x="5732462" y="2606675"/>
            <a:ext cx="609600" cy="533400"/>
          </a:xfrm>
          <a:prstGeom prst="rect"/>
          <a:solidFill>
            <a:schemeClr val="hlink"/>
          </a:solidFill>
          <a:ln>
            <a:noFill/>
          </a:ln>
        </p:spPr>
        <p:txBody>
          <a:bodyPr anchor="ctr" bIns="45720" lIns="91440" rIns="91440" tIns="45720" vert="horz" wrap="none"/>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eaLnBrk="1" hangingPunct="1" latinLnBrk="1" lvl="0"/>
            <a:endParaRPr altLang="en-US" lang="zh-CN"/>
          </a:p>
        </p:txBody>
      </p:sp>
      <p:sp>
        <p:nvSpPr>
          <p:cNvPr id="1051236" name=""/>
          <p:cNvSpPr/>
          <p:nvPr/>
        </p:nvSpPr>
        <p:spPr>
          <a:xfrm rot="0">
            <a:off x="7256462" y="1920875"/>
            <a:ext cx="609600" cy="533400"/>
          </a:xfrm>
          <a:prstGeom prst="rect"/>
          <a:solidFill>
            <a:schemeClr val="hlink"/>
          </a:solidFill>
          <a:ln>
            <a:noFill/>
          </a:ln>
        </p:spPr>
        <p:txBody>
          <a:bodyPr anchor="ctr" bIns="45720" lIns="91440" rIns="91440" tIns="45720" vert="horz" wrap="none"/>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eaLnBrk="1" hangingPunct="1" latinLnBrk="1" lvl="0"/>
            <a:endParaRPr altLang="en-US" lang="zh-CN"/>
          </a:p>
        </p:txBody>
      </p:sp>
      <p:pic>
        <p:nvPicPr>
          <p:cNvPr id="2097265" name=""/>
          <p:cNvPicPr>
            <a:picLocks/>
          </p:cNvPicPr>
          <p:nvPr/>
        </p:nvPicPr>
        <p:blipFill>
          <a:blip xmlns:r="http://schemas.openxmlformats.org/officeDocument/2006/relationships" r:embed="rId1"/>
          <a:srcRect l="0" t="0" r="0" b="0"/>
          <a:stretch>
            <a:fillRect/>
          </a:stretch>
        </p:blipFill>
        <p:spPr>
          <a:xfrm rot="0">
            <a:off x="468312" y="1870075"/>
            <a:ext cx="2743200" cy="2590800"/>
          </a:xfrm>
          <a:prstGeom prst="rect"/>
          <a:noFill/>
          <a:ln>
            <a:noFill/>
          </a:ln>
        </p:spPr>
      </p:pic>
      <p:pic>
        <p:nvPicPr>
          <p:cNvPr id="2097266" name=""/>
          <p:cNvPicPr>
            <a:picLocks/>
          </p:cNvPicPr>
          <p:nvPr/>
        </p:nvPicPr>
        <p:blipFill>
          <a:blip xmlns:r="http://schemas.openxmlformats.org/officeDocument/2006/relationships" r:embed="rId2"/>
          <a:srcRect l="0" t="0" r="0" b="0"/>
          <a:stretch>
            <a:fillRect/>
          </a:stretch>
        </p:blipFill>
        <p:spPr>
          <a:xfrm rot="0">
            <a:off x="4284662" y="1844675"/>
            <a:ext cx="3733800" cy="3276600"/>
          </a:xfrm>
          <a:prstGeom prst="rect"/>
          <a:noFill/>
          <a:ln>
            <a:noFill/>
          </a:ln>
        </p:spPr>
      </p:pic>
      <p:sp>
        <p:nvSpPr>
          <p:cNvPr id="1051237" name=""/>
          <p:cNvSpPr txBox="1"/>
          <p:nvPr/>
        </p:nvSpPr>
        <p:spPr>
          <a:xfrm rot="0">
            <a:off x="3059112" y="4232275"/>
            <a:ext cx="609600" cy="457200"/>
          </a:xfrm>
          <a:prstGeom prst="rect"/>
          <a:noFill/>
          <a:ln>
            <a:noFill/>
          </a:ln>
        </p:spPr>
        <p:txBody>
          <a:bodyPr anchor="t" bIns="45720" lIns="91440" rIns="91440" tIns="45720" vert="horz">
            <a:spAutoFit/>
          </a:bodyPr>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eaLnBrk="1" hangingPunct="1" latinLnBrk="1" lvl="0">
              <a:lnSpc>
                <a:spcPct val="100000"/>
              </a:lnSpc>
              <a:buClr>
                <a:schemeClr val="accent1"/>
              </a:buClr>
              <a:buSzPct val="80000"/>
              <a:buFont typeface="Wingdings" pitchFamily="2" charset="2"/>
              <a:buNone/>
            </a:pPr>
            <a:r>
              <a:rPr altLang="zh-CN" lang="en-US">
                <a:solidFill>
                  <a:schemeClr val="dk1"/>
                </a:solidFill>
                <a:latin typeface="楷体_GB2312" pitchFamily="49" charset="-122"/>
                <a:ea typeface="楷体_GB2312" pitchFamily="49" charset="-122"/>
              </a:rPr>
              <a:t>48</a:t>
            </a:r>
          </a:p>
        </p:txBody>
      </p:sp>
      <p:sp>
        <p:nvSpPr>
          <p:cNvPr id="1051238" name=""/>
          <p:cNvSpPr txBox="1"/>
          <p:nvPr/>
        </p:nvSpPr>
        <p:spPr>
          <a:xfrm rot="0">
            <a:off x="7802562" y="4652962"/>
            <a:ext cx="914400" cy="457200"/>
          </a:xfrm>
          <a:prstGeom prst="rect"/>
          <a:noFill/>
          <a:ln>
            <a:noFill/>
          </a:ln>
        </p:spPr>
        <p:txBody>
          <a:bodyPr anchor="t" bIns="45720" lIns="91440" rIns="91440" tIns="45720" vert="horz">
            <a:spAutoFit/>
          </a:bodyPr>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eaLnBrk="1" hangingPunct="1" latinLnBrk="1" lvl="0">
              <a:lnSpc>
                <a:spcPct val="100000"/>
              </a:lnSpc>
              <a:buClr>
                <a:schemeClr val="accent1"/>
              </a:buClr>
              <a:buSzPct val="80000"/>
              <a:buFont typeface="Wingdings" pitchFamily="2" charset="2"/>
              <a:buNone/>
            </a:pPr>
            <a:r>
              <a:rPr altLang="zh-CN" lang="en-US">
                <a:solidFill>
                  <a:schemeClr val="dk1"/>
                </a:solidFill>
                <a:latin typeface="楷体_GB2312" pitchFamily="49" charset="-122"/>
                <a:ea typeface="楷体_GB2312" pitchFamily="49" charset="-122"/>
              </a:rPr>
              <a:t> 21</a:t>
            </a:r>
          </a:p>
        </p:txBody>
      </p:sp>
      <p:sp>
        <p:nvSpPr>
          <p:cNvPr id="1051239" name=""/>
          <p:cNvSpPr txBox="1"/>
          <p:nvPr/>
        </p:nvSpPr>
        <p:spPr>
          <a:xfrm rot="0">
            <a:off x="250825" y="1169987"/>
            <a:ext cx="5041900" cy="530225"/>
          </a:xfrm>
          <a:prstGeom prst="rect"/>
          <a:noFill/>
          <a:ln>
            <a:noFill/>
          </a:ln>
        </p:spPr>
        <p:txBody>
          <a:bodyPr anchor="t" bIns="45720" lIns="91440" rIns="91440" tIns="45720" vert="horz">
            <a:spAutoFit/>
          </a:bodyPr>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eaLnBrk="1" hangingPunct="1" latinLnBrk="1" lvl="0"/>
            <a:r>
              <a:rPr altLang="en-US" lang="zh-CN"/>
              <a:t>答案：</a:t>
            </a:r>
          </a:p>
        </p:txBody>
      </p:sp>
    </p:spTree>
  </p:cSld>
  <p:clrMapOvr>
    <a:masterClrMapping/>
  </p:clrMapOvr>
  <p:timing>
    <p:tnLst>
      <p:par>
        <p:cTn dur="indefinite" id="1" nodeType="tmRoot">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9" presetSubtype="0">
                                  <p:stCondLst>
                                    <p:cond delay="0"/>
                                  </p:stCondLst>
                                  <p:childTnLst>
                                    <p:set>
                                      <p:cBhvr>
                                        <p:cTn dur="1" fill="hold" id="6">
                                          <p:stCondLst>
                                            <p:cond delay="0"/>
                                          </p:stCondLst>
                                        </p:cTn>
                                        <p:tgtEl>
                                          <p:spTgt spid="1051236"/>
                                        </p:tgtEl>
                                        <p:attrNameLst>
                                          <p:attrName>style.visibility</p:attrName>
                                        </p:attrNameLst>
                                      </p:cBhvr>
                                      <p:to>
                                        <p:strVal val="visible"/>
                                      </p:to>
                                    </p:set>
                                    <p:animEffect transition="in" filter="dissolve">
                                      <p:cBhvr>
                                        <p:cTn dur="500" id="7"/>
                                        <p:tgtEl>
                                          <p:spTgt spid="1051236"/>
                                        </p:tgtEl>
                                      </p:cBhvr>
                                    </p:animEffect>
                                  </p:childTnLst>
                                </p:cTn>
                              </p:par>
                            </p:childTnLst>
                          </p:cTn>
                        </p:par>
                      </p:childTnLst>
                    </p:cTn>
                  </p:par>
                  <p:par>
                    <p:cTn fill="hold" id="8">
                      <p:stCondLst>
                        <p:cond delay="indefinite"/>
                      </p:stCondLst>
                      <p:childTnLst>
                        <p:par>
                          <p:cTn fill="hold" id="9">
                            <p:stCondLst>
                              <p:cond delay="0"/>
                            </p:stCondLst>
                            <p:childTnLst>
                              <p:par>
                                <p:cTn fill="hold" grpId="0" id="10" nodeType="clickEffect" presetClass="entr" presetID="9" presetSubtype="0">
                                  <p:stCondLst>
                                    <p:cond delay="0"/>
                                  </p:stCondLst>
                                  <p:childTnLst>
                                    <p:set>
                                      <p:cBhvr>
                                        <p:cTn dur="1" fill="hold" id="11">
                                          <p:stCondLst>
                                            <p:cond delay="0"/>
                                          </p:stCondLst>
                                        </p:cTn>
                                        <p:tgtEl>
                                          <p:spTgt spid="1051235"/>
                                        </p:tgtEl>
                                        <p:attrNameLst>
                                          <p:attrName>style.visibility</p:attrName>
                                        </p:attrNameLst>
                                      </p:cBhvr>
                                      <p:to>
                                        <p:strVal val="visible"/>
                                      </p:to>
                                    </p:set>
                                    <p:animEffect transition="in" filter="dissolve">
                                      <p:cBhvr>
                                        <p:cTn dur="500" id="12"/>
                                        <p:tgtEl>
                                          <p:spTgt spid="1051235"/>
                                        </p:tgtEl>
                                      </p:cBhvr>
                                    </p:animEffect>
                                  </p:childTnLst>
                                </p:cTn>
                              </p:par>
                            </p:childTnLst>
                          </p:cTn>
                        </p:par>
                      </p:childTnLst>
                    </p:cTn>
                  </p:par>
                  <p:par>
                    <p:cTn fill="hold" id="13">
                      <p:stCondLst>
                        <p:cond delay="indefinite"/>
                      </p:stCondLst>
                      <p:childTnLst>
                        <p:par>
                          <p:cTn fill="hold" id="14">
                            <p:stCondLst>
                              <p:cond delay="0"/>
                            </p:stCondLst>
                            <p:childTnLst>
                              <p:par>
                                <p:cTn fill="hold" grpId="0" id="15" nodeType="clickEffect" presetClass="entr" presetID="9" presetSubtype="0">
                                  <p:stCondLst>
                                    <p:cond delay="0"/>
                                  </p:stCondLst>
                                  <p:childTnLst>
                                    <p:set>
                                      <p:cBhvr>
                                        <p:cTn dur="1" fill="hold" id="16">
                                          <p:stCondLst>
                                            <p:cond delay="0"/>
                                          </p:stCondLst>
                                        </p:cTn>
                                        <p:tgtEl>
                                          <p:spTgt spid="1051234"/>
                                        </p:tgtEl>
                                        <p:attrNameLst>
                                          <p:attrName>style.visibility</p:attrName>
                                        </p:attrNameLst>
                                      </p:cBhvr>
                                      <p:to>
                                        <p:strVal val="visible"/>
                                      </p:to>
                                    </p:set>
                                    <p:animEffect transition="in" filter="dissolve">
                                      <p:cBhvr>
                                        <p:cTn dur="500" id="17"/>
                                        <p:tgtEl>
                                          <p:spTgt spid="1051234"/>
                                        </p:tgtEl>
                                      </p:cBhvr>
                                    </p:animEffect>
                                  </p:childTnLst>
                                </p:cTn>
                              </p:par>
                            </p:childTnLst>
                          </p:cTn>
                        </p:par>
                      </p:childTnLst>
                    </p:cTn>
                  </p:par>
                  <p:par>
                    <p:cTn fill="hold" id="18">
                      <p:stCondLst>
                        <p:cond delay="indefinite"/>
                      </p:stCondLst>
                      <p:childTnLst>
                        <p:par>
                          <p:cTn fill="hold" id="19">
                            <p:stCondLst>
                              <p:cond delay="0"/>
                            </p:stCondLst>
                            <p:childTnLst>
                              <p:par>
                                <p:cTn fill="hold" grpId="0" id="20" nodeType="clickEffect" presetClass="entr" presetID="9" presetSubtype="0">
                                  <p:stCondLst>
                                    <p:cond delay="0"/>
                                  </p:stCondLst>
                                  <p:childTnLst>
                                    <p:set>
                                      <p:cBhvr>
                                        <p:cTn dur="1" fill="hold" id="21">
                                          <p:stCondLst>
                                            <p:cond delay="0"/>
                                          </p:stCondLst>
                                        </p:cTn>
                                        <p:tgtEl>
                                          <p:spTgt spid="1051233"/>
                                        </p:tgtEl>
                                        <p:attrNameLst>
                                          <p:attrName>style.visibility</p:attrName>
                                        </p:attrNameLst>
                                      </p:cBhvr>
                                      <p:to>
                                        <p:strVal val="visible"/>
                                      </p:to>
                                    </p:set>
                                    <p:animEffect transition="in" filter="dissolve">
                                      <p:cBhvr>
                                        <p:cTn dur="500" id="22"/>
                                        <p:tgtEl>
                                          <p:spTgt spid="1051233"/>
                                        </p:tgtEl>
                                      </p:cBhvr>
                                    </p:animEffect>
                                  </p:childTnLst>
                                </p:cTn>
                              </p:par>
                            </p:childTnLst>
                          </p:cTn>
                        </p:par>
                      </p:childTnLst>
                    </p:cTn>
                  </p:par>
                  <p:par>
                    <p:cTn fill="hold" id="23">
                      <p:stCondLst>
                        <p:cond delay="indefinite"/>
                      </p:stCondLst>
                      <p:childTnLst>
                        <p:par>
                          <p:cTn fill="hold" id="24">
                            <p:stCondLst>
                              <p:cond delay="0"/>
                            </p:stCondLst>
                            <p:childTnLst>
                              <p:par>
                                <p:cTn fill="hold" grpId="0" id="25" nodeType="clickEffect" presetClass="entr" presetID="9" presetSubtype="0">
                                  <p:stCondLst>
                                    <p:cond delay="0"/>
                                  </p:stCondLst>
                                  <p:childTnLst>
                                    <p:set>
                                      <p:cBhvr>
                                        <p:cTn dur="1" fill="hold" id="26">
                                          <p:stCondLst>
                                            <p:cond delay="0"/>
                                          </p:stCondLst>
                                        </p:cTn>
                                        <p:tgtEl>
                                          <p:spTgt spid="1051232"/>
                                        </p:tgtEl>
                                        <p:attrNameLst>
                                          <p:attrName>style.visibility</p:attrName>
                                        </p:attrNameLst>
                                      </p:cBhvr>
                                      <p:to>
                                        <p:strVal val="visible"/>
                                      </p:to>
                                    </p:set>
                                    <p:animEffect transition="in" filter="dissolve">
                                      <p:cBhvr>
                                        <p:cTn dur="500" id="27"/>
                                        <p:tgtEl>
                                          <p:spTgt spid="10512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1232" grpId="0" uiExpand="0" build="whole" animBg="1"/>
      <p:bldP spid="1051233" grpId="0" uiExpand="0" build="whole" animBg="1"/>
      <p:bldP spid="1051234" grpId="0" uiExpand="0" build="whole" animBg="1"/>
      <p:bldP spid="1051235" grpId="0" uiExpand="0" build="whole" animBg="1"/>
      <p:bldP spid="1051236" grpId="0" uiExpand="0" build="whole" animBg="1"/>
    </p:bldLst>
  </p:timing>
</p:sld>
</file>

<file path=ppt/slides/slide101.xml><?xml version="1.0" encoding="utf-8"?>
<p:sld xmlns:a="http://schemas.openxmlformats.org/drawingml/2006/main" xmlns:r="http://schemas.openxmlformats.org/officeDocument/2006/relationships" xmlns:p="http://schemas.openxmlformats.org/presentationml/2006/main" showMasterSp="1">
  <p:cSld>
    <p:spTree>
      <p:nvGrpSpPr>
        <p:cNvPr id="277" name=""/>
        <p:cNvGrpSpPr/>
        <p:nvPr/>
      </p:nvGrpSpPr>
      <p:grpSpPr>
        <a:xfrm rot="0">
          <a:off x="0" y="0"/>
          <a:ext cx="0" cy="0"/>
          <a:chOff x="0" y="0"/>
          <a:chExt cx="0" cy="0"/>
        </a:xfrm>
      </p:grpSpPr>
      <p:sp>
        <p:nvSpPr>
          <p:cNvPr id="1051240" name="" descr="Large confetti"/>
          <p:cNvSpPr/>
          <p:nvPr>
            <p:ph type="title" sz="full" idx="0"/>
          </p:nvPr>
        </p:nvSpPr>
        <p:spPr>
          <a:xfrm rot="0">
            <a:off x="179387" y="115887"/>
            <a:ext cx="7345362" cy="7112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1" sz="3400" i="0" u="none">
                <a:solidFill>
                  <a:srgbClr val="003300"/>
                </a:solidFill>
                <a:latin typeface="Times New Roman" pitchFamily="18" charset="0"/>
                <a:ea typeface="宋体" pitchFamily="2" charset="-122"/>
                <a:sym typeface="Times New Roman" pitchFamily="18" charset="0"/>
              </a:defRPr>
            </a:lvl1pPr>
          </a:lstStyle>
          <a:p>
            <a:pPr eaLnBrk="1" hangingPunct="1" latinLnBrk="1" lvl="0"/>
            <a:r>
              <a:rPr altLang="en-US" lang="zh-CN">
                <a:effectLst>
                  <a:outerShdw algn="tl" blurRad="38100" dir="2700000" dist="38100">
                    <a:srgbClr val="C0C0C0"/>
                  </a:outerShdw>
                </a:effectLst>
              </a:rPr>
              <a:t>分配问题与匈牙利法</a:t>
            </a:r>
          </a:p>
        </p:txBody>
      </p:sp>
      <p:sp>
        <p:nvSpPr>
          <p:cNvPr id="1051241" name=""/>
          <p:cNvSpPr/>
          <p:nvPr>
            <p:ph type="body" sz="full" idx="1"/>
          </p:nvPr>
        </p:nvSpPr>
        <p:spPr>
          <a:xfrm rot="0">
            <a:off x="179387" y="1125537"/>
            <a:ext cx="8135937" cy="503237"/>
          </a:xfrm>
          <a:prstGeom prst="rect"/>
          <a:noFill/>
          <a:ln>
            <a:noFill/>
          </a:ln>
        </p:spPr>
        <p:txBody>
          <a:bodyPr anchor="t" bIns="45720" lIns="91440" rIns="91440" tIns="45720" vert="horz"/>
          <a:lstStyle>
            <a:lvl1pPr algn="l" fontAlgn="base" indent="-342900" latinLnBrk="1" marL="342900" rtl="0">
              <a:lnSpc>
                <a:spcPct val="120000"/>
              </a:lnSpc>
              <a:spcBef>
                <a:spcPct val="15000"/>
              </a:spcBef>
              <a:spcAft>
                <a:spcPct val="0"/>
              </a:spcAft>
              <a:buSzPct val="85000"/>
              <a:buFontTx/>
              <a:buChar char="•"/>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285750" latinLnBrk="1" marL="830262" rtl="0">
              <a:lnSpc>
                <a:spcPct val="100000"/>
              </a:lnSpc>
              <a:spcBef>
                <a:spcPct val="20000"/>
              </a:spcBef>
              <a:spcAft>
                <a:spcPct val="0"/>
              </a:spcAft>
              <a:buClr>
                <a:schemeClr val="dk2"/>
              </a:buClr>
              <a:buSzPct val="70000"/>
              <a:buFont typeface="Wingdings" pitchFamily="2" charset="2"/>
              <a:buChar char="n"/>
              <a:defRPr baseline="0" b="1" sz="2600" i="0" u="none">
                <a:solidFill>
                  <a:srgbClr val="003300"/>
                </a:solidFill>
                <a:latin typeface="Times New Roman" pitchFamily="18" charset="0"/>
                <a:ea typeface="华文细黑" pitchFamily="2" charset="-122"/>
                <a:sym typeface="Times New Roman" pitchFamily="18" charset="0"/>
              </a:defRPr>
            </a:lvl2pPr>
            <a:lvl3pPr algn="l" fontAlgn="base" indent="-228600" latinLnBrk="1" marL="1238250" rtl="0">
              <a:lnSpc>
                <a:spcPct val="100000"/>
              </a:lnSpc>
              <a:spcBef>
                <a:spcPct val="20000"/>
              </a:spcBef>
              <a:spcAft>
                <a:spcPct val="0"/>
              </a:spcAft>
              <a:buSzPct val="70000"/>
              <a:buFont typeface="Wingdings" pitchFamily="2" charset="2"/>
              <a:buChar char="•"/>
              <a:defRPr baseline="0" b="1" sz="2400" i="0" u="none">
                <a:solidFill>
                  <a:srgbClr val="003300"/>
                </a:solidFill>
                <a:latin typeface="Times New Roman" pitchFamily="18" charset="0"/>
                <a:ea typeface="华文细黑" pitchFamily="2" charset="-122"/>
                <a:sym typeface="Times New Roman" pitchFamily="18" charset="0"/>
              </a:defRPr>
            </a:lvl3pPr>
            <a:lvl4pPr algn="l" fontAlgn="base" indent="-228600" latinLnBrk="1" marL="1646237" rtl="0">
              <a:lnSpc>
                <a:spcPct val="100000"/>
              </a:lnSpc>
              <a:spcBef>
                <a:spcPct val="20000"/>
              </a:spcBef>
              <a:spcAft>
                <a:spcPct val="0"/>
              </a:spcAft>
              <a:buSzPct val="70000"/>
              <a:buFont typeface="Wingdings" pitchFamily="2" charset="2"/>
              <a:buChar char="n"/>
              <a:defRPr baseline="0" b="0" sz="2000" i="0" u="none">
                <a:solidFill>
                  <a:schemeClr val="dk1"/>
                </a:solidFill>
                <a:latin typeface="Times New Roman" pitchFamily="18" charset="0"/>
                <a:ea typeface="宋体" pitchFamily="2" charset="-122"/>
                <a:sym typeface="Times New Roman" pitchFamily="18" charset="0"/>
              </a:defRPr>
            </a:lvl4pPr>
            <a:lvl5pPr algn="l" fontAlgn="base" indent="-228600" latinLnBrk="1" marL="2057400" rtl="0">
              <a:lnSpc>
                <a:spcPct val="100000"/>
              </a:lnSpc>
              <a:spcBef>
                <a:spcPct val="20000"/>
              </a:spcBef>
              <a:spcAft>
                <a:spcPct val="0"/>
              </a:spcAft>
              <a:buSzPct val="100000"/>
              <a:buFontTx/>
              <a:buChar char="•"/>
              <a:defRPr baseline="0" b="0" sz="2000" i="0" u="none">
                <a:solidFill>
                  <a:schemeClr val="dk1"/>
                </a:solidFill>
                <a:latin typeface="Times New Roman" pitchFamily="18" charset="0"/>
                <a:ea typeface="宋体" pitchFamily="2" charset="-122"/>
                <a:sym typeface="Times New Roman" pitchFamily="18" charset="0"/>
              </a:defRPr>
            </a:lvl5pPr>
          </a:lstStyle>
          <a:p>
            <a:pPr eaLnBrk="1" hangingPunct="1" indent="0" latinLnBrk="1" lvl="0" marL="0">
              <a:lnSpc>
                <a:spcPct val="100000"/>
              </a:lnSpc>
              <a:spcBef>
                <a:spcPct val="50000"/>
              </a:spcBef>
              <a:buClr>
                <a:schemeClr val="accent1"/>
              </a:buClr>
              <a:buSzPct val="80000"/>
              <a:buFont typeface="Wingdings" pitchFamily="2" charset="2"/>
              <a:buNone/>
            </a:pPr>
            <a:r>
              <a:rPr altLang="en-US" lang="zh-CN">
                <a:solidFill>
                  <a:srgbClr val="A50021"/>
                </a:solidFill>
                <a:effectLst>
                  <a:outerShdw algn="tl" blurRad="38100" dir="2700000" dist="38100">
                    <a:srgbClr val="C0C0C0"/>
                  </a:outerShdw>
                </a:effectLst>
              </a:rPr>
              <a:t>非标准型的指派问题：</a:t>
            </a:r>
          </a:p>
        </p:txBody>
      </p:sp>
      <p:sp>
        <p:nvSpPr>
          <p:cNvPr id="1051242" name=""/>
          <p:cNvSpPr/>
          <p:nvPr/>
        </p:nvSpPr>
        <p:spPr>
          <a:xfrm rot="0">
            <a:off x="179387" y="1606550"/>
            <a:ext cx="7705725" cy="1462087"/>
          </a:xfrm>
          <a:prstGeom prst="rect"/>
          <a:noFill/>
          <a:ln>
            <a:noFill/>
          </a:ln>
        </p:spPr>
        <p:txBody>
          <a:bodyPr anchor="t" bIns="45720" lIns="91440" rIns="91440" tIns="45720" vert="horz">
            <a:spAutoFit/>
          </a:bodyPr>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eaLnBrk="1" hangingPunct="1" latinLnBrk="1" lvl="0">
              <a:spcBef>
                <a:spcPct val="15000"/>
              </a:spcBef>
              <a:buFontTx/>
              <a:buNone/>
            </a:pPr>
            <a:r>
              <a:rPr altLang="en-US" lang="zh-CN">
                <a:solidFill>
                  <a:schemeClr val="dk1"/>
                </a:solidFill>
              </a:rPr>
              <a:t>匈牙利法的条件是：模型求最小值、效率</a:t>
            </a:r>
            <a:r>
              <a:rPr altLang="zh-CN" i="1" lang="en-US">
                <a:solidFill>
                  <a:schemeClr val="dk1"/>
                </a:solidFill>
              </a:rPr>
              <a:t>c</a:t>
            </a:r>
            <a:r>
              <a:rPr altLang="zh-CN" baseline="-25000" i="1" lang="en-US">
                <a:solidFill>
                  <a:schemeClr val="dk1"/>
                </a:solidFill>
              </a:rPr>
              <a:t>ij</a:t>
            </a:r>
            <a:r>
              <a:rPr altLang="en-US" lang="zh-CN">
                <a:solidFill>
                  <a:schemeClr val="dk1"/>
                </a:solidFill>
              </a:rPr>
              <a:t>≥0。</a:t>
            </a:r>
          </a:p>
          <a:p>
            <a:pPr eaLnBrk="1" hangingPunct="1" latinLnBrk="1" lvl="0">
              <a:spcBef>
                <a:spcPct val="15000"/>
              </a:spcBef>
              <a:buFontTx/>
              <a:buNone/>
            </a:pPr>
            <a:r>
              <a:rPr altLang="en-US" lang="zh-CN">
                <a:solidFill>
                  <a:schemeClr val="dk1"/>
                </a:solidFill>
              </a:rPr>
              <a:t>当遇到各种非标准形式的指派问题时，处理方法是先将其转化为标准形式，然后用匈牙利法来求解。</a:t>
            </a:r>
          </a:p>
        </p:txBody>
      </p:sp>
      <p:pic>
        <p:nvPicPr>
          <p:cNvPr id="2097267" name="" descr="png-0058"/>
          <p:cNvPicPr>
            <a:picLocks/>
          </p:cNvPicPr>
          <p:nvPr/>
        </p:nvPicPr>
        <p:blipFill>
          <a:blip xmlns:r="http://schemas.openxmlformats.org/officeDocument/2006/relationships" r:embed="rId1"/>
          <a:srcRect l="0" t="0" r="0" b="0"/>
          <a:stretch>
            <a:fillRect/>
          </a:stretch>
        </p:blipFill>
        <p:spPr>
          <a:xfrm rot="0">
            <a:off x="6732587" y="4508500"/>
            <a:ext cx="1439862" cy="1439862"/>
          </a:xfrm>
          <a:prstGeom prst="rect"/>
          <a:noFill/>
          <a:ln>
            <a:noFill/>
          </a:ln>
        </p:spPr>
      </p:pic>
    </p:spTree>
  </p:cSld>
  <p:clrMapOvr>
    <a:masterClrMapping/>
  </p:clrMapOvr>
  <p:timing/>
</p:sld>
</file>

<file path=ppt/slides/slide102.xml><?xml version="1.0" encoding="utf-8"?>
<p:sld xmlns:a="http://schemas.openxmlformats.org/drawingml/2006/main" xmlns:r="http://schemas.openxmlformats.org/officeDocument/2006/relationships" xmlns:p="http://schemas.openxmlformats.org/presentationml/2006/main" showMasterSp="1">
  <p:cSld>
    <p:spTree>
      <p:nvGrpSpPr>
        <p:cNvPr id="278" name=""/>
        <p:cNvGrpSpPr/>
        <p:nvPr/>
      </p:nvGrpSpPr>
      <p:grpSpPr>
        <a:xfrm rot="0">
          <a:off x="0" y="0"/>
          <a:ext cx="0" cy="0"/>
          <a:chOff x="0" y="0"/>
          <a:chExt cx="0" cy="0"/>
        </a:xfrm>
      </p:grpSpPr>
      <p:sp>
        <p:nvSpPr>
          <p:cNvPr id="1051243" name="" descr="Large confetti"/>
          <p:cNvSpPr/>
          <p:nvPr>
            <p:ph type="title" sz="full" idx="0"/>
          </p:nvPr>
        </p:nvSpPr>
        <p:spPr>
          <a:xfrm rot="0">
            <a:off x="179387" y="115887"/>
            <a:ext cx="7345362" cy="7112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1" sz="3400" i="0" u="none">
                <a:solidFill>
                  <a:srgbClr val="003300"/>
                </a:solidFill>
                <a:latin typeface="Times New Roman" pitchFamily="18" charset="0"/>
                <a:ea typeface="宋体" pitchFamily="2" charset="-122"/>
                <a:sym typeface="Times New Roman" pitchFamily="18" charset="0"/>
              </a:defRPr>
            </a:lvl1pPr>
          </a:lstStyle>
          <a:p>
            <a:pPr eaLnBrk="1" hangingPunct="1" latinLnBrk="1" lvl="0"/>
            <a:r>
              <a:rPr altLang="en-US" lang="zh-CN">
                <a:effectLst>
                  <a:outerShdw algn="tl" blurRad="38100" dir="2700000" dist="38100">
                    <a:srgbClr val="C0C0C0"/>
                  </a:outerShdw>
                </a:effectLst>
              </a:rPr>
              <a:t>分配问题与匈牙利法</a:t>
            </a:r>
          </a:p>
        </p:txBody>
      </p:sp>
      <p:sp>
        <p:nvSpPr>
          <p:cNvPr id="1051244" name=""/>
          <p:cNvSpPr/>
          <p:nvPr>
            <p:ph type="body" sz="full" idx="1"/>
          </p:nvPr>
        </p:nvSpPr>
        <p:spPr>
          <a:xfrm rot="0">
            <a:off x="250825" y="1125537"/>
            <a:ext cx="8135937" cy="503237"/>
          </a:xfrm>
          <a:prstGeom prst="rect"/>
          <a:noFill/>
          <a:ln>
            <a:noFill/>
          </a:ln>
        </p:spPr>
        <p:txBody>
          <a:bodyPr anchor="t" bIns="45720" lIns="91440" rIns="91440" tIns="45720" vert="horz"/>
          <a:lstStyle>
            <a:lvl1pPr algn="l" fontAlgn="base" indent="-342900" latinLnBrk="1" marL="342900" rtl="0">
              <a:lnSpc>
                <a:spcPct val="120000"/>
              </a:lnSpc>
              <a:spcBef>
                <a:spcPct val="15000"/>
              </a:spcBef>
              <a:spcAft>
                <a:spcPct val="0"/>
              </a:spcAft>
              <a:buSzPct val="85000"/>
              <a:buFontTx/>
              <a:buChar char="•"/>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285750" latinLnBrk="1" marL="830262" rtl="0">
              <a:lnSpc>
                <a:spcPct val="100000"/>
              </a:lnSpc>
              <a:spcBef>
                <a:spcPct val="20000"/>
              </a:spcBef>
              <a:spcAft>
                <a:spcPct val="0"/>
              </a:spcAft>
              <a:buClr>
                <a:schemeClr val="dk2"/>
              </a:buClr>
              <a:buSzPct val="70000"/>
              <a:buFont typeface="Wingdings" pitchFamily="2" charset="2"/>
              <a:buChar char="n"/>
              <a:defRPr baseline="0" b="1" sz="2600" i="0" u="none">
                <a:solidFill>
                  <a:srgbClr val="003300"/>
                </a:solidFill>
                <a:latin typeface="Times New Roman" pitchFamily="18" charset="0"/>
                <a:ea typeface="华文细黑" pitchFamily="2" charset="-122"/>
                <a:sym typeface="Times New Roman" pitchFamily="18" charset="0"/>
              </a:defRPr>
            </a:lvl2pPr>
            <a:lvl3pPr algn="l" fontAlgn="base" indent="-228600" latinLnBrk="1" marL="1238250" rtl="0">
              <a:lnSpc>
                <a:spcPct val="100000"/>
              </a:lnSpc>
              <a:spcBef>
                <a:spcPct val="20000"/>
              </a:spcBef>
              <a:spcAft>
                <a:spcPct val="0"/>
              </a:spcAft>
              <a:buSzPct val="70000"/>
              <a:buFont typeface="Wingdings" pitchFamily="2" charset="2"/>
              <a:buChar char="•"/>
              <a:defRPr baseline="0" b="1" sz="2400" i="0" u="none">
                <a:solidFill>
                  <a:srgbClr val="003300"/>
                </a:solidFill>
                <a:latin typeface="Times New Roman" pitchFamily="18" charset="0"/>
                <a:ea typeface="华文细黑" pitchFamily="2" charset="-122"/>
                <a:sym typeface="Times New Roman" pitchFamily="18" charset="0"/>
              </a:defRPr>
            </a:lvl3pPr>
            <a:lvl4pPr algn="l" fontAlgn="base" indent="-228600" latinLnBrk="1" marL="1646237" rtl="0">
              <a:lnSpc>
                <a:spcPct val="100000"/>
              </a:lnSpc>
              <a:spcBef>
                <a:spcPct val="20000"/>
              </a:spcBef>
              <a:spcAft>
                <a:spcPct val="0"/>
              </a:spcAft>
              <a:buSzPct val="70000"/>
              <a:buFont typeface="Wingdings" pitchFamily="2" charset="2"/>
              <a:buChar char="n"/>
              <a:defRPr baseline="0" b="0" sz="2000" i="0" u="none">
                <a:solidFill>
                  <a:schemeClr val="dk1"/>
                </a:solidFill>
                <a:latin typeface="Times New Roman" pitchFamily="18" charset="0"/>
                <a:ea typeface="宋体" pitchFamily="2" charset="-122"/>
                <a:sym typeface="Times New Roman" pitchFamily="18" charset="0"/>
              </a:defRPr>
            </a:lvl4pPr>
            <a:lvl5pPr algn="l" fontAlgn="base" indent="-228600" latinLnBrk="1" marL="2057400" rtl="0">
              <a:lnSpc>
                <a:spcPct val="100000"/>
              </a:lnSpc>
              <a:spcBef>
                <a:spcPct val="20000"/>
              </a:spcBef>
              <a:spcAft>
                <a:spcPct val="0"/>
              </a:spcAft>
              <a:buSzPct val="100000"/>
              <a:buFontTx/>
              <a:buChar char="•"/>
              <a:defRPr baseline="0" b="0" sz="2000" i="0" u="none">
                <a:solidFill>
                  <a:schemeClr val="dk1"/>
                </a:solidFill>
                <a:latin typeface="Times New Roman" pitchFamily="18" charset="0"/>
                <a:ea typeface="宋体" pitchFamily="2" charset="-122"/>
                <a:sym typeface="Times New Roman" pitchFamily="18" charset="0"/>
              </a:defRPr>
            </a:lvl5pPr>
          </a:lstStyle>
          <a:p>
            <a:pPr eaLnBrk="1" hangingPunct="1" indent="0" latinLnBrk="1" lvl="0" marL="0">
              <a:lnSpc>
                <a:spcPct val="100000"/>
              </a:lnSpc>
              <a:spcBef>
                <a:spcPct val="50000"/>
              </a:spcBef>
              <a:buClr>
                <a:schemeClr val="accent1"/>
              </a:buClr>
              <a:buSzPct val="80000"/>
              <a:buFont typeface="Wingdings" pitchFamily="2" charset="2"/>
              <a:buNone/>
            </a:pPr>
            <a:r>
              <a:rPr altLang="zh-CN" lang="en-US">
                <a:solidFill>
                  <a:srgbClr val="A50021"/>
                </a:solidFill>
                <a:effectLst>
                  <a:outerShdw algn="tl" blurRad="38100" dir="2700000" dist="38100">
                    <a:srgbClr val="C0C0C0"/>
                  </a:outerShdw>
                </a:effectLst>
              </a:rPr>
              <a:t>1. </a:t>
            </a:r>
            <a:r>
              <a:rPr altLang="en-US" lang="zh-CN">
                <a:solidFill>
                  <a:srgbClr val="A50021"/>
                </a:solidFill>
                <a:effectLst>
                  <a:outerShdw algn="tl" blurRad="38100" dir="2700000" dist="38100">
                    <a:srgbClr val="C0C0C0"/>
                  </a:outerShdw>
                </a:effectLst>
              </a:rPr>
              <a:t>最大化指派问题</a:t>
            </a:r>
          </a:p>
        </p:txBody>
      </p:sp>
      <p:sp>
        <p:nvSpPr>
          <p:cNvPr id="1051245" name=""/>
          <p:cNvSpPr txBox="1"/>
          <p:nvPr/>
        </p:nvSpPr>
        <p:spPr>
          <a:xfrm rot="0">
            <a:off x="250825" y="1628775"/>
            <a:ext cx="8135937" cy="1354137"/>
          </a:xfrm>
          <a:prstGeom prst="rect"/>
          <a:noFill/>
          <a:ln>
            <a:noFill/>
          </a:ln>
        </p:spPr>
        <p:txBody>
          <a:bodyPr anchor="t" bIns="45720" lIns="91440" rIns="91440" tIns="45720" vert="horz">
            <a:spAutoFit/>
          </a:bodyPr>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eaLnBrk="1" hangingPunct="1" latinLnBrk="1" lvl="0">
              <a:lnSpc>
                <a:spcPct val="115000"/>
              </a:lnSpc>
              <a:buClr>
                <a:schemeClr val="accent1"/>
              </a:buClr>
              <a:buSzPct val="80000"/>
              <a:buFont typeface="Wingdings" pitchFamily="2" charset="2"/>
              <a:buNone/>
            </a:pPr>
            <a:r>
              <a:rPr altLang="en-US" lang="zh-CN">
                <a:solidFill>
                  <a:srgbClr val="000000"/>
                </a:solidFill>
              </a:rPr>
              <a:t>处理方法：设</a:t>
            </a:r>
            <a:r>
              <a:rPr altLang="zh-CN" i="1" lang="en-US">
                <a:solidFill>
                  <a:srgbClr val="000000"/>
                </a:solidFill>
              </a:rPr>
              <a:t>m</a:t>
            </a:r>
            <a:r>
              <a:rPr altLang="en-US" lang="zh-CN">
                <a:solidFill>
                  <a:srgbClr val="000000"/>
                </a:solidFill>
              </a:rPr>
              <a:t>为最大化指派问题系数矩阵</a:t>
            </a:r>
            <a:r>
              <a:rPr altLang="zh-CN" lang="en-US">
                <a:solidFill>
                  <a:srgbClr val="000000"/>
                </a:solidFill>
              </a:rPr>
              <a:t>C</a:t>
            </a:r>
            <a:r>
              <a:rPr altLang="en-US" lang="zh-CN">
                <a:solidFill>
                  <a:srgbClr val="000000"/>
                </a:solidFill>
              </a:rPr>
              <a:t>中最大元素。令矩阵</a:t>
            </a:r>
            <a:r>
              <a:rPr altLang="zh-CN" lang="en-US">
                <a:solidFill>
                  <a:srgbClr val="000000"/>
                </a:solidFill>
              </a:rPr>
              <a:t>B</a:t>
            </a:r>
            <a:r>
              <a:rPr altLang="en-US" lang="zh-CN">
                <a:solidFill>
                  <a:srgbClr val="000000"/>
                </a:solidFill>
              </a:rPr>
              <a:t>＝</a:t>
            </a:r>
            <a:r>
              <a:rPr altLang="zh-CN" i="1" lang="en-US">
                <a:solidFill>
                  <a:srgbClr val="000000"/>
                </a:solidFill>
              </a:rPr>
              <a:t>（m-c</a:t>
            </a:r>
            <a:r>
              <a:rPr altLang="zh-CN" baseline="-25000" i="1" lang="en-US">
                <a:solidFill>
                  <a:srgbClr val="000000"/>
                </a:solidFill>
              </a:rPr>
              <a:t>ij</a:t>
            </a:r>
            <a:r>
              <a:rPr altLang="en-US" i="1" lang="zh-CN">
                <a:solidFill>
                  <a:srgbClr val="000000"/>
                </a:solidFill>
              </a:rPr>
              <a:t>）</a:t>
            </a:r>
            <a:r>
              <a:rPr altLang="zh-CN" baseline="-25000" i="1" lang="en-US">
                <a:solidFill>
                  <a:srgbClr val="000000"/>
                </a:solidFill>
              </a:rPr>
              <a:t>nn</a:t>
            </a:r>
            <a:r>
              <a:rPr altLang="en-US" lang="zh-CN">
                <a:solidFill>
                  <a:srgbClr val="000000"/>
                </a:solidFill>
              </a:rPr>
              <a:t>则以</a:t>
            </a:r>
            <a:r>
              <a:rPr altLang="zh-CN" lang="en-US">
                <a:solidFill>
                  <a:srgbClr val="000000"/>
                </a:solidFill>
              </a:rPr>
              <a:t>B</a:t>
            </a:r>
            <a:r>
              <a:rPr altLang="en-US" lang="zh-CN">
                <a:solidFill>
                  <a:srgbClr val="000000"/>
                </a:solidFill>
              </a:rPr>
              <a:t>为系数矩阵的最小化指派问题和原问题有相同的最优解。</a:t>
            </a:r>
          </a:p>
        </p:txBody>
      </p:sp>
      <p:sp>
        <p:nvSpPr>
          <p:cNvPr id="1051246" name=""/>
          <p:cNvSpPr txBox="1"/>
          <p:nvPr/>
        </p:nvSpPr>
        <p:spPr>
          <a:xfrm rot="0">
            <a:off x="250825" y="2997200"/>
            <a:ext cx="8424862" cy="968375"/>
          </a:xfrm>
          <a:prstGeom prst="rect"/>
          <a:noFill/>
          <a:ln>
            <a:noFill/>
          </a:ln>
        </p:spPr>
        <p:txBody>
          <a:bodyPr anchor="t" bIns="45720" lIns="91440" rIns="91440" tIns="45720" vert="horz">
            <a:spAutoFit/>
          </a:bodyPr>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eaLnBrk="1" hangingPunct="1" latinLnBrk="1" lvl="0"/>
            <a:r>
              <a:rPr altLang="en-US" lang="zh-CN">
                <a:solidFill>
                  <a:schemeClr val="dk1"/>
                </a:solidFill>
              </a:rPr>
              <a:t>例</a:t>
            </a:r>
            <a:r>
              <a:rPr altLang="zh-CN" lang="en-US">
                <a:solidFill>
                  <a:schemeClr val="dk1"/>
                </a:solidFill>
              </a:rPr>
              <a:t>4.9</a:t>
            </a:r>
            <a:r>
              <a:rPr altLang="zh-CN" lang="en-US"/>
              <a:t>  </a:t>
            </a:r>
            <a:r>
              <a:rPr altLang="en-US" lang="zh-CN">
                <a:solidFill>
                  <a:schemeClr val="dk1"/>
                </a:solidFill>
              </a:rPr>
              <a:t>某人事部门拟招聘</a:t>
            </a:r>
            <a:r>
              <a:rPr altLang="zh-CN" lang="en-US">
                <a:solidFill>
                  <a:schemeClr val="dk1"/>
                </a:solidFill>
              </a:rPr>
              <a:t>4</a:t>
            </a:r>
            <a:r>
              <a:rPr altLang="en-US" lang="zh-CN">
                <a:solidFill>
                  <a:schemeClr val="dk1"/>
                </a:solidFill>
              </a:rPr>
              <a:t>人任职</a:t>
            </a:r>
            <a:r>
              <a:rPr altLang="zh-CN" lang="en-US">
                <a:solidFill>
                  <a:schemeClr val="dk1"/>
                </a:solidFill>
              </a:rPr>
              <a:t>4</a:t>
            </a:r>
            <a:r>
              <a:rPr altLang="en-US" lang="zh-CN">
                <a:solidFill>
                  <a:schemeClr val="dk1"/>
                </a:solidFill>
              </a:rPr>
              <a:t>项工作，对他们综合考评的 得分如下表（满分</a:t>
            </a:r>
            <a:r>
              <a:rPr altLang="zh-CN" lang="en-US">
                <a:solidFill>
                  <a:schemeClr val="dk1"/>
                </a:solidFill>
              </a:rPr>
              <a:t>100</a:t>
            </a:r>
            <a:r>
              <a:rPr altLang="en-US" lang="zh-CN">
                <a:solidFill>
                  <a:schemeClr val="dk1"/>
                </a:solidFill>
              </a:rPr>
              <a:t>分），如何安排工作使总分最多。</a:t>
            </a:r>
          </a:p>
        </p:txBody>
      </p:sp>
      <p:pic>
        <p:nvPicPr>
          <p:cNvPr id="2097268" name=""/>
          <p:cNvPicPr>
            <a:picLocks/>
          </p:cNvPicPr>
          <p:nvPr/>
        </p:nvPicPr>
        <p:blipFill>
          <a:blip xmlns:r="http://schemas.openxmlformats.org/officeDocument/2006/relationships" r:embed="rId1"/>
          <a:srcRect l="0" t="0" r="0" b="0"/>
          <a:stretch>
            <a:fillRect/>
          </a:stretch>
        </p:blipFill>
        <p:spPr>
          <a:xfrm rot="0">
            <a:off x="2476500" y="4156075"/>
            <a:ext cx="3103562" cy="1793875"/>
          </a:xfrm>
          <a:prstGeom prst="rect"/>
          <a:noFill/>
          <a:ln>
            <a:noFill/>
          </a:ln>
        </p:spPr>
      </p:pic>
    </p:spTree>
  </p:cSld>
  <p:clrMapOvr>
    <a:masterClrMapping/>
  </p:clrMapOvr>
  <p:timing/>
</p:sld>
</file>

<file path=ppt/slides/slide103.xml><?xml version="1.0" encoding="utf-8"?>
<p:sld xmlns:a="http://schemas.openxmlformats.org/drawingml/2006/main" xmlns:r="http://schemas.openxmlformats.org/officeDocument/2006/relationships" xmlns:p="http://schemas.openxmlformats.org/presentationml/2006/main" showMasterSp="1">
  <p:cSld>
    <p:spTree>
      <p:nvGrpSpPr>
        <p:cNvPr id="279" name=""/>
        <p:cNvGrpSpPr/>
        <p:nvPr/>
      </p:nvGrpSpPr>
      <p:grpSpPr>
        <a:xfrm rot="0">
          <a:off x="0" y="0"/>
          <a:ext cx="0" cy="0"/>
          <a:chOff x="0" y="0"/>
          <a:chExt cx="0" cy="0"/>
        </a:xfrm>
      </p:grpSpPr>
      <p:sp>
        <p:nvSpPr>
          <p:cNvPr id="1051247" name="" descr="Large confetti"/>
          <p:cNvSpPr/>
          <p:nvPr>
            <p:ph type="title" sz="full" idx="0"/>
          </p:nvPr>
        </p:nvSpPr>
        <p:spPr>
          <a:xfrm rot="0">
            <a:off x="179387" y="115887"/>
            <a:ext cx="7345362" cy="7112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1" sz="3400" i="0" u="none">
                <a:solidFill>
                  <a:srgbClr val="003300"/>
                </a:solidFill>
                <a:latin typeface="Times New Roman" pitchFamily="18" charset="0"/>
                <a:ea typeface="宋体" pitchFamily="2" charset="-122"/>
                <a:sym typeface="Times New Roman" pitchFamily="18" charset="0"/>
              </a:defRPr>
            </a:lvl1pPr>
          </a:lstStyle>
          <a:p>
            <a:pPr eaLnBrk="1" hangingPunct="1" latinLnBrk="1" lvl="0"/>
            <a:r>
              <a:rPr altLang="en-US" lang="zh-CN">
                <a:effectLst>
                  <a:outerShdw algn="tl" blurRad="38100" dir="2700000" dist="38100">
                    <a:srgbClr val="C0C0C0"/>
                  </a:outerShdw>
                </a:effectLst>
              </a:rPr>
              <a:t>分配问题与匈牙利法</a:t>
            </a:r>
          </a:p>
        </p:txBody>
      </p:sp>
      <p:sp>
        <p:nvSpPr>
          <p:cNvPr id="1051248" name=""/>
          <p:cNvSpPr/>
          <p:nvPr>
            <p:ph type="body" sz="full" idx="1"/>
          </p:nvPr>
        </p:nvSpPr>
        <p:spPr>
          <a:xfrm rot="0">
            <a:off x="250825" y="1125537"/>
            <a:ext cx="8135937" cy="4679950"/>
          </a:xfrm>
          <a:prstGeom prst="rect"/>
          <a:noFill/>
          <a:ln>
            <a:noFill/>
          </a:ln>
        </p:spPr>
        <p:txBody>
          <a:bodyPr anchor="t" bIns="45720" lIns="91440" rIns="91440" tIns="45720" vert="horz"/>
          <a:lstStyle>
            <a:lvl1pPr algn="l" fontAlgn="base" indent="-342900" latinLnBrk="1" marL="342900" rtl="0">
              <a:lnSpc>
                <a:spcPct val="120000"/>
              </a:lnSpc>
              <a:spcBef>
                <a:spcPct val="15000"/>
              </a:spcBef>
              <a:spcAft>
                <a:spcPct val="0"/>
              </a:spcAft>
              <a:buSzPct val="85000"/>
              <a:buFontTx/>
              <a:buChar char="•"/>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285750" latinLnBrk="1" marL="830262" rtl="0">
              <a:lnSpc>
                <a:spcPct val="100000"/>
              </a:lnSpc>
              <a:spcBef>
                <a:spcPct val="20000"/>
              </a:spcBef>
              <a:spcAft>
                <a:spcPct val="0"/>
              </a:spcAft>
              <a:buClr>
                <a:schemeClr val="dk2"/>
              </a:buClr>
              <a:buSzPct val="70000"/>
              <a:buFont typeface="Wingdings" pitchFamily="2" charset="2"/>
              <a:buChar char="n"/>
              <a:defRPr baseline="0" b="1" sz="2600" i="0" u="none">
                <a:solidFill>
                  <a:srgbClr val="003300"/>
                </a:solidFill>
                <a:latin typeface="Times New Roman" pitchFamily="18" charset="0"/>
                <a:ea typeface="华文细黑" pitchFamily="2" charset="-122"/>
                <a:sym typeface="Times New Roman" pitchFamily="18" charset="0"/>
              </a:defRPr>
            </a:lvl2pPr>
            <a:lvl3pPr algn="l" fontAlgn="base" indent="-228600" latinLnBrk="1" marL="1238250" rtl="0">
              <a:lnSpc>
                <a:spcPct val="100000"/>
              </a:lnSpc>
              <a:spcBef>
                <a:spcPct val="20000"/>
              </a:spcBef>
              <a:spcAft>
                <a:spcPct val="0"/>
              </a:spcAft>
              <a:buSzPct val="70000"/>
              <a:buFont typeface="Wingdings" pitchFamily="2" charset="2"/>
              <a:buChar char="•"/>
              <a:defRPr baseline="0" b="1" sz="2400" i="0" u="none">
                <a:solidFill>
                  <a:srgbClr val="003300"/>
                </a:solidFill>
                <a:latin typeface="Times New Roman" pitchFamily="18" charset="0"/>
                <a:ea typeface="华文细黑" pitchFamily="2" charset="-122"/>
                <a:sym typeface="Times New Roman" pitchFamily="18" charset="0"/>
              </a:defRPr>
            </a:lvl3pPr>
            <a:lvl4pPr algn="l" fontAlgn="base" indent="-228600" latinLnBrk="1" marL="1646237" rtl="0">
              <a:lnSpc>
                <a:spcPct val="100000"/>
              </a:lnSpc>
              <a:spcBef>
                <a:spcPct val="20000"/>
              </a:spcBef>
              <a:spcAft>
                <a:spcPct val="0"/>
              </a:spcAft>
              <a:buSzPct val="70000"/>
              <a:buFont typeface="Wingdings" pitchFamily="2" charset="2"/>
              <a:buChar char="n"/>
              <a:defRPr baseline="0" b="0" sz="2000" i="0" u="none">
                <a:solidFill>
                  <a:schemeClr val="dk1"/>
                </a:solidFill>
                <a:latin typeface="Times New Roman" pitchFamily="18" charset="0"/>
                <a:ea typeface="宋体" pitchFamily="2" charset="-122"/>
                <a:sym typeface="Times New Roman" pitchFamily="18" charset="0"/>
              </a:defRPr>
            </a:lvl4pPr>
            <a:lvl5pPr algn="l" fontAlgn="base" indent="-228600" latinLnBrk="1" marL="2057400" rtl="0">
              <a:lnSpc>
                <a:spcPct val="100000"/>
              </a:lnSpc>
              <a:spcBef>
                <a:spcPct val="20000"/>
              </a:spcBef>
              <a:spcAft>
                <a:spcPct val="0"/>
              </a:spcAft>
              <a:buSzPct val="100000"/>
              <a:buFontTx/>
              <a:buChar char="•"/>
              <a:defRPr baseline="0" b="0" sz="2000" i="0" u="none">
                <a:solidFill>
                  <a:schemeClr val="dk1"/>
                </a:solidFill>
                <a:latin typeface="Times New Roman" pitchFamily="18" charset="0"/>
                <a:ea typeface="宋体" pitchFamily="2" charset="-122"/>
                <a:sym typeface="Times New Roman" pitchFamily="18" charset="0"/>
              </a:defRPr>
            </a:lvl5pPr>
          </a:lstStyle>
          <a:p>
            <a:pPr eaLnBrk="1" hangingPunct="1" indent="0" latinLnBrk="1" lvl="0" marL="0">
              <a:buFontTx/>
              <a:buNone/>
            </a:pPr>
            <a:r>
              <a:rPr altLang="en-US" lang="zh-CN">
                <a:solidFill>
                  <a:schemeClr val="dk1"/>
                </a:solidFill>
              </a:rPr>
              <a:t>解</a:t>
            </a:r>
            <a:r>
              <a:rPr altLang="zh-CN" lang="en-US">
                <a:solidFill>
                  <a:schemeClr val="dk1"/>
                </a:solidFill>
              </a:rPr>
              <a:t>: M</a:t>
            </a:r>
            <a:r>
              <a:rPr altLang="en-US" lang="zh-CN">
                <a:solidFill>
                  <a:schemeClr val="dk1"/>
                </a:solidFill>
              </a:rPr>
              <a:t>＝</a:t>
            </a:r>
            <a:r>
              <a:rPr altLang="zh-CN" lang="en-US">
                <a:solidFill>
                  <a:schemeClr val="dk1"/>
                </a:solidFill>
              </a:rPr>
              <a:t>95</a:t>
            </a:r>
            <a:r>
              <a:rPr altLang="en-US" lang="zh-CN">
                <a:solidFill>
                  <a:schemeClr val="dk1"/>
                </a:solidFill>
              </a:rPr>
              <a:t>，令</a:t>
            </a:r>
          </a:p>
        </p:txBody>
      </p:sp>
      <p:pic>
        <p:nvPicPr>
          <p:cNvPr id="2097269" name=""/>
          <p:cNvPicPr>
            <a:picLocks/>
          </p:cNvPicPr>
          <p:nvPr/>
        </p:nvPicPr>
        <p:blipFill>
          <a:blip xmlns:r="http://schemas.openxmlformats.org/officeDocument/2006/relationships" r:embed="rId1"/>
          <a:srcRect l="0" t="0" r="0" b="0"/>
          <a:stretch>
            <a:fillRect/>
          </a:stretch>
        </p:blipFill>
        <p:spPr>
          <a:xfrm rot="0">
            <a:off x="2349500" y="1211262"/>
            <a:ext cx="2151062" cy="488950"/>
          </a:xfrm>
          <a:prstGeom prst="rect"/>
          <a:noFill/>
          <a:ln>
            <a:noFill/>
          </a:ln>
        </p:spPr>
      </p:pic>
      <p:pic>
        <p:nvPicPr>
          <p:cNvPr id="2097270" name=""/>
          <p:cNvPicPr>
            <a:picLocks/>
          </p:cNvPicPr>
          <p:nvPr/>
        </p:nvPicPr>
        <p:blipFill>
          <a:blip xmlns:r="http://schemas.openxmlformats.org/officeDocument/2006/relationships" r:embed="rId2"/>
          <a:srcRect l="0" t="0" r="0" b="0"/>
          <a:stretch>
            <a:fillRect/>
          </a:stretch>
        </p:blipFill>
        <p:spPr>
          <a:xfrm rot="0">
            <a:off x="2695575" y="1628775"/>
            <a:ext cx="2668587" cy="1793875"/>
          </a:xfrm>
          <a:prstGeom prst="rect"/>
          <a:noFill/>
          <a:ln>
            <a:noFill/>
          </a:ln>
        </p:spPr>
      </p:pic>
      <p:sp>
        <p:nvSpPr>
          <p:cNvPr id="1051249" name=""/>
          <p:cNvSpPr/>
          <p:nvPr/>
        </p:nvSpPr>
        <p:spPr>
          <a:xfrm rot="0">
            <a:off x="323850" y="3357562"/>
            <a:ext cx="4672012" cy="530225"/>
          </a:xfrm>
          <a:prstGeom prst="rect"/>
          <a:noFill/>
          <a:ln>
            <a:noFill/>
          </a:ln>
        </p:spPr>
        <p:txBody>
          <a:bodyPr anchor="t" bIns="45720" lIns="91440" rIns="91440" tIns="45720" vert="horz" wrap="none">
            <a:spAutoFit/>
          </a:bodyPr>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eaLnBrk="1" hangingPunct="1" latinLnBrk="1" lvl="0">
              <a:spcBef>
                <a:spcPct val="20000"/>
              </a:spcBef>
            </a:pPr>
            <a:r>
              <a:rPr altLang="en-US" lang="zh-CN">
                <a:solidFill>
                  <a:schemeClr val="dk1"/>
                </a:solidFill>
              </a:rPr>
              <a:t>用匈牙利法求解</a:t>
            </a:r>
            <a:r>
              <a:rPr altLang="zh-CN" lang="en-US">
                <a:solidFill>
                  <a:schemeClr val="dk1"/>
                </a:solidFill>
              </a:rPr>
              <a:t>C</a:t>
            </a:r>
            <a:r>
              <a:rPr altLang="zh-CN" lang="en-US">
                <a:solidFill>
                  <a:schemeClr val="dk1"/>
                </a:solidFill>
                <a:latin typeface="华文细黑" pitchFamily="2" charset="-122"/>
              </a:rPr>
              <a:t>’</a:t>
            </a:r>
            <a:r>
              <a:rPr altLang="en-US" lang="zh-CN">
                <a:solidFill>
                  <a:schemeClr val="dk1"/>
                </a:solidFill>
              </a:rPr>
              <a:t>，最优解为：</a:t>
            </a:r>
          </a:p>
        </p:txBody>
      </p:sp>
      <p:pic>
        <p:nvPicPr>
          <p:cNvPr id="2097271" name=""/>
          <p:cNvPicPr>
            <a:picLocks/>
          </p:cNvPicPr>
          <p:nvPr/>
        </p:nvPicPr>
        <p:blipFill>
          <a:blip xmlns:r="http://schemas.openxmlformats.org/officeDocument/2006/relationships" r:embed="rId3"/>
          <a:srcRect l="0" t="0" r="0" b="0"/>
          <a:stretch>
            <a:fillRect/>
          </a:stretch>
        </p:blipFill>
        <p:spPr>
          <a:xfrm rot="0">
            <a:off x="2773362" y="3868737"/>
            <a:ext cx="2662237" cy="1792287"/>
          </a:xfrm>
          <a:prstGeom prst="rect"/>
          <a:noFill/>
          <a:ln>
            <a:noFill/>
          </a:ln>
        </p:spPr>
      </p:pic>
      <p:sp>
        <p:nvSpPr>
          <p:cNvPr id="1051250" name=""/>
          <p:cNvSpPr/>
          <p:nvPr/>
        </p:nvSpPr>
        <p:spPr>
          <a:xfrm rot="0">
            <a:off x="323850" y="5661025"/>
            <a:ext cx="8086725" cy="968375"/>
          </a:xfrm>
          <a:prstGeom prst="rect"/>
          <a:noFill/>
          <a:ln>
            <a:noFill/>
          </a:ln>
        </p:spPr>
        <p:txBody>
          <a:bodyPr anchor="t" bIns="45720" lIns="91440" rIns="91440" tIns="45720" vert="horz">
            <a:spAutoFit/>
          </a:bodyPr>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eaLnBrk="1" hangingPunct="1" latinLnBrk="1" lvl="0">
              <a:spcBef>
                <a:spcPct val="0"/>
              </a:spcBef>
              <a:buFontTx/>
              <a:buNone/>
            </a:pPr>
            <a:r>
              <a:rPr altLang="en-US" lang="zh-CN">
                <a:solidFill>
                  <a:schemeClr val="dk1"/>
                </a:solidFill>
              </a:rPr>
              <a:t>即甲安排做第二项工作、乙做第三项、丙做第四项、丁做第三项</a:t>
            </a:r>
            <a:r>
              <a:rPr altLang="zh-CN" lang="en-US">
                <a:solidFill>
                  <a:schemeClr val="dk1"/>
                </a:solidFill>
              </a:rPr>
              <a:t>, </a:t>
            </a:r>
            <a:r>
              <a:rPr altLang="en-US" lang="zh-CN">
                <a:solidFill>
                  <a:schemeClr val="dk1"/>
                </a:solidFill>
              </a:rPr>
              <a:t>最高总分</a:t>
            </a:r>
            <a:r>
              <a:rPr altLang="zh-CN" lang="en-US">
                <a:solidFill>
                  <a:schemeClr val="dk1"/>
                </a:solidFill>
              </a:rPr>
              <a:t>Z</a:t>
            </a:r>
            <a:r>
              <a:rPr altLang="en-US" lang="zh-CN">
                <a:solidFill>
                  <a:schemeClr val="dk1"/>
                </a:solidFill>
              </a:rPr>
              <a:t>＝</a:t>
            </a:r>
            <a:r>
              <a:rPr altLang="zh-CN" lang="en-US">
                <a:solidFill>
                  <a:schemeClr val="dk1"/>
                </a:solidFill>
              </a:rPr>
              <a:t>92</a:t>
            </a:r>
            <a:r>
              <a:rPr altLang="en-US" lang="zh-CN">
                <a:solidFill>
                  <a:schemeClr val="dk1"/>
                </a:solidFill>
              </a:rPr>
              <a:t>＋</a:t>
            </a:r>
            <a:r>
              <a:rPr altLang="zh-CN" lang="en-US">
                <a:solidFill>
                  <a:schemeClr val="dk1"/>
                </a:solidFill>
              </a:rPr>
              <a:t>95</a:t>
            </a:r>
            <a:r>
              <a:rPr altLang="en-US" lang="zh-CN">
                <a:solidFill>
                  <a:schemeClr val="dk1"/>
                </a:solidFill>
              </a:rPr>
              <a:t>＋</a:t>
            </a:r>
            <a:r>
              <a:rPr altLang="zh-CN" lang="en-US">
                <a:solidFill>
                  <a:schemeClr val="dk1"/>
                </a:solidFill>
              </a:rPr>
              <a:t>90</a:t>
            </a:r>
            <a:r>
              <a:rPr altLang="en-US" lang="zh-CN">
                <a:solidFill>
                  <a:schemeClr val="dk1"/>
                </a:solidFill>
              </a:rPr>
              <a:t>＋</a:t>
            </a:r>
            <a:r>
              <a:rPr altLang="zh-CN" lang="en-US">
                <a:solidFill>
                  <a:schemeClr val="dk1"/>
                </a:solidFill>
              </a:rPr>
              <a:t>80</a:t>
            </a:r>
            <a:r>
              <a:rPr altLang="en-US" lang="zh-CN">
                <a:solidFill>
                  <a:schemeClr val="dk1"/>
                </a:solidFill>
              </a:rPr>
              <a:t>＝</a:t>
            </a:r>
            <a:r>
              <a:rPr altLang="zh-CN" lang="en-US">
                <a:solidFill>
                  <a:schemeClr val="dk1"/>
                </a:solidFill>
              </a:rPr>
              <a:t>357</a:t>
            </a:r>
          </a:p>
        </p:txBody>
      </p:sp>
      <p:pic>
        <p:nvPicPr>
          <p:cNvPr id="2097272" name="" descr="52design_com_kr_111"/>
          <p:cNvPicPr>
            <a:picLocks/>
          </p:cNvPicPr>
          <p:nvPr/>
        </p:nvPicPr>
        <p:blipFill>
          <a:blip xmlns:r="http://schemas.openxmlformats.org/officeDocument/2006/relationships" r:embed="rId4"/>
          <a:srcRect l="0" t="0" r="0" b="0"/>
          <a:stretch>
            <a:fillRect/>
          </a:stretch>
        </p:blipFill>
        <p:spPr>
          <a:xfrm rot="0">
            <a:off x="7169150" y="1268412"/>
            <a:ext cx="1219200" cy="1219200"/>
          </a:xfrm>
          <a:prstGeom prst="rect"/>
          <a:noFill/>
          <a:ln>
            <a:noFill/>
          </a:ln>
        </p:spPr>
      </p:pic>
    </p:spTree>
  </p:cSld>
  <p:clrMapOvr>
    <a:masterClrMapping/>
  </p:clrMapOvr>
  <p:timing>
    <p:tnLst>
      <p:par>
        <p:cTn dur="indefinite" id="1" nodeType="tmRoot">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22" presetSubtype="1">
                                  <p:stCondLst>
                                    <p:cond delay="0"/>
                                  </p:stCondLst>
                                  <p:childTnLst>
                                    <p:set>
                                      <p:cBhvr>
                                        <p:cTn dur="1" fill="hold" id="6">
                                          <p:stCondLst>
                                            <p:cond delay="0"/>
                                          </p:stCondLst>
                                        </p:cTn>
                                        <p:tgtEl>
                                          <p:spTgt spid="2097271"/>
                                        </p:tgtEl>
                                        <p:attrNameLst>
                                          <p:attrName>style.visibility</p:attrName>
                                        </p:attrNameLst>
                                      </p:cBhvr>
                                      <p:to>
                                        <p:strVal val="visible"/>
                                      </p:to>
                                    </p:set>
                                    <p:animEffect transition="in" filter="wipe(up)">
                                      <p:cBhvr>
                                        <p:cTn dur="500" id="7"/>
                                        <p:tgtEl>
                                          <p:spTgt spid="20972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4.xml><?xml version="1.0" encoding="utf-8"?>
<p:sld xmlns:a="http://schemas.openxmlformats.org/drawingml/2006/main" xmlns:r="http://schemas.openxmlformats.org/officeDocument/2006/relationships" xmlns:p="http://schemas.openxmlformats.org/presentationml/2006/main" showMasterSp="1">
  <p:cSld>
    <p:spTree>
      <p:nvGrpSpPr>
        <p:cNvPr id="280" name=""/>
        <p:cNvGrpSpPr/>
        <p:nvPr/>
      </p:nvGrpSpPr>
      <p:grpSpPr>
        <a:xfrm rot="0">
          <a:off x="0" y="0"/>
          <a:ext cx="0" cy="0"/>
          <a:chOff x="0" y="0"/>
          <a:chExt cx="0" cy="0"/>
        </a:xfrm>
      </p:grpSpPr>
      <p:sp>
        <p:nvSpPr>
          <p:cNvPr id="1051251" name="" descr="Large confetti"/>
          <p:cNvSpPr/>
          <p:nvPr>
            <p:ph type="title" sz="full" idx="0"/>
          </p:nvPr>
        </p:nvSpPr>
        <p:spPr>
          <a:xfrm rot="0">
            <a:off x="179387" y="115887"/>
            <a:ext cx="7345362" cy="7112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1" sz="3400" i="0" u="none">
                <a:solidFill>
                  <a:srgbClr val="003300"/>
                </a:solidFill>
                <a:latin typeface="Times New Roman" pitchFamily="18" charset="0"/>
                <a:ea typeface="宋体" pitchFamily="2" charset="-122"/>
                <a:sym typeface="Times New Roman" pitchFamily="18" charset="0"/>
              </a:defRPr>
            </a:lvl1pPr>
          </a:lstStyle>
          <a:p>
            <a:pPr eaLnBrk="1" hangingPunct="1" latinLnBrk="1" lvl="0"/>
            <a:r>
              <a:rPr altLang="en-US" lang="zh-CN">
                <a:effectLst>
                  <a:outerShdw algn="tl" blurRad="38100" dir="2700000" dist="38100">
                    <a:srgbClr val="C0C0C0"/>
                  </a:outerShdw>
                </a:effectLst>
              </a:rPr>
              <a:t>分配问题与匈牙利法</a:t>
            </a:r>
          </a:p>
        </p:txBody>
      </p:sp>
      <p:sp>
        <p:nvSpPr>
          <p:cNvPr id="1051252" name=""/>
          <p:cNvSpPr/>
          <p:nvPr>
            <p:ph type="body" sz="full" idx="1"/>
          </p:nvPr>
        </p:nvSpPr>
        <p:spPr>
          <a:xfrm rot="0">
            <a:off x="179387" y="1125537"/>
            <a:ext cx="8135937" cy="503237"/>
          </a:xfrm>
          <a:prstGeom prst="rect"/>
          <a:noFill/>
          <a:ln>
            <a:noFill/>
          </a:ln>
        </p:spPr>
        <p:txBody>
          <a:bodyPr anchor="t" bIns="45720" lIns="91440" rIns="91440" tIns="45720" vert="horz"/>
          <a:lstStyle>
            <a:lvl1pPr algn="l" fontAlgn="base" indent="-342900" latinLnBrk="1" marL="342900" rtl="0">
              <a:lnSpc>
                <a:spcPct val="120000"/>
              </a:lnSpc>
              <a:spcBef>
                <a:spcPct val="15000"/>
              </a:spcBef>
              <a:spcAft>
                <a:spcPct val="0"/>
              </a:spcAft>
              <a:buSzPct val="85000"/>
              <a:buFontTx/>
              <a:buChar char="•"/>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285750" latinLnBrk="1" marL="830262" rtl="0">
              <a:lnSpc>
                <a:spcPct val="100000"/>
              </a:lnSpc>
              <a:spcBef>
                <a:spcPct val="20000"/>
              </a:spcBef>
              <a:spcAft>
                <a:spcPct val="0"/>
              </a:spcAft>
              <a:buClr>
                <a:schemeClr val="dk2"/>
              </a:buClr>
              <a:buSzPct val="70000"/>
              <a:buFont typeface="Wingdings" pitchFamily="2" charset="2"/>
              <a:buChar char="n"/>
              <a:defRPr baseline="0" b="1" sz="2600" i="0" u="none">
                <a:solidFill>
                  <a:srgbClr val="003300"/>
                </a:solidFill>
                <a:latin typeface="Times New Roman" pitchFamily="18" charset="0"/>
                <a:ea typeface="华文细黑" pitchFamily="2" charset="-122"/>
                <a:sym typeface="Times New Roman" pitchFamily="18" charset="0"/>
              </a:defRPr>
            </a:lvl2pPr>
            <a:lvl3pPr algn="l" fontAlgn="base" indent="-228600" latinLnBrk="1" marL="1238250" rtl="0">
              <a:lnSpc>
                <a:spcPct val="100000"/>
              </a:lnSpc>
              <a:spcBef>
                <a:spcPct val="20000"/>
              </a:spcBef>
              <a:spcAft>
                <a:spcPct val="0"/>
              </a:spcAft>
              <a:buSzPct val="70000"/>
              <a:buFont typeface="Wingdings" pitchFamily="2" charset="2"/>
              <a:buChar char="•"/>
              <a:defRPr baseline="0" b="1" sz="2400" i="0" u="none">
                <a:solidFill>
                  <a:srgbClr val="003300"/>
                </a:solidFill>
                <a:latin typeface="Times New Roman" pitchFamily="18" charset="0"/>
                <a:ea typeface="华文细黑" pitchFamily="2" charset="-122"/>
                <a:sym typeface="Times New Roman" pitchFamily="18" charset="0"/>
              </a:defRPr>
            </a:lvl3pPr>
            <a:lvl4pPr algn="l" fontAlgn="base" indent="-228600" latinLnBrk="1" marL="1646237" rtl="0">
              <a:lnSpc>
                <a:spcPct val="100000"/>
              </a:lnSpc>
              <a:spcBef>
                <a:spcPct val="20000"/>
              </a:spcBef>
              <a:spcAft>
                <a:spcPct val="0"/>
              </a:spcAft>
              <a:buSzPct val="70000"/>
              <a:buFont typeface="Wingdings" pitchFamily="2" charset="2"/>
              <a:buChar char="n"/>
              <a:defRPr baseline="0" b="0" sz="2000" i="0" u="none">
                <a:solidFill>
                  <a:schemeClr val="dk1"/>
                </a:solidFill>
                <a:latin typeface="Times New Roman" pitchFamily="18" charset="0"/>
                <a:ea typeface="宋体" pitchFamily="2" charset="-122"/>
                <a:sym typeface="Times New Roman" pitchFamily="18" charset="0"/>
              </a:defRPr>
            </a:lvl4pPr>
            <a:lvl5pPr algn="l" fontAlgn="base" indent="-228600" latinLnBrk="1" marL="2057400" rtl="0">
              <a:lnSpc>
                <a:spcPct val="100000"/>
              </a:lnSpc>
              <a:spcBef>
                <a:spcPct val="20000"/>
              </a:spcBef>
              <a:spcAft>
                <a:spcPct val="0"/>
              </a:spcAft>
              <a:buSzPct val="100000"/>
              <a:buFontTx/>
              <a:buChar char="•"/>
              <a:defRPr baseline="0" b="0" sz="2000" i="0" u="none">
                <a:solidFill>
                  <a:schemeClr val="dk1"/>
                </a:solidFill>
                <a:latin typeface="Times New Roman" pitchFamily="18" charset="0"/>
                <a:ea typeface="宋体" pitchFamily="2" charset="-122"/>
                <a:sym typeface="Times New Roman" pitchFamily="18" charset="0"/>
              </a:defRPr>
            </a:lvl5pPr>
          </a:lstStyle>
          <a:p>
            <a:pPr eaLnBrk="1" hangingPunct="1" indent="0" latinLnBrk="1" lvl="0" marL="0">
              <a:lnSpc>
                <a:spcPct val="100000"/>
              </a:lnSpc>
              <a:spcBef>
                <a:spcPct val="50000"/>
              </a:spcBef>
              <a:buClr>
                <a:schemeClr val="accent1"/>
              </a:buClr>
              <a:buSzPct val="80000"/>
              <a:buFont typeface="Wingdings" pitchFamily="2" charset="2"/>
              <a:buNone/>
            </a:pPr>
            <a:r>
              <a:rPr altLang="zh-CN" lang="en-US">
                <a:solidFill>
                  <a:srgbClr val="A50021"/>
                </a:solidFill>
                <a:effectLst>
                  <a:outerShdw algn="tl" blurRad="38100" dir="2700000" dist="38100">
                    <a:srgbClr val="C0C0C0"/>
                  </a:outerShdw>
                </a:effectLst>
              </a:rPr>
              <a:t>2. </a:t>
            </a:r>
            <a:r>
              <a:rPr altLang="en-US" lang="zh-CN">
                <a:solidFill>
                  <a:srgbClr val="A50021"/>
                </a:solidFill>
                <a:effectLst>
                  <a:outerShdw algn="tl" blurRad="38100" dir="2700000" dist="38100">
                    <a:srgbClr val="C0C0C0"/>
                  </a:outerShdw>
                </a:effectLst>
              </a:rPr>
              <a:t>不平衡的指派问题</a:t>
            </a:r>
          </a:p>
        </p:txBody>
      </p:sp>
      <p:sp>
        <p:nvSpPr>
          <p:cNvPr id="1051253" name=""/>
          <p:cNvSpPr txBox="1"/>
          <p:nvPr/>
        </p:nvSpPr>
        <p:spPr>
          <a:xfrm rot="0">
            <a:off x="395287" y="1674812"/>
            <a:ext cx="8353425" cy="530225"/>
          </a:xfrm>
          <a:prstGeom prst="rect"/>
          <a:noFill/>
          <a:ln>
            <a:noFill/>
          </a:ln>
        </p:spPr>
        <p:txBody>
          <a:bodyPr anchor="t" bIns="45720" lIns="91440" rIns="91440" tIns="45720" vert="horz">
            <a:spAutoFit/>
          </a:bodyPr>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eaLnBrk="1" hangingPunct="1" latinLnBrk="1" lvl="0">
              <a:buFontTx/>
              <a:buBlip>
                <a:blip xmlns:r="http://schemas.openxmlformats.org/officeDocument/2006/relationships" r:embed="rId1"/>
              </a:buBlip>
            </a:pPr>
            <a:r>
              <a:rPr altLang="zh-CN" lang="en-US">
                <a:solidFill>
                  <a:schemeClr val="dk1"/>
                </a:solidFill>
              </a:rPr>
              <a:t>  </a:t>
            </a:r>
            <a:r>
              <a:rPr altLang="en-US" lang="zh-CN"/>
              <a:t>当人数</a:t>
            </a:r>
            <a:r>
              <a:rPr altLang="zh-CN" lang="en-US"/>
              <a:t>m</a:t>
            </a:r>
            <a:r>
              <a:rPr altLang="en-US" lang="zh-CN"/>
              <a:t>大于工作数</a:t>
            </a:r>
            <a:r>
              <a:rPr altLang="zh-CN" lang="en-US"/>
              <a:t>n</a:t>
            </a:r>
            <a:r>
              <a:rPr altLang="en-US" lang="zh-CN"/>
              <a:t>时，加上</a:t>
            </a:r>
            <a:r>
              <a:rPr altLang="zh-CN" lang="en-US"/>
              <a:t>m</a:t>
            </a:r>
            <a:r>
              <a:rPr altLang="en-US" lang="zh-CN"/>
              <a:t>－</a:t>
            </a:r>
            <a:r>
              <a:rPr altLang="zh-CN" lang="en-US"/>
              <a:t>n</a:t>
            </a:r>
            <a:r>
              <a:rPr altLang="en-US" lang="zh-CN"/>
              <a:t>项虚拟工作，</a:t>
            </a:r>
            <a:r>
              <a:rPr altLang="en-US" lang="zh-CN">
                <a:solidFill>
                  <a:schemeClr val="dk1"/>
                </a:solidFill>
              </a:rPr>
              <a:t>例如：</a:t>
            </a:r>
          </a:p>
        </p:txBody>
      </p:sp>
      <p:pic>
        <p:nvPicPr>
          <p:cNvPr id="2097273" name=""/>
          <p:cNvPicPr>
            <a:picLocks/>
          </p:cNvPicPr>
          <p:nvPr/>
        </p:nvPicPr>
        <p:blipFill>
          <a:blip xmlns:r="http://schemas.openxmlformats.org/officeDocument/2006/relationships" r:embed="rId2"/>
          <a:srcRect l="0" t="0" r="0" b="0"/>
          <a:stretch>
            <a:fillRect/>
          </a:stretch>
        </p:blipFill>
        <p:spPr>
          <a:xfrm rot="0">
            <a:off x="1260475" y="2244725"/>
            <a:ext cx="2160587" cy="1760537"/>
          </a:xfrm>
          <a:prstGeom prst="rect"/>
          <a:noFill/>
          <a:ln>
            <a:noFill/>
          </a:ln>
        </p:spPr>
      </p:pic>
      <p:sp>
        <p:nvSpPr>
          <p:cNvPr id="1051254" name=""/>
          <p:cNvSpPr/>
          <p:nvPr/>
        </p:nvSpPr>
        <p:spPr>
          <a:xfrm rot="0">
            <a:off x="3603625" y="2892425"/>
            <a:ext cx="609600" cy="304800"/>
          </a:xfrm>
          <a:prstGeom prst="rightArrow">
            <a:avLst>
              <a:gd name="adj1" fmla="val 50000"/>
              <a:gd name="adj2" fmla="val 50000"/>
            </a:avLst>
          </a:prstGeom>
          <a:solidFill>
            <a:schemeClr val="accent1"/>
          </a:solidFill>
          <a:ln w="9525" cap="flat" cmpd="sng">
            <a:solidFill>
              <a:schemeClr val="dk1">
                <a:alpha val="100000"/>
              </a:schemeClr>
            </a:solidFill>
            <a:prstDash val="solid"/>
            <a:round/>
          </a:ln>
        </p:spPr>
        <p:txBody>
          <a:bodyPr anchor="ctr" bIns="45720" lIns="91440" rIns="91440" tIns="45720" vert="horz" wrap="none"/>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eaLnBrk="1" hangingPunct="1" latinLnBrk="1" lvl="0"/>
            <a:endParaRPr altLang="en-US" lang="zh-CN"/>
          </a:p>
        </p:txBody>
      </p:sp>
      <p:pic>
        <p:nvPicPr>
          <p:cNvPr id="2097274" name=""/>
          <p:cNvPicPr>
            <a:picLocks/>
          </p:cNvPicPr>
          <p:nvPr/>
        </p:nvPicPr>
        <p:blipFill>
          <a:blip xmlns:r="http://schemas.openxmlformats.org/officeDocument/2006/relationships" r:embed="rId3"/>
          <a:srcRect l="0" t="0" r="0" b="0"/>
          <a:stretch>
            <a:fillRect/>
          </a:stretch>
        </p:blipFill>
        <p:spPr>
          <a:xfrm rot="0">
            <a:off x="4364037" y="2244725"/>
            <a:ext cx="2368550" cy="1760537"/>
          </a:xfrm>
          <a:prstGeom prst="rect"/>
          <a:noFill/>
          <a:ln>
            <a:noFill/>
          </a:ln>
        </p:spPr>
      </p:pic>
      <p:sp>
        <p:nvSpPr>
          <p:cNvPr id="1051255" name=""/>
          <p:cNvSpPr txBox="1"/>
          <p:nvPr/>
        </p:nvSpPr>
        <p:spPr>
          <a:xfrm rot="0">
            <a:off x="468312" y="4005262"/>
            <a:ext cx="7991475" cy="530225"/>
          </a:xfrm>
          <a:prstGeom prst="rect"/>
          <a:noFill/>
          <a:ln>
            <a:noFill/>
          </a:ln>
        </p:spPr>
        <p:txBody>
          <a:bodyPr anchor="t" bIns="45720" lIns="91440" rIns="91440" tIns="45720" vert="horz">
            <a:spAutoFit/>
          </a:bodyPr>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eaLnBrk="1" hangingPunct="1" latinLnBrk="1" lvl="0">
              <a:buFontTx/>
              <a:buBlip>
                <a:blip xmlns:r="http://schemas.openxmlformats.org/officeDocument/2006/relationships" r:embed="rId1"/>
              </a:buBlip>
            </a:pPr>
            <a:r>
              <a:rPr altLang="zh-CN" lang="en-US">
                <a:solidFill>
                  <a:schemeClr val="dk1"/>
                </a:solidFill>
              </a:rPr>
              <a:t>  </a:t>
            </a:r>
            <a:r>
              <a:rPr altLang="en-US" lang="zh-CN"/>
              <a:t>当人数</a:t>
            </a:r>
            <a:r>
              <a:rPr altLang="zh-CN" lang="en-US"/>
              <a:t>m</a:t>
            </a:r>
            <a:r>
              <a:rPr altLang="en-US" lang="zh-CN"/>
              <a:t>小于工作数</a:t>
            </a:r>
            <a:r>
              <a:rPr altLang="zh-CN" lang="en-US"/>
              <a:t>n</a:t>
            </a:r>
            <a:r>
              <a:rPr altLang="en-US" lang="zh-CN"/>
              <a:t>时，加上</a:t>
            </a:r>
            <a:r>
              <a:rPr altLang="zh-CN" lang="en-US"/>
              <a:t>n</a:t>
            </a:r>
            <a:r>
              <a:rPr altLang="en-US" lang="zh-CN"/>
              <a:t>－</a:t>
            </a:r>
            <a:r>
              <a:rPr altLang="zh-CN" lang="en-US"/>
              <a:t>m</a:t>
            </a:r>
            <a:r>
              <a:rPr altLang="en-US" lang="zh-CN"/>
              <a:t>个人，</a:t>
            </a:r>
            <a:r>
              <a:rPr altLang="en-US" lang="zh-CN">
                <a:solidFill>
                  <a:schemeClr val="dk1"/>
                </a:solidFill>
              </a:rPr>
              <a:t>例如</a:t>
            </a:r>
          </a:p>
        </p:txBody>
      </p:sp>
      <p:pic>
        <p:nvPicPr>
          <p:cNvPr id="2097275" name=""/>
          <p:cNvPicPr>
            <a:picLocks/>
          </p:cNvPicPr>
          <p:nvPr/>
        </p:nvPicPr>
        <p:blipFill>
          <a:blip xmlns:r="http://schemas.openxmlformats.org/officeDocument/2006/relationships" r:embed="rId4"/>
          <a:srcRect l="0" t="0" r="0" b="0"/>
          <a:stretch>
            <a:fillRect/>
          </a:stretch>
        </p:blipFill>
        <p:spPr>
          <a:xfrm rot="0">
            <a:off x="1331912" y="4797425"/>
            <a:ext cx="2089150" cy="1243012"/>
          </a:xfrm>
          <a:prstGeom prst="rect"/>
          <a:noFill/>
          <a:ln>
            <a:noFill/>
          </a:ln>
        </p:spPr>
      </p:pic>
      <p:pic>
        <p:nvPicPr>
          <p:cNvPr id="2097276" name=""/>
          <p:cNvPicPr>
            <a:picLocks/>
          </p:cNvPicPr>
          <p:nvPr/>
        </p:nvPicPr>
        <p:blipFill>
          <a:blip xmlns:r="http://schemas.openxmlformats.org/officeDocument/2006/relationships" r:embed="rId5"/>
          <a:srcRect l="0" t="0" r="0" b="0"/>
          <a:stretch>
            <a:fillRect/>
          </a:stretch>
        </p:blipFill>
        <p:spPr>
          <a:xfrm rot="0">
            <a:off x="4435475" y="4652962"/>
            <a:ext cx="2297112" cy="1385887"/>
          </a:xfrm>
          <a:prstGeom prst="rect"/>
          <a:noFill/>
          <a:ln>
            <a:noFill/>
          </a:ln>
        </p:spPr>
      </p:pic>
      <p:sp>
        <p:nvSpPr>
          <p:cNvPr id="1051256" name=""/>
          <p:cNvSpPr/>
          <p:nvPr/>
        </p:nvSpPr>
        <p:spPr>
          <a:xfrm rot="0">
            <a:off x="3603625" y="5160962"/>
            <a:ext cx="609600" cy="304800"/>
          </a:xfrm>
          <a:prstGeom prst="rightArrow">
            <a:avLst>
              <a:gd name="adj1" fmla="val 50000"/>
              <a:gd name="adj2" fmla="val 50000"/>
            </a:avLst>
          </a:prstGeom>
          <a:solidFill>
            <a:schemeClr val="accent1"/>
          </a:solidFill>
          <a:ln w="9525" cap="flat" cmpd="sng">
            <a:solidFill>
              <a:schemeClr val="dk1">
                <a:alpha val="100000"/>
              </a:schemeClr>
            </a:solidFill>
            <a:prstDash val="solid"/>
            <a:round/>
          </a:ln>
        </p:spPr>
        <p:txBody>
          <a:bodyPr anchor="ctr" bIns="45720" lIns="91440" rIns="91440" tIns="45720" vert="horz" wrap="none"/>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eaLnBrk="1" hangingPunct="1" latinLnBrk="1" lvl="0"/>
            <a:endParaRPr altLang="en-US" lang="zh-CN"/>
          </a:p>
        </p:txBody>
      </p:sp>
    </p:spTree>
  </p:cSld>
  <p:clrMapOvr>
    <a:masterClrMapping/>
  </p:clrMapOvr>
  <p:timing>
    <p:tnLst>
      <p:par>
        <p:cTn dur="indefinite" id="1" nodeType="tmRoot">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22" presetSubtype="8">
                                  <p:stCondLst>
                                    <p:cond delay="0"/>
                                  </p:stCondLst>
                                  <p:childTnLst>
                                    <p:set>
                                      <p:cBhvr>
                                        <p:cTn dur="1" fill="hold" id="6">
                                          <p:stCondLst>
                                            <p:cond delay="0"/>
                                          </p:stCondLst>
                                        </p:cTn>
                                        <p:tgtEl>
                                          <p:spTgt spid="2097273"/>
                                        </p:tgtEl>
                                        <p:attrNameLst>
                                          <p:attrName>style.visibility</p:attrName>
                                        </p:attrNameLst>
                                      </p:cBhvr>
                                      <p:to>
                                        <p:strVal val="visible"/>
                                      </p:to>
                                    </p:set>
                                    <p:animEffect transition="in" filter="wipe(left)">
                                      <p:cBhvr>
                                        <p:cTn dur="500" id="7"/>
                                        <p:tgtEl>
                                          <p:spTgt spid="2097273"/>
                                        </p:tgtEl>
                                      </p:cBhvr>
                                    </p:animEffect>
                                  </p:childTnLst>
                                </p:cTn>
                              </p:par>
                            </p:childTnLst>
                          </p:cTn>
                        </p:par>
                      </p:childTnLst>
                    </p:cTn>
                  </p:par>
                  <p:par>
                    <p:cTn fill="hold" id="8">
                      <p:stCondLst>
                        <p:cond delay="indefinite"/>
                      </p:stCondLst>
                      <p:childTnLst>
                        <p:par>
                          <p:cTn fill="hold" id="9">
                            <p:stCondLst>
                              <p:cond delay="0"/>
                            </p:stCondLst>
                            <p:childTnLst>
                              <p:par>
                                <p:cTn fill="hold" grpId="0" id="10" nodeType="clickEffect" presetClass="entr" presetID="3" presetSubtype="10">
                                  <p:stCondLst>
                                    <p:cond delay="0"/>
                                  </p:stCondLst>
                                  <p:childTnLst>
                                    <p:set>
                                      <p:cBhvr>
                                        <p:cTn dur="1" fill="hold" id="11">
                                          <p:stCondLst>
                                            <p:cond delay="0"/>
                                          </p:stCondLst>
                                        </p:cTn>
                                        <p:tgtEl>
                                          <p:spTgt spid="1051254"/>
                                        </p:tgtEl>
                                        <p:attrNameLst>
                                          <p:attrName>style.visibility</p:attrName>
                                        </p:attrNameLst>
                                      </p:cBhvr>
                                      <p:to>
                                        <p:strVal val="visible"/>
                                      </p:to>
                                    </p:set>
                                    <p:animEffect transition="in" filter="blinds(horizontal)">
                                      <p:cBhvr>
                                        <p:cTn dur="500" id="12"/>
                                        <p:tgtEl>
                                          <p:spTgt spid="1051254"/>
                                        </p:tgtEl>
                                      </p:cBhvr>
                                    </p:animEffect>
                                  </p:childTnLst>
                                </p:cTn>
                              </p:par>
                            </p:childTnLst>
                          </p:cTn>
                        </p:par>
                      </p:childTnLst>
                    </p:cTn>
                  </p:par>
                  <p:par>
                    <p:cTn fill="hold" id="13">
                      <p:stCondLst>
                        <p:cond delay="indefinite"/>
                      </p:stCondLst>
                      <p:childTnLst>
                        <p:par>
                          <p:cTn fill="hold" id="14">
                            <p:stCondLst>
                              <p:cond delay="0"/>
                            </p:stCondLst>
                            <p:childTnLst>
                              <p:par>
                                <p:cTn fill="hold" id="15" nodeType="clickEffect" presetClass="entr" presetID="22" presetSubtype="8">
                                  <p:stCondLst>
                                    <p:cond delay="0"/>
                                  </p:stCondLst>
                                  <p:childTnLst>
                                    <p:set>
                                      <p:cBhvr>
                                        <p:cTn dur="1" fill="hold" id="16">
                                          <p:stCondLst>
                                            <p:cond delay="0"/>
                                          </p:stCondLst>
                                        </p:cTn>
                                        <p:tgtEl>
                                          <p:spTgt spid="2097274"/>
                                        </p:tgtEl>
                                        <p:attrNameLst>
                                          <p:attrName>style.visibility</p:attrName>
                                        </p:attrNameLst>
                                      </p:cBhvr>
                                      <p:to>
                                        <p:strVal val="visible"/>
                                      </p:to>
                                    </p:set>
                                    <p:animEffect transition="in" filter="wipe(left)">
                                      <p:cBhvr>
                                        <p:cTn dur="500" id="17"/>
                                        <p:tgtEl>
                                          <p:spTgt spid="2097274"/>
                                        </p:tgtEl>
                                      </p:cBhvr>
                                    </p:animEffect>
                                  </p:childTnLst>
                                </p:cTn>
                              </p:par>
                            </p:childTnLst>
                          </p:cTn>
                        </p:par>
                      </p:childTnLst>
                    </p:cTn>
                  </p:par>
                  <p:par>
                    <p:cTn fill="hold" id="18">
                      <p:stCondLst>
                        <p:cond delay="indefinite"/>
                      </p:stCondLst>
                      <p:childTnLst>
                        <p:par>
                          <p:cTn fill="hold" id="19">
                            <p:stCondLst>
                              <p:cond delay="0"/>
                            </p:stCondLst>
                            <p:childTnLst>
                              <p:par>
                                <p:cTn fill="hold" id="20" nodeType="clickEffect" presetClass="entr" presetID="22" presetSubtype="8">
                                  <p:stCondLst>
                                    <p:cond delay="0"/>
                                  </p:stCondLst>
                                  <p:childTnLst>
                                    <p:set>
                                      <p:cBhvr>
                                        <p:cTn dur="1" fill="hold" id="21">
                                          <p:stCondLst>
                                            <p:cond delay="0"/>
                                          </p:stCondLst>
                                        </p:cTn>
                                        <p:tgtEl>
                                          <p:spTgt spid="2097275"/>
                                        </p:tgtEl>
                                        <p:attrNameLst>
                                          <p:attrName>style.visibility</p:attrName>
                                        </p:attrNameLst>
                                      </p:cBhvr>
                                      <p:to>
                                        <p:strVal val="visible"/>
                                      </p:to>
                                    </p:set>
                                    <p:animEffect transition="in" filter="wipe(left)">
                                      <p:cBhvr>
                                        <p:cTn dur="500" id="22"/>
                                        <p:tgtEl>
                                          <p:spTgt spid="2097275"/>
                                        </p:tgtEl>
                                      </p:cBhvr>
                                    </p:animEffect>
                                  </p:childTnLst>
                                </p:cTn>
                              </p:par>
                            </p:childTnLst>
                          </p:cTn>
                        </p:par>
                      </p:childTnLst>
                    </p:cTn>
                  </p:par>
                  <p:par>
                    <p:cTn fill="hold" id="23">
                      <p:stCondLst>
                        <p:cond delay="indefinite"/>
                      </p:stCondLst>
                      <p:childTnLst>
                        <p:par>
                          <p:cTn fill="hold" id="24">
                            <p:stCondLst>
                              <p:cond delay="0"/>
                            </p:stCondLst>
                            <p:childTnLst>
                              <p:par>
                                <p:cTn fill="hold" grpId="0" id="25" nodeType="clickEffect" presetClass="entr" presetID="3" presetSubtype="10">
                                  <p:stCondLst>
                                    <p:cond delay="0"/>
                                  </p:stCondLst>
                                  <p:childTnLst>
                                    <p:set>
                                      <p:cBhvr>
                                        <p:cTn dur="1" fill="hold" id="26">
                                          <p:stCondLst>
                                            <p:cond delay="0"/>
                                          </p:stCondLst>
                                        </p:cTn>
                                        <p:tgtEl>
                                          <p:spTgt spid="1051256"/>
                                        </p:tgtEl>
                                        <p:attrNameLst>
                                          <p:attrName>style.visibility</p:attrName>
                                        </p:attrNameLst>
                                      </p:cBhvr>
                                      <p:to>
                                        <p:strVal val="visible"/>
                                      </p:to>
                                    </p:set>
                                    <p:animEffect transition="in" filter="blinds(horizontal)">
                                      <p:cBhvr>
                                        <p:cTn dur="500" id="27"/>
                                        <p:tgtEl>
                                          <p:spTgt spid="1051256"/>
                                        </p:tgtEl>
                                      </p:cBhvr>
                                    </p:animEffect>
                                  </p:childTnLst>
                                </p:cTn>
                              </p:par>
                            </p:childTnLst>
                          </p:cTn>
                        </p:par>
                      </p:childTnLst>
                    </p:cTn>
                  </p:par>
                  <p:par>
                    <p:cTn fill="hold" id="28">
                      <p:stCondLst>
                        <p:cond delay="indefinite"/>
                      </p:stCondLst>
                      <p:childTnLst>
                        <p:par>
                          <p:cTn fill="hold" id="29">
                            <p:stCondLst>
                              <p:cond delay="0"/>
                            </p:stCondLst>
                            <p:childTnLst>
                              <p:par>
                                <p:cTn fill="hold" id="30" nodeType="clickEffect" presetClass="entr" presetID="22" presetSubtype="8">
                                  <p:stCondLst>
                                    <p:cond delay="0"/>
                                  </p:stCondLst>
                                  <p:childTnLst>
                                    <p:set>
                                      <p:cBhvr>
                                        <p:cTn dur="1" fill="hold" id="31">
                                          <p:stCondLst>
                                            <p:cond delay="0"/>
                                          </p:stCondLst>
                                        </p:cTn>
                                        <p:tgtEl>
                                          <p:spTgt spid="2097276"/>
                                        </p:tgtEl>
                                        <p:attrNameLst>
                                          <p:attrName>style.visibility</p:attrName>
                                        </p:attrNameLst>
                                      </p:cBhvr>
                                      <p:to>
                                        <p:strVal val="visible"/>
                                      </p:to>
                                    </p:set>
                                    <p:animEffect transition="in" filter="wipe(left)">
                                      <p:cBhvr>
                                        <p:cTn dur="500" id="32"/>
                                        <p:tgtEl>
                                          <p:spTgt spid="20972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1254" grpId="0" uiExpand="0" build="whole" animBg="1"/>
      <p:bldP spid="1051256" grpId="0" uiExpand="0" build="whole" animBg="1"/>
    </p:bldLst>
  </p:timing>
</p:sld>
</file>

<file path=ppt/slides/slide105.xml><?xml version="1.0" encoding="utf-8"?>
<p:sld xmlns:a="http://schemas.openxmlformats.org/drawingml/2006/main" xmlns:r="http://schemas.openxmlformats.org/officeDocument/2006/relationships" xmlns:p="http://schemas.openxmlformats.org/presentationml/2006/main" showMasterSp="1">
  <p:cSld>
    <p:spTree>
      <p:nvGrpSpPr>
        <p:cNvPr id="281" name=""/>
        <p:cNvGrpSpPr/>
        <p:nvPr/>
      </p:nvGrpSpPr>
      <p:grpSpPr>
        <a:xfrm rot="0">
          <a:off x="0" y="0"/>
          <a:ext cx="0" cy="0"/>
          <a:chOff x="0" y="0"/>
          <a:chExt cx="0" cy="0"/>
        </a:xfrm>
      </p:grpSpPr>
      <p:sp>
        <p:nvSpPr>
          <p:cNvPr id="1051257" name="" descr="Large confetti"/>
          <p:cNvSpPr/>
          <p:nvPr>
            <p:ph type="title" sz="full" idx="0"/>
          </p:nvPr>
        </p:nvSpPr>
        <p:spPr>
          <a:xfrm rot="0">
            <a:off x="179387" y="115887"/>
            <a:ext cx="7345362" cy="7112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1" sz="3400" i="0" u="none">
                <a:solidFill>
                  <a:srgbClr val="003300"/>
                </a:solidFill>
                <a:latin typeface="Times New Roman" pitchFamily="18" charset="0"/>
                <a:ea typeface="宋体" pitchFamily="2" charset="-122"/>
                <a:sym typeface="Times New Roman" pitchFamily="18" charset="0"/>
              </a:defRPr>
            </a:lvl1pPr>
          </a:lstStyle>
          <a:p>
            <a:pPr eaLnBrk="1" hangingPunct="1" latinLnBrk="1" lvl="0"/>
            <a:r>
              <a:rPr altLang="en-US" lang="zh-CN">
                <a:effectLst>
                  <a:outerShdw algn="tl" blurRad="38100" dir="2700000" dist="38100">
                    <a:srgbClr val="C0C0C0"/>
                  </a:outerShdw>
                </a:effectLst>
              </a:rPr>
              <a:t>分配问题与匈牙利法</a:t>
            </a:r>
          </a:p>
        </p:txBody>
      </p:sp>
      <p:sp>
        <p:nvSpPr>
          <p:cNvPr id="1051258" name=""/>
          <p:cNvSpPr/>
          <p:nvPr>
            <p:ph type="body" sz="full" idx="1"/>
          </p:nvPr>
        </p:nvSpPr>
        <p:spPr>
          <a:xfrm rot="0">
            <a:off x="179387" y="1125537"/>
            <a:ext cx="8135937" cy="574675"/>
          </a:xfrm>
          <a:prstGeom prst="rect"/>
          <a:noFill/>
          <a:ln>
            <a:noFill/>
          </a:ln>
        </p:spPr>
        <p:txBody>
          <a:bodyPr anchor="t" bIns="45720" lIns="91440" rIns="91440" tIns="45720" vert="horz"/>
          <a:lstStyle>
            <a:lvl1pPr algn="l" fontAlgn="base" indent="-342900" latinLnBrk="1" marL="342900" rtl="0">
              <a:lnSpc>
                <a:spcPct val="120000"/>
              </a:lnSpc>
              <a:spcBef>
                <a:spcPct val="15000"/>
              </a:spcBef>
              <a:spcAft>
                <a:spcPct val="0"/>
              </a:spcAft>
              <a:buSzPct val="85000"/>
              <a:buFontTx/>
              <a:buChar char="•"/>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285750" latinLnBrk="1" marL="830262" rtl="0">
              <a:lnSpc>
                <a:spcPct val="100000"/>
              </a:lnSpc>
              <a:spcBef>
                <a:spcPct val="20000"/>
              </a:spcBef>
              <a:spcAft>
                <a:spcPct val="0"/>
              </a:spcAft>
              <a:buClr>
                <a:schemeClr val="dk2"/>
              </a:buClr>
              <a:buSzPct val="70000"/>
              <a:buFont typeface="Wingdings" pitchFamily="2" charset="2"/>
              <a:buChar char="n"/>
              <a:defRPr baseline="0" b="1" sz="2600" i="0" u="none">
                <a:solidFill>
                  <a:srgbClr val="003300"/>
                </a:solidFill>
                <a:latin typeface="Times New Roman" pitchFamily="18" charset="0"/>
                <a:ea typeface="华文细黑" pitchFamily="2" charset="-122"/>
                <a:sym typeface="Times New Roman" pitchFamily="18" charset="0"/>
              </a:defRPr>
            </a:lvl2pPr>
            <a:lvl3pPr algn="l" fontAlgn="base" indent="-228600" latinLnBrk="1" marL="1238250" rtl="0">
              <a:lnSpc>
                <a:spcPct val="100000"/>
              </a:lnSpc>
              <a:spcBef>
                <a:spcPct val="20000"/>
              </a:spcBef>
              <a:spcAft>
                <a:spcPct val="0"/>
              </a:spcAft>
              <a:buSzPct val="70000"/>
              <a:buFont typeface="Wingdings" pitchFamily="2" charset="2"/>
              <a:buChar char="•"/>
              <a:defRPr baseline="0" b="1" sz="2400" i="0" u="none">
                <a:solidFill>
                  <a:srgbClr val="003300"/>
                </a:solidFill>
                <a:latin typeface="Times New Roman" pitchFamily="18" charset="0"/>
                <a:ea typeface="华文细黑" pitchFamily="2" charset="-122"/>
                <a:sym typeface="Times New Roman" pitchFamily="18" charset="0"/>
              </a:defRPr>
            </a:lvl3pPr>
            <a:lvl4pPr algn="l" fontAlgn="base" indent="-228600" latinLnBrk="1" marL="1646237" rtl="0">
              <a:lnSpc>
                <a:spcPct val="100000"/>
              </a:lnSpc>
              <a:spcBef>
                <a:spcPct val="20000"/>
              </a:spcBef>
              <a:spcAft>
                <a:spcPct val="0"/>
              </a:spcAft>
              <a:buSzPct val="70000"/>
              <a:buFont typeface="Wingdings" pitchFamily="2" charset="2"/>
              <a:buChar char="n"/>
              <a:defRPr baseline="0" b="0" sz="2000" i="0" u="none">
                <a:solidFill>
                  <a:schemeClr val="dk1"/>
                </a:solidFill>
                <a:latin typeface="Times New Roman" pitchFamily="18" charset="0"/>
                <a:ea typeface="宋体" pitchFamily="2" charset="-122"/>
                <a:sym typeface="Times New Roman" pitchFamily="18" charset="0"/>
              </a:defRPr>
            </a:lvl4pPr>
            <a:lvl5pPr algn="l" fontAlgn="base" indent="-228600" latinLnBrk="1" marL="2057400" rtl="0">
              <a:lnSpc>
                <a:spcPct val="100000"/>
              </a:lnSpc>
              <a:spcBef>
                <a:spcPct val="20000"/>
              </a:spcBef>
              <a:spcAft>
                <a:spcPct val="0"/>
              </a:spcAft>
              <a:buSzPct val="100000"/>
              <a:buFontTx/>
              <a:buChar char="•"/>
              <a:defRPr baseline="0" b="0" sz="2000" i="0" u="none">
                <a:solidFill>
                  <a:schemeClr val="dk1"/>
                </a:solidFill>
                <a:latin typeface="Times New Roman" pitchFamily="18" charset="0"/>
                <a:ea typeface="宋体" pitchFamily="2" charset="-122"/>
                <a:sym typeface="Times New Roman" pitchFamily="18" charset="0"/>
              </a:defRPr>
            </a:lvl5pPr>
          </a:lstStyle>
          <a:p>
            <a:pPr eaLnBrk="1" hangingPunct="1" indent="0" latinLnBrk="1" lvl="0" marL="0">
              <a:lnSpc>
                <a:spcPct val="100000"/>
              </a:lnSpc>
              <a:spcBef>
                <a:spcPct val="50000"/>
              </a:spcBef>
              <a:buClr>
                <a:schemeClr val="accent1"/>
              </a:buClr>
              <a:buSzPct val="80000"/>
              <a:buFont typeface="Wingdings" pitchFamily="2" charset="2"/>
              <a:buNone/>
            </a:pPr>
            <a:r>
              <a:rPr altLang="zh-CN" lang="en-US">
                <a:solidFill>
                  <a:srgbClr val="A50021"/>
                </a:solidFill>
                <a:effectLst>
                  <a:outerShdw algn="tl" blurRad="38100" dir="2700000" dist="38100">
                    <a:srgbClr val="C0C0C0"/>
                  </a:outerShdw>
                </a:effectLst>
              </a:rPr>
              <a:t>3.  </a:t>
            </a:r>
            <a:r>
              <a:rPr altLang="en-US" lang="zh-CN">
                <a:solidFill>
                  <a:srgbClr val="A50021"/>
                </a:solidFill>
                <a:effectLst>
                  <a:outerShdw algn="tl" blurRad="38100" dir="2700000" dist="38100">
                    <a:srgbClr val="C0C0C0"/>
                  </a:outerShdw>
                </a:effectLst>
              </a:rPr>
              <a:t>一个人可做几件事的指派问题</a:t>
            </a:r>
          </a:p>
        </p:txBody>
      </p:sp>
      <p:sp>
        <p:nvSpPr>
          <p:cNvPr id="1051259" name=""/>
          <p:cNvSpPr txBox="1"/>
          <p:nvPr/>
        </p:nvSpPr>
        <p:spPr>
          <a:xfrm rot="0">
            <a:off x="250825" y="1628775"/>
            <a:ext cx="8135937" cy="968375"/>
          </a:xfrm>
          <a:prstGeom prst="rect"/>
          <a:noFill/>
          <a:ln>
            <a:noFill/>
          </a:ln>
        </p:spPr>
        <p:txBody>
          <a:bodyPr anchor="t" bIns="45720" lIns="91440" rIns="91440" tIns="45720" vert="horz">
            <a:spAutoFit/>
          </a:bodyPr>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eaLnBrk="1" hangingPunct="1" latinLnBrk="1" lvl="0">
              <a:spcBef>
                <a:spcPct val="15000"/>
              </a:spcBef>
              <a:buClr>
                <a:schemeClr val="accent1"/>
              </a:buClr>
              <a:buSzPct val="80000"/>
              <a:buFont typeface="Wingdings" pitchFamily="2" charset="2"/>
              <a:buNone/>
            </a:pPr>
            <a:r>
              <a:rPr altLang="en-US" lang="zh-CN"/>
              <a:t>若某人可做几件事，则将该人化作相同的几个</a:t>
            </a:r>
            <a:r>
              <a:rPr altLang="en-US" lang="zh-CN">
                <a:latin typeface="华文细黑" pitchFamily="2" charset="-122"/>
              </a:rPr>
              <a:t>“</a:t>
            </a:r>
            <a:r>
              <a:rPr altLang="en-US" lang="zh-CN"/>
              <a:t>人</a:t>
            </a:r>
            <a:r>
              <a:rPr altLang="en-US" lang="zh-CN">
                <a:latin typeface="华文细黑" pitchFamily="2" charset="-122"/>
              </a:rPr>
              <a:t>”</a:t>
            </a:r>
            <a:r>
              <a:rPr altLang="en-US" lang="zh-CN"/>
              <a:t>来接受指派，且费用系数取值相同。</a:t>
            </a:r>
          </a:p>
        </p:txBody>
      </p:sp>
      <p:sp>
        <p:nvSpPr>
          <p:cNvPr id="1051260" name=""/>
          <p:cNvSpPr txBox="1"/>
          <p:nvPr/>
        </p:nvSpPr>
        <p:spPr>
          <a:xfrm rot="0">
            <a:off x="250825" y="2565400"/>
            <a:ext cx="8064500" cy="530225"/>
          </a:xfrm>
          <a:prstGeom prst="rect"/>
          <a:noFill/>
          <a:ln>
            <a:noFill/>
          </a:ln>
        </p:spPr>
        <p:txBody>
          <a:bodyPr anchor="t" bIns="45720" lIns="91440" rIns="91440" tIns="45720" vert="horz">
            <a:spAutoFit/>
          </a:bodyPr>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eaLnBrk="1" hangingPunct="1" latinLnBrk="1" lvl="0"/>
            <a:r>
              <a:rPr altLang="en-US" lang="zh-CN">
                <a:solidFill>
                  <a:schemeClr val="dk1"/>
                </a:solidFill>
              </a:rPr>
              <a:t>例如：丙可以同时任职</a:t>
            </a:r>
            <a:r>
              <a:rPr altLang="zh-CN" lang="en-US">
                <a:solidFill>
                  <a:schemeClr val="dk1"/>
                </a:solidFill>
              </a:rPr>
              <a:t>A</a:t>
            </a:r>
            <a:r>
              <a:rPr altLang="en-US" lang="zh-CN">
                <a:solidFill>
                  <a:schemeClr val="dk1"/>
                </a:solidFill>
              </a:rPr>
              <a:t>和</a:t>
            </a:r>
            <a:r>
              <a:rPr altLang="zh-CN" lang="en-US">
                <a:solidFill>
                  <a:schemeClr val="dk1"/>
                </a:solidFill>
              </a:rPr>
              <a:t>C</a:t>
            </a:r>
            <a:r>
              <a:rPr altLang="en-US" lang="zh-CN">
                <a:solidFill>
                  <a:schemeClr val="dk1"/>
                </a:solidFill>
              </a:rPr>
              <a:t>工作，求最优指派方案。</a:t>
            </a:r>
          </a:p>
        </p:txBody>
      </p:sp>
      <p:pic>
        <p:nvPicPr>
          <p:cNvPr id="2097277" name=""/>
          <p:cNvPicPr>
            <a:picLocks/>
          </p:cNvPicPr>
          <p:nvPr/>
        </p:nvPicPr>
        <p:blipFill>
          <a:blip xmlns:r="http://schemas.openxmlformats.org/officeDocument/2006/relationships" r:embed="rId1"/>
          <a:srcRect l="0" t="0" r="0" b="0"/>
          <a:stretch>
            <a:fillRect/>
          </a:stretch>
        </p:blipFill>
        <p:spPr>
          <a:xfrm rot="0">
            <a:off x="755650" y="3357562"/>
            <a:ext cx="2976562" cy="1346200"/>
          </a:xfrm>
          <a:prstGeom prst="rect"/>
          <a:noFill/>
          <a:ln>
            <a:noFill/>
          </a:ln>
        </p:spPr>
      </p:pic>
      <p:sp>
        <p:nvSpPr>
          <p:cNvPr id="1051261" name=""/>
          <p:cNvSpPr/>
          <p:nvPr/>
        </p:nvSpPr>
        <p:spPr>
          <a:xfrm rot="0">
            <a:off x="3884612" y="3862387"/>
            <a:ext cx="609600" cy="304800"/>
          </a:xfrm>
          <a:prstGeom prst="rightArrow">
            <a:avLst>
              <a:gd name="adj1" fmla="val 50000"/>
              <a:gd name="adj2" fmla="val 50000"/>
            </a:avLst>
          </a:prstGeom>
          <a:solidFill>
            <a:schemeClr val="accent1"/>
          </a:solidFill>
          <a:ln w="9525" cap="flat" cmpd="sng">
            <a:solidFill>
              <a:schemeClr val="dk1">
                <a:alpha val="100000"/>
              </a:schemeClr>
            </a:solidFill>
            <a:prstDash val="solid"/>
            <a:round/>
          </a:ln>
        </p:spPr>
        <p:txBody>
          <a:bodyPr anchor="ctr" bIns="45720" lIns="91440" rIns="91440" tIns="45720" vert="horz" wrap="none"/>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eaLnBrk="1" hangingPunct="1" latinLnBrk="1" lvl="0"/>
            <a:endParaRPr altLang="en-US" lang="zh-CN"/>
          </a:p>
        </p:txBody>
      </p:sp>
      <p:pic>
        <p:nvPicPr>
          <p:cNvPr id="2097278" name=""/>
          <p:cNvPicPr>
            <a:picLocks/>
          </p:cNvPicPr>
          <p:nvPr/>
        </p:nvPicPr>
        <p:blipFill>
          <a:blip xmlns:r="http://schemas.openxmlformats.org/officeDocument/2006/relationships" r:embed="rId2"/>
          <a:srcRect l="0" t="0" r="0" b="0"/>
          <a:stretch>
            <a:fillRect/>
          </a:stretch>
        </p:blipFill>
        <p:spPr>
          <a:xfrm rot="0">
            <a:off x="4716462" y="3286125"/>
            <a:ext cx="2808287" cy="1644650"/>
          </a:xfrm>
          <a:prstGeom prst="rect"/>
          <a:noFill/>
          <a:ln>
            <a:noFill/>
          </a:ln>
        </p:spPr>
      </p:pic>
      <p:pic>
        <p:nvPicPr>
          <p:cNvPr id="2097279" name="" descr="52design_com_3d_56"/>
          <p:cNvPicPr>
            <a:picLocks/>
          </p:cNvPicPr>
          <p:nvPr/>
        </p:nvPicPr>
        <p:blipFill>
          <a:blip xmlns:r="http://schemas.openxmlformats.org/officeDocument/2006/relationships" r:embed="rId3"/>
          <a:srcRect l="0" t="0" r="0" b="0"/>
          <a:stretch>
            <a:fillRect/>
          </a:stretch>
        </p:blipFill>
        <p:spPr>
          <a:xfrm rot="0">
            <a:off x="7164387" y="5084762"/>
            <a:ext cx="1219200" cy="1219200"/>
          </a:xfrm>
          <a:prstGeom prst="rect"/>
          <a:noFill/>
          <a:ln>
            <a:noFill/>
          </a:ln>
        </p:spPr>
      </p:pic>
    </p:spTree>
  </p:cSld>
  <p:clrMapOvr>
    <a:masterClrMapping/>
  </p:clrMapOvr>
  <p:timing>
    <p:tnLst>
      <p:par>
        <p:cTn dur="indefinite" id="1" nodeType="tmRoot">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3" presetSubtype="10">
                                  <p:stCondLst>
                                    <p:cond delay="0"/>
                                  </p:stCondLst>
                                  <p:childTnLst>
                                    <p:set>
                                      <p:cBhvr>
                                        <p:cTn dur="1" fill="hold" id="6">
                                          <p:stCondLst>
                                            <p:cond delay="0"/>
                                          </p:stCondLst>
                                        </p:cTn>
                                        <p:tgtEl>
                                          <p:spTgt spid="1051261"/>
                                        </p:tgtEl>
                                        <p:attrNameLst>
                                          <p:attrName>style.visibility</p:attrName>
                                        </p:attrNameLst>
                                      </p:cBhvr>
                                      <p:to>
                                        <p:strVal val="visible"/>
                                      </p:to>
                                    </p:set>
                                    <p:animEffect transition="in" filter="blinds(horizontal)">
                                      <p:cBhvr>
                                        <p:cTn dur="500" id="7"/>
                                        <p:tgtEl>
                                          <p:spTgt spid="1051261"/>
                                        </p:tgtEl>
                                      </p:cBhvr>
                                    </p:animEffect>
                                  </p:childTnLst>
                                </p:cTn>
                              </p:par>
                            </p:childTnLst>
                          </p:cTn>
                        </p:par>
                      </p:childTnLst>
                    </p:cTn>
                  </p:par>
                  <p:par>
                    <p:cTn fill="hold" id="8">
                      <p:stCondLst>
                        <p:cond delay="indefinite"/>
                      </p:stCondLst>
                      <p:childTnLst>
                        <p:par>
                          <p:cTn fill="hold" id="9">
                            <p:stCondLst>
                              <p:cond delay="0"/>
                            </p:stCondLst>
                            <p:childTnLst>
                              <p:par>
                                <p:cTn fill="hold" id="10" nodeType="clickEffect" presetClass="entr" presetID="22" presetSubtype="8">
                                  <p:stCondLst>
                                    <p:cond delay="0"/>
                                  </p:stCondLst>
                                  <p:childTnLst>
                                    <p:set>
                                      <p:cBhvr>
                                        <p:cTn dur="1" fill="hold" id="11">
                                          <p:stCondLst>
                                            <p:cond delay="0"/>
                                          </p:stCondLst>
                                        </p:cTn>
                                        <p:tgtEl>
                                          <p:spTgt spid="2097277"/>
                                        </p:tgtEl>
                                        <p:attrNameLst>
                                          <p:attrName>style.visibility</p:attrName>
                                        </p:attrNameLst>
                                      </p:cBhvr>
                                      <p:to>
                                        <p:strVal val="visible"/>
                                      </p:to>
                                    </p:set>
                                    <p:animEffect transition="in" filter="wipe(left)">
                                      <p:cBhvr>
                                        <p:cTn dur="500" id="12"/>
                                        <p:tgtEl>
                                          <p:spTgt spid="2097277"/>
                                        </p:tgtEl>
                                      </p:cBhvr>
                                    </p:animEffect>
                                  </p:childTnLst>
                                </p:cTn>
                              </p:par>
                            </p:childTnLst>
                          </p:cTn>
                        </p:par>
                      </p:childTnLst>
                    </p:cTn>
                  </p:par>
                  <p:par>
                    <p:cTn fill="hold" id="13">
                      <p:stCondLst>
                        <p:cond delay="indefinite"/>
                      </p:stCondLst>
                      <p:childTnLst>
                        <p:par>
                          <p:cTn fill="hold" id="14">
                            <p:stCondLst>
                              <p:cond delay="0"/>
                            </p:stCondLst>
                            <p:childTnLst>
                              <p:par>
                                <p:cTn fill="hold" id="15" nodeType="clickEffect" presetClass="entr" presetID="22" presetSubtype="8">
                                  <p:stCondLst>
                                    <p:cond delay="0"/>
                                  </p:stCondLst>
                                  <p:childTnLst>
                                    <p:set>
                                      <p:cBhvr>
                                        <p:cTn dur="1" fill="hold" id="16">
                                          <p:stCondLst>
                                            <p:cond delay="0"/>
                                          </p:stCondLst>
                                        </p:cTn>
                                        <p:tgtEl>
                                          <p:spTgt spid="2097278"/>
                                        </p:tgtEl>
                                        <p:attrNameLst>
                                          <p:attrName>style.visibility</p:attrName>
                                        </p:attrNameLst>
                                      </p:cBhvr>
                                      <p:to>
                                        <p:strVal val="visible"/>
                                      </p:to>
                                    </p:set>
                                    <p:animEffect transition="in" filter="wipe(left)">
                                      <p:cBhvr>
                                        <p:cTn dur="500" id="17"/>
                                        <p:tgtEl>
                                          <p:spTgt spid="20972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1261" grpId="0" uiExpand="0" build="whole" animBg="1"/>
    </p:bldLst>
  </p:timing>
</p:sld>
</file>

<file path=ppt/slides/slide106.xml><?xml version="1.0" encoding="utf-8"?>
<p:sld xmlns:a="http://schemas.openxmlformats.org/drawingml/2006/main" xmlns:r="http://schemas.openxmlformats.org/officeDocument/2006/relationships" xmlns:p="http://schemas.openxmlformats.org/presentationml/2006/main" showMasterSp="1">
  <p:cSld>
    <p:spTree>
      <p:nvGrpSpPr>
        <p:cNvPr id="282" name=""/>
        <p:cNvGrpSpPr/>
        <p:nvPr/>
      </p:nvGrpSpPr>
      <p:grpSpPr>
        <a:xfrm rot="0">
          <a:off x="0" y="0"/>
          <a:ext cx="0" cy="0"/>
          <a:chOff x="0" y="0"/>
          <a:chExt cx="0" cy="0"/>
        </a:xfrm>
      </p:grpSpPr>
      <p:sp>
        <p:nvSpPr>
          <p:cNvPr id="1051262" name="" descr="Large confetti"/>
          <p:cNvSpPr/>
          <p:nvPr>
            <p:ph type="title" sz="full" idx="0"/>
          </p:nvPr>
        </p:nvSpPr>
        <p:spPr>
          <a:xfrm rot="0">
            <a:off x="179387" y="115887"/>
            <a:ext cx="7345362" cy="7112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1" sz="3400" i="0" u="none">
                <a:solidFill>
                  <a:srgbClr val="003300"/>
                </a:solidFill>
                <a:latin typeface="Times New Roman" pitchFamily="18" charset="0"/>
                <a:ea typeface="宋体" pitchFamily="2" charset="-122"/>
                <a:sym typeface="Times New Roman" pitchFamily="18" charset="0"/>
              </a:defRPr>
            </a:lvl1pPr>
          </a:lstStyle>
          <a:p>
            <a:pPr eaLnBrk="1" hangingPunct="1" latinLnBrk="1" lvl="0"/>
            <a:r>
              <a:rPr altLang="en-US" lang="zh-CN">
                <a:effectLst>
                  <a:outerShdw algn="tl" blurRad="38100" dir="2700000" dist="38100">
                    <a:srgbClr val="C0C0C0"/>
                  </a:outerShdw>
                </a:effectLst>
              </a:rPr>
              <a:t>分配问题与匈牙利法</a:t>
            </a:r>
          </a:p>
        </p:txBody>
      </p:sp>
      <p:sp>
        <p:nvSpPr>
          <p:cNvPr id="1051263" name=""/>
          <p:cNvSpPr/>
          <p:nvPr>
            <p:ph type="body" sz="full" idx="1"/>
          </p:nvPr>
        </p:nvSpPr>
        <p:spPr>
          <a:xfrm rot="0">
            <a:off x="252412" y="1125537"/>
            <a:ext cx="8135937" cy="503237"/>
          </a:xfrm>
          <a:prstGeom prst="rect"/>
          <a:noFill/>
          <a:ln>
            <a:noFill/>
          </a:ln>
        </p:spPr>
        <p:txBody>
          <a:bodyPr anchor="t" bIns="45720" lIns="91440" rIns="91440" tIns="45720" vert="horz"/>
          <a:lstStyle>
            <a:lvl1pPr algn="l" fontAlgn="base" indent="-342900" latinLnBrk="1" marL="342900" rtl="0">
              <a:lnSpc>
                <a:spcPct val="120000"/>
              </a:lnSpc>
              <a:spcBef>
                <a:spcPct val="15000"/>
              </a:spcBef>
              <a:spcAft>
                <a:spcPct val="0"/>
              </a:spcAft>
              <a:buSzPct val="85000"/>
              <a:buFontTx/>
              <a:buChar char="•"/>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285750" latinLnBrk="1" marL="830262" rtl="0">
              <a:lnSpc>
                <a:spcPct val="100000"/>
              </a:lnSpc>
              <a:spcBef>
                <a:spcPct val="20000"/>
              </a:spcBef>
              <a:spcAft>
                <a:spcPct val="0"/>
              </a:spcAft>
              <a:buClr>
                <a:schemeClr val="dk2"/>
              </a:buClr>
              <a:buSzPct val="70000"/>
              <a:buFont typeface="Wingdings" pitchFamily="2" charset="2"/>
              <a:buChar char="n"/>
              <a:defRPr baseline="0" b="1" sz="2600" i="0" u="none">
                <a:solidFill>
                  <a:srgbClr val="003300"/>
                </a:solidFill>
                <a:latin typeface="Times New Roman" pitchFamily="18" charset="0"/>
                <a:ea typeface="华文细黑" pitchFamily="2" charset="-122"/>
                <a:sym typeface="Times New Roman" pitchFamily="18" charset="0"/>
              </a:defRPr>
            </a:lvl2pPr>
            <a:lvl3pPr algn="l" fontAlgn="base" indent="-228600" latinLnBrk="1" marL="1238250" rtl="0">
              <a:lnSpc>
                <a:spcPct val="100000"/>
              </a:lnSpc>
              <a:spcBef>
                <a:spcPct val="20000"/>
              </a:spcBef>
              <a:spcAft>
                <a:spcPct val="0"/>
              </a:spcAft>
              <a:buSzPct val="70000"/>
              <a:buFont typeface="Wingdings" pitchFamily="2" charset="2"/>
              <a:buChar char="•"/>
              <a:defRPr baseline="0" b="1" sz="2400" i="0" u="none">
                <a:solidFill>
                  <a:srgbClr val="003300"/>
                </a:solidFill>
                <a:latin typeface="Times New Roman" pitchFamily="18" charset="0"/>
                <a:ea typeface="华文细黑" pitchFamily="2" charset="-122"/>
                <a:sym typeface="Times New Roman" pitchFamily="18" charset="0"/>
              </a:defRPr>
            </a:lvl3pPr>
            <a:lvl4pPr algn="l" fontAlgn="base" indent="-228600" latinLnBrk="1" marL="1646237" rtl="0">
              <a:lnSpc>
                <a:spcPct val="100000"/>
              </a:lnSpc>
              <a:spcBef>
                <a:spcPct val="20000"/>
              </a:spcBef>
              <a:spcAft>
                <a:spcPct val="0"/>
              </a:spcAft>
              <a:buSzPct val="70000"/>
              <a:buFont typeface="Wingdings" pitchFamily="2" charset="2"/>
              <a:buChar char="n"/>
              <a:defRPr baseline="0" b="0" sz="2000" i="0" u="none">
                <a:solidFill>
                  <a:schemeClr val="dk1"/>
                </a:solidFill>
                <a:latin typeface="Times New Roman" pitchFamily="18" charset="0"/>
                <a:ea typeface="宋体" pitchFamily="2" charset="-122"/>
                <a:sym typeface="Times New Roman" pitchFamily="18" charset="0"/>
              </a:defRPr>
            </a:lvl4pPr>
            <a:lvl5pPr algn="l" fontAlgn="base" indent="-228600" latinLnBrk="1" marL="2057400" rtl="0">
              <a:lnSpc>
                <a:spcPct val="100000"/>
              </a:lnSpc>
              <a:spcBef>
                <a:spcPct val="20000"/>
              </a:spcBef>
              <a:spcAft>
                <a:spcPct val="0"/>
              </a:spcAft>
              <a:buSzPct val="100000"/>
              <a:buFontTx/>
              <a:buChar char="•"/>
              <a:defRPr baseline="0" b="0" sz="2000" i="0" u="none">
                <a:solidFill>
                  <a:schemeClr val="dk1"/>
                </a:solidFill>
                <a:latin typeface="Times New Roman" pitchFamily="18" charset="0"/>
                <a:ea typeface="宋体" pitchFamily="2" charset="-122"/>
                <a:sym typeface="Times New Roman" pitchFamily="18" charset="0"/>
              </a:defRPr>
            </a:lvl5pPr>
          </a:lstStyle>
          <a:p>
            <a:pPr eaLnBrk="1" hangingPunct="1" indent="0" latinLnBrk="1" lvl="0" marL="0">
              <a:lnSpc>
                <a:spcPct val="100000"/>
              </a:lnSpc>
              <a:spcBef>
                <a:spcPct val="50000"/>
              </a:spcBef>
              <a:buClr>
                <a:schemeClr val="accent1"/>
              </a:buClr>
              <a:buSzPct val="80000"/>
              <a:buFont typeface="Wingdings" pitchFamily="2" charset="2"/>
              <a:buNone/>
            </a:pPr>
            <a:r>
              <a:rPr altLang="zh-CN" lang="en-US">
                <a:solidFill>
                  <a:srgbClr val="A50021"/>
                </a:solidFill>
                <a:effectLst>
                  <a:outerShdw algn="tl" blurRad="38100" dir="2700000" dist="38100">
                    <a:srgbClr val="C0C0C0"/>
                  </a:outerShdw>
                </a:effectLst>
              </a:rPr>
              <a:t>4. </a:t>
            </a:r>
            <a:r>
              <a:rPr altLang="en-US" lang="zh-CN">
                <a:solidFill>
                  <a:srgbClr val="A50021"/>
                </a:solidFill>
                <a:effectLst>
                  <a:outerShdw algn="tl" blurRad="38100" dir="2700000" dist="38100">
                    <a:srgbClr val="C0C0C0"/>
                  </a:outerShdw>
                </a:effectLst>
              </a:rPr>
              <a:t>某事一定不能由某人做的指派问题</a:t>
            </a:r>
          </a:p>
        </p:txBody>
      </p:sp>
      <p:sp>
        <p:nvSpPr>
          <p:cNvPr id="1051264" name=""/>
          <p:cNvSpPr txBox="1"/>
          <p:nvPr/>
        </p:nvSpPr>
        <p:spPr>
          <a:xfrm rot="0">
            <a:off x="323850" y="1603375"/>
            <a:ext cx="7993062" cy="530225"/>
          </a:xfrm>
          <a:prstGeom prst="rect"/>
          <a:noFill/>
          <a:ln>
            <a:noFill/>
          </a:ln>
        </p:spPr>
        <p:txBody>
          <a:bodyPr anchor="t" bIns="45720" lIns="91440" rIns="91440" tIns="45720" vert="horz">
            <a:spAutoFit/>
          </a:bodyPr>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eaLnBrk="1" hangingPunct="1" latinLnBrk="1" lvl="0"/>
            <a:r>
              <a:rPr altLang="en-US" lang="zh-CN"/>
              <a:t>将该人做此事的效率系数取做足够大的数，可用</a:t>
            </a:r>
            <a:r>
              <a:rPr altLang="zh-CN" lang="en-US"/>
              <a:t>M</a:t>
            </a:r>
            <a:r>
              <a:rPr altLang="en-US" lang="zh-CN"/>
              <a:t>表示。</a:t>
            </a:r>
          </a:p>
        </p:txBody>
      </p:sp>
      <p:sp>
        <p:nvSpPr>
          <p:cNvPr id="1051265" name=""/>
          <p:cNvSpPr txBox="1"/>
          <p:nvPr/>
        </p:nvSpPr>
        <p:spPr>
          <a:xfrm rot="0">
            <a:off x="323850" y="2089150"/>
            <a:ext cx="8135937" cy="1698625"/>
          </a:xfrm>
          <a:prstGeom prst="rect"/>
          <a:noFill/>
          <a:ln>
            <a:noFill/>
          </a:ln>
        </p:spPr>
        <p:txBody>
          <a:bodyPr anchor="t" bIns="45720" lIns="91440" rIns="91440" tIns="45720" vert="horz">
            <a:spAutoFit/>
          </a:bodyPr>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eaLnBrk="1" hangingPunct="1" latinLnBrk="1" lvl="0"/>
            <a:r>
              <a:rPr altLang="en-US" sz="2200" lang="zh-CN">
                <a:solidFill>
                  <a:schemeClr val="dk1"/>
                </a:solidFill>
              </a:rPr>
              <a:t>例</a:t>
            </a:r>
            <a:r>
              <a:rPr altLang="zh-CN" sz="2200" lang="en-US">
                <a:solidFill>
                  <a:schemeClr val="dk1"/>
                </a:solidFill>
              </a:rPr>
              <a:t>4.10   </a:t>
            </a:r>
            <a:r>
              <a:rPr altLang="en-US" sz="2200" lang="zh-CN">
                <a:solidFill>
                  <a:schemeClr val="dk1"/>
                </a:solidFill>
              </a:rPr>
              <a:t>分配甲、乙、丙、丁四个人去完成</a:t>
            </a:r>
            <a:r>
              <a:rPr altLang="zh-CN" sz="2200" lang="en-US">
                <a:solidFill>
                  <a:schemeClr val="dk1"/>
                </a:solidFill>
              </a:rPr>
              <a:t>A</a:t>
            </a:r>
            <a:r>
              <a:rPr altLang="en-US" sz="2200" lang="zh-CN">
                <a:solidFill>
                  <a:schemeClr val="dk1"/>
                </a:solidFill>
              </a:rPr>
              <a:t>、</a:t>
            </a:r>
            <a:r>
              <a:rPr altLang="zh-CN" sz="2200" lang="en-US">
                <a:solidFill>
                  <a:schemeClr val="dk1"/>
                </a:solidFill>
              </a:rPr>
              <a:t>B</a:t>
            </a:r>
            <a:r>
              <a:rPr altLang="en-US" sz="2200" lang="zh-CN">
                <a:solidFill>
                  <a:schemeClr val="dk1"/>
                </a:solidFill>
              </a:rPr>
              <a:t>、</a:t>
            </a:r>
            <a:r>
              <a:rPr altLang="zh-CN" sz="2200" lang="en-US">
                <a:solidFill>
                  <a:schemeClr val="dk1"/>
                </a:solidFill>
              </a:rPr>
              <a:t>C</a:t>
            </a:r>
            <a:r>
              <a:rPr altLang="en-US" sz="2200" lang="zh-CN">
                <a:solidFill>
                  <a:schemeClr val="dk1"/>
                </a:solidFill>
              </a:rPr>
              <a:t>、</a:t>
            </a:r>
            <a:r>
              <a:rPr altLang="zh-CN" sz="2200" lang="en-US">
                <a:solidFill>
                  <a:schemeClr val="dk1"/>
                </a:solidFill>
              </a:rPr>
              <a:t>D</a:t>
            </a:r>
            <a:r>
              <a:rPr altLang="en-US" sz="2200" lang="zh-CN">
                <a:solidFill>
                  <a:schemeClr val="dk1"/>
                </a:solidFill>
              </a:rPr>
              <a:t>、</a:t>
            </a:r>
            <a:r>
              <a:rPr altLang="zh-CN" sz="2200" lang="en-US">
                <a:solidFill>
                  <a:schemeClr val="dk1"/>
                </a:solidFill>
              </a:rPr>
              <a:t>E</a:t>
            </a:r>
            <a:r>
              <a:rPr altLang="en-US" sz="2200" lang="zh-CN">
                <a:solidFill>
                  <a:schemeClr val="dk1"/>
                </a:solidFill>
              </a:rPr>
              <a:t>五项任务。每个人完成各项任务的时间如表所示。由于任务数多于人数，考虑任务</a:t>
            </a:r>
            <a:r>
              <a:rPr altLang="zh-CN" sz="2200" lang="en-US">
                <a:solidFill>
                  <a:schemeClr val="dk1"/>
                </a:solidFill>
              </a:rPr>
              <a:t>E</a:t>
            </a:r>
            <a:r>
              <a:rPr altLang="en-US" sz="2200" lang="zh-CN">
                <a:solidFill>
                  <a:schemeClr val="dk1"/>
                </a:solidFill>
              </a:rPr>
              <a:t>必须完成，其他</a:t>
            </a:r>
            <a:r>
              <a:rPr altLang="zh-CN" sz="2200" lang="en-US">
                <a:solidFill>
                  <a:schemeClr val="dk1"/>
                </a:solidFill>
              </a:rPr>
              <a:t>4</a:t>
            </a:r>
            <a:r>
              <a:rPr altLang="en-US" sz="2200" lang="zh-CN">
                <a:solidFill>
                  <a:schemeClr val="dk1"/>
                </a:solidFill>
              </a:rPr>
              <a:t>项中可任选</a:t>
            </a:r>
            <a:r>
              <a:rPr altLang="zh-CN" sz="2200" lang="en-US">
                <a:solidFill>
                  <a:schemeClr val="dk1"/>
                </a:solidFill>
              </a:rPr>
              <a:t>3</a:t>
            </a:r>
            <a:r>
              <a:rPr altLang="en-US" sz="2200" lang="zh-CN">
                <a:solidFill>
                  <a:schemeClr val="dk1"/>
                </a:solidFill>
              </a:rPr>
              <a:t>项完成。试确定最优分配方案，使完成任务的总时间最少。</a:t>
            </a:r>
          </a:p>
        </p:txBody>
      </p:sp>
      <p:graphicFrame>
        <p:nvGraphicFramePr>
          <p:cNvPr id="4194338" name=""/>
          <p:cNvGraphicFramePr>
            <a:graphicFrameLocks/>
          </p:cNvGraphicFramePr>
          <p:nvPr/>
        </p:nvGraphicFramePr>
        <p:xfrm rot="0">
          <a:off x="684212" y="4005262"/>
          <a:ext cx="7315200" cy="2286000"/>
        </p:xfrm>
        <a:graphic>
          <a:graphicData uri="http://schemas.openxmlformats.org/drawingml/2006/table">
            <a:tbl>
              <a:tblPr/>
              <a:tblGrid>
                <a:gridCol w="1219200"/>
                <a:gridCol w="1219200"/>
                <a:gridCol w="1219200"/>
                <a:gridCol w="1219200"/>
                <a:gridCol w="1219200"/>
                <a:gridCol w="1219200"/>
              </a:tblGrid>
              <a:tr h="701675">
                <a:tc>
                  <a:txBody>
                    <a:bodyPr/>
                    <a:p>
                      <a:pPr algn="ctr" eaLnBrk="1" hangingPunct="1" latinLnBrk="1" lvl="0">
                        <a:lnSpc>
                          <a:spcPct val="100000"/>
                        </a:lnSpc>
                        <a:spcBef>
                          <a:spcPct val="0"/>
                        </a:spcBef>
                      </a:pPr>
                      <a:r>
                        <a:rPr altLang="zh-CN" b="1" sz="2000" lang="en-US">
                          <a:solidFill>
                            <a:schemeClr val="dk2"/>
                          </a:solidFill>
                        </a:rPr>
                        <a:t>        </a:t>
                      </a:r>
                      <a:r>
                        <a:rPr altLang="en-US" b="1" sz="2000" lang="zh-CN">
                          <a:solidFill>
                            <a:schemeClr val="dk2"/>
                          </a:solidFill>
                        </a:rPr>
                        <a:t>任务</a:t>
                      </a:r>
                    </a:p>
                    <a:p>
                      <a:pPr algn="l" eaLnBrk="1" hangingPunct="1" latinLnBrk="1" lvl="0">
                        <a:lnSpc>
                          <a:spcPct val="100000"/>
                        </a:lnSpc>
                        <a:spcBef>
                          <a:spcPct val="0"/>
                        </a:spcBef>
                      </a:pPr>
                      <a:r>
                        <a:rPr altLang="en-US" b="1" sz="2000" lang="zh-CN">
                          <a:solidFill>
                            <a:schemeClr val="dk2"/>
                          </a:solidFill>
                        </a:rPr>
                        <a:t>人员</a:t>
                      </a:r>
                    </a:p>
                  </a:txBody>
                  <a:tcPr marL="91440" marR="91440" marT="45720" marB="45720" anchor="ctr" vert="horz">
                    <a:lnL w="28575" cap="flat" cmpd="sng">
                      <a:solidFill>
                        <a:schemeClr val="dk1">
                          <a:alpha val="100000"/>
                        </a:schemeClr>
                      </a:solidFill>
                      <a:prstDash val="solid"/>
                      <a:round/>
                    </a:lnL>
                    <a:lnR w="12700" cap="flat" cmpd="sng">
                      <a:solidFill>
                        <a:schemeClr val="dk1">
                          <a:alpha val="100000"/>
                        </a:schemeClr>
                      </a:solidFill>
                      <a:prstDash val="solid"/>
                      <a:round/>
                    </a:lnR>
                    <a:lnT w="28575" cap="flat" cmpd="sng">
                      <a:solidFill>
                        <a:schemeClr val="dk1">
                          <a:alpha val="100000"/>
                        </a:schemeClr>
                      </a:solidFill>
                      <a:prstDash val="solid"/>
                      <a:round/>
                    </a:lnT>
                    <a:lnB w="12700" cap="flat" cmpd="sng">
                      <a:solidFill>
                        <a:schemeClr val="dk1">
                          <a:alpha val="100000"/>
                        </a:schemeClr>
                      </a:solidFill>
                      <a:prstDash val="solid"/>
                      <a:round/>
                    </a:lnB>
                    <a:lnTlToBr w="12700" cap="flat" cmpd="sng">
                      <a:solidFill>
                        <a:schemeClr val="dk1">
                          <a:alpha val="100000"/>
                        </a:schemeClr>
                      </a:solidFill>
                      <a:prstDash val="solid"/>
                      <a:round/>
                    </a:lnTlToBr>
                    <a:noFill/>
                  </a:tcPr>
                </a:tc>
                <a:tc>
                  <a:txBody>
                    <a:bodyPr/>
                    <a:p>
                      <a:pPr algn="ctr" eaLnBrk="1" hangingPunct="1" latinLnBrk="1" lvl="0">
                        <a:lnSpc>
                          <a:spcPct val="100000"/>
                        </a:lnSpc>
                        <a:spcBef>
                          <a:spcPct val="0"/>
                        </a:spcBef>
                      </a:pPr>
                      <a:r>
                        <a:rPr altLang="zh-CN" b="1" sz="2000" lang="en-US">
                          <a:solidFill>
                            <a:schemeClr val="dk2"/>
                          </a:solidFill>
                        </a:rPr>
                        <a:t>A</a:t>
                      </a:r>
                    </a:p>
                  </a:txBody>
                  <a:tcPr marL="91440" marR="91440" marT="45720" marB="45720" anchor="ctr" vert="horz">
                    <a:lnL w="12700" cap="flat" cmpd="sng">
                      <a:solidFill>
                        <a:schemeClr val="dk1">
                          <a:alpha val="100000"/>
                        </a:schemeClr>
                      </a:solidFill>
                      <a:prstDash val="solid"/>
                      <a:round/>
                    </a:lnL>
                    <a:lnR w="12700" cap="flat" cmpd="sng">
                      <a:solidFill>
                        <a:schemeClr val="dk1">
                          <a:alpha val="100000"/>
                        </a:schemeClr>
                      </a:solidFill>
                      <a:prstDash val="solid"/>
                      <a:round/>
                    </a:lnR>
                    <a:lnT w="28575"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lnSpc>
                          <a:spcPct val="100000"/>
                        </a:lnSpc>
                        <a:spcBef>
                          <a:spcPct val="0"/>
                        </a:spcBef>
                      </a:pPr>
                      <a:r>
                        <a:rPr altLang="zh-CN" b="1" sz="2000" lang="en-US">
                          <a:solidFill>
                            <a:schemeClr val="dk2"/>
                          </a:solidFill>
                        </a:rPr>
                        <a:t>B</a:t>
                      </a:r>
                    </a:p>
                  </a:txBody>
                  <a:tcPr marL="91440" marR="91440" marT="45720" marB="45720" anchor="ctr" vert="horz">
                    <a:lnL w="12700" cap="flat" cmpd="sng">
                      <a:solidFill>
                        <a:schemeClr val="dk1">
                          <a:alpha val="100000"/>
                        </a:schemeClr>
                      </a:solidFill>
                      <a:prstDash val="solid"/>
                      <a:round/>
                    </a:lnL>
                    <a:lnR w="12700" cap="flat" cmpd="sng">
                      <a:solidFill>
                        <a:schemeClr val="dk1">
                          <a:alpha val="100000"/>
                        </a:schemeClr>
                      </a:solidFill>
                      <a:prstDash val="solid"/>
                      <a:round/>
                    </a:lnR>
                    <a:lnT w="28575"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lnSpc>
                          <a:spcPct val="100000"/>
                        </a:lnSpc>
                        <a:spcBef>
                          <a:spcPct val="0"/>
                        </a:spcBef>
                      </a:pPr>
                      <a:r>
                        <a:rPr altLang="zh-CN" b="1" sz="2000" lang="en-US">
                          <a:solidFill>
                            <a:schemeClr val="dk2"/>
                          </a:solidFill>
                        </a:rPr>
                        <a:t>C</a:t>
                      </a:r>
                    </a:p>
                  </a:txBody>
                  <a:tcPr marL="91440" marR="91440" marT="45720" marB="45720" anchor="ctr" vert="horz">
                    <a:lnL w="12700" cap="flat" cmpd="sng">
                      <a:solidFill>
                        <a:schemeClr val="dk1">
                          <a:alpha val="100000"/>
                        </a:schemeClr>
                      </a:solidFill>
                      <a:prstDash val="solid"/>
                      <a:round/>
                    </a:lnL>
                    <a:lnR w="12700" cap="flat" cmpd="sng">
                      <a:solidFill>
                        <a:schemeClr val="dk1">
                          <a:alpha val="100000"/>
                        </a:schemeClr>
                      </a:solidFill>
                      <a:prstDash val="solid"/>
                      <a:round/>
                    </a:lnR>
                    <a:lnT w="28575"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lnSpc>
                          <a:spcPct val="100000"/>
                        </a:lnSpc>
                        <a:spcBef>
                          <a:spcPct val="0"/>
                        </a:spcBef>
                      </a:pPr>
                      <a:r>
                        <a:rPr altLang="zh-CN" b="1" sz="2000" lang="en-US">
                          <a:solidFill>
                            <a:schemeClr val="dk2"/>
                          </a:solidFill>
                        </a:rPr>
                        <a:t>D</a:t>
                      </a:r>
                    </a:p>
                  </a:txBody>
                  <a:tcPr marL="91440" marR="91440" marT="45720" marB="45720" anchor="ctr" vert="horz">
                    <a:lnL w="12700" cap="flat" cmpd="sng">
                      <a:solidFill>
                        <a:schemeClr val="dk1">
                          <a:alpha val="100000"/>
                        </a:schemeClr>
                      </a:solidFill>
                      <a:prstDash val="solid"/>
                      <a:round/>
                    </a:lnL>
                    <a:lnR w="12700" cap="flat" cmpd="sng">
                      <a:solidFill>
                        <a:schemeClr val="dk1">
                          <a:alpha val="100000"/>
                        </a:schemeClr>
                      </a:solidFill>
                      <a:prstDash val="solid"/>
                      <a:round/>
                    </a:lnR>
                    <a:lnT w="28575"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lnSpc>
                          <a:spcPct val="100000"/>
                        </a:lnSpc>
                        <a:spcBef>
                          <a:spcPct val="0"/>
                        </a:spcBef>
                      </a:pPr>
                      <a:r>
                        <a:rPr altLang="zh-CN" b="1" sz="2000" lang="en-US">
                          <a:solidFill>
                            <a:schemeClr val="dk2"/>
                          </a:solidFill>
                        </a:rPr>
                        <a:t>E</a:t>
                      </a:r>
                    </a:p>
                  </a:txBody>
                  <a:tcPr marL="91440" marR="91440" marT="45720" marB="45720" anchor="ctr" vert="horz">
                    <a:lnL w="12700" cap="flat" cmpd="sng">
                      <a:solidFill>
                        <a:schemeClr val="dk1">
                          <a:alpha val="100000"/>
                        </a:schemeClr>
                      </a:solidFill>
                      <a:prstDash val="solid"/>
                      <a:round/>
                    </a:lnL>
                    <a:lnR w="28575" cap="flat" cmpd="sng">
                      <a:solidFill>
                        <a:schemeClr val="dk1">
                          <a:alpha val="100000"/>
                        </a:schemeClr>
                      </a:solidFill>
                      <a:prstDash val="solid"/>
                      <a:round/>
                    </a:lnR>
                    <a:lnT w="28575" cap="flat" cmpd="sng">
                      <a:solidFill>
                        <a:schemeClr val="dk1">
                          <a:alpha val="100000"/>
                        </a:schemeClr>
                      </a:solidFill>
                      <a:prstDash val="solid"/>
                      <a:round/>
                    </a:lnT>
                    <a:lnB w="12700" cap="flat" cmpd="sng">
                      <a:solidFill>
                        <a:schemeClr val="dk1">
                          <a:alpha val="100000"/>
                        </a:schemeClr>
                      </a:solidFill>
                      <a:prstDash val="solid"/>
                      <a:round/>
                    </a:lnB>
                    <a:noFill/>
                  </a:tcPr>
                </a:tc>
              </a:tr>
              <a:tr h="395287">
                <a:tc>
                  <a:txBody>
                    <a:bodyPr/>
                    <a:p>
                      <a:pPr algn="ctr" eaLnBrk="1" hangingPunct="1" latinLnBrk="1" lvl="0">
                        <a:lnSpc>
                          <a:spcPct val="100000"/>
                        </a:lnSpc>
                        <a:spcBef>
                          <a:spcPct val="0"/>
                        </a:spcBef>
                      </a:pPr>
                      <a:r>
                        <a:rPr altLang="en-US" b="1" sz="2000" lang="zh-CN">
                          <a:solidFill>
                            <a:schemeClr val="dk2"/>
                          </a:solidFill>
                        </a:rPr>
                        <a:t>甲</a:t>
                      </a:r>
                    </a:p>
                  </a:txBody>
                  <a:tcPr marL="91440" marR="91440" marT="45720" marB="45720" anchor="ctr" vert="horz">
                    <a:lnL w="28575"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lnSpc>
                          <a:spcPct val="100000"/>
                        </a:lnSpc>
                        <a:spcBef>
                          <a:spcPct val="0"/>
                        </a:spcBef>
                      </a:pPr>
                      <a:r>
                        <a:rPr altLang="zh-CN" b="1" sz="2000" lang="en-US">
                          <a:solidFill>
                            <a:schemeClr val="dk2"/>
                          </a:solidFill>
                        </a:rPr>
                        <a:t>25</a:t>
                      </a:r>
                    </a:p>
                  </a:txBody>
                  <a:tcPr marL="91440" marR="91440" marT="45720" marB="45720" anchor="ctr"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lnSpc>
                          <a:spcPct val="100000"/>
                        </a:lnSpc>
                        <a:spcBef>
                          <a:spcPct val="0"/>
                        </a:spcBef>
                      </a:pPr>
                      <a:r>
                        <a:rPr altLang="zh-CN" b="1" sz="2000" lang="en-US">
                          <a:solidFill>
                            <a:schemeClr val="dk2"/>
                          </a:solidFill>
                        </a:rPr>
                        <a:t>29</a:t>
                      </a:r>
                    </a:p>
                  </a:txBody>
                  <a:tcPr marL="91440" marR="91440" marT="45720" marB="45720" anchor="ctr"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lnSpc>
                          <a:spcPct val="100000"/>
                        </a:lnSpc>
                        <a:spcBef>
                          <a:spcPct val="0"/>
                        </a:spcBef>
                      </a:pPr>
                      <a:r>
                        <a:rPr altLang="zh-CN" b="1" sz="2000" lang="en-US">
                          <a:solidFill>
                            <a:schemeClr val="dk2"/>
                          </a:solidFill>
                        </a:rPr>
                        <a:t>31</a:t>
                      </a:r>
                    </a:p>
                  </a:txBody>
                  <a:tcPr marL="91440" marR="91440" marT="45720" marB="45720" anchor="ctr"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lnSpc>
                          <a:spcPct val="100000"/>
                        </a:lnSpc>
                        <a:spcBef>
                          <a:spcPct val="0"/>
                        </a:spcBef>
                      </a:pPr>
                      <a:r>
                        <a:rPr altLang="zh-CN" b="1" sz="2000" lang="en-US">
                          <a:solidFill>
                            <a:schemeClr val="dk2"/>
                          </a:solidFill>
                        </a:rPr>
                        <a:t>42</a:t>
                      </a:r>
                    </a:p>
                  </a:txBody>
                  <a:tcPr marL="91440" marR="91440" marT="45720" marB="45720" anchor="ctr"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lnSpc>
                          <a:spcPct val="100000"/>
                        </a:lnSpc>
                        <a:spcBef>
                          <a:spcPct val="0"/>
                        </a:spcBef>
                      </a:pPr>
                      <a:r>
                        <a:rPr altLang="zh-CN" b="1" sz="2000" lang="en-US">
                          <a:solidFill>
                            <a:schemeClr val="dk2"/>
                          </a:solidFill>
                        </a:rPr>
                        <a:t>37</a:t>
                      </a:r>
                    </a:p>
                  </a:txBody>
                  <a:tcPr marL="91440" marR="91440" marT="45720" marB="45720" anchor="ctr" vert="horz">
                    <a:lnL w="12700" cap="flat" cmpd="sng">
                      <a:solidFill>
                        <a:schemeClr val="dk1">
                          <a:alpha val="100000"/>
                        </a:schemeClr>
                      </a:solidFill>
                      <a:prstDash val="solid"/>
                      <a:round/>
                    </a:lnL>
                    <a:lnR w="28575"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r>
              <a:tr h="396875">
                <a:tc>
                  <a:txBody>
                    <a:bodyPr/>
                    <a:p>
                      <a:pPr algn="ctr" eaLnBrk="1" hangingPunct="1" latinLnBrk="1" lvl="0">
                        <a:lnSpc>
                          <a:spcPct val="100000"/>
                        </a:lnSpc>
                        <a:spcBef>
                          <a:spcPct val="0"/>
                        </a:spcBef>
                      </a:pPr>
                      <a:r>
                        <a:rPr altLang="en-US" b="1" sz="2000" lang="zh-CN">
                          <a:solidFill>
                            <a:schemeClr val="dk2"/>
                          </a:solidFill>
                        </a:rPr>
                        <a:t>乙</a:t>
                      </a:r>
                    </a:p>
                  </a:txBody>
                  <a:tcPr marL="91440" marR="91440" marT="45720" marB="45720" anchor="ctr" vert="horz">
                    <a:lnL w="28575"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lnSpc>
                          <a:spcPct val="100000"/>
                        </a:lnSpc>
                        <a:spcBef>
                          <a:spcPct val="0"/>
                        </a:spcBef>
                      </a:pPr>
                      <a:r>
                        <a:rPr altLang="zh-CN" b="1" sz="2000" lang="en-US">
                          <a:solidFill>
                            <a:schemeClr val="dk2"/>
                          </a:solidFill>
                        </a:rPr>
                        <a:t>39</a:t>
                      </a:r>
                    </a:p>
                  </a:txBody>
                  <a:tcPr marL="91440" marR="91440" marT="45720" marB="45720" anchor="ctr"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lnSpc>
                          <a:spcPct val="100000"/>
                        </a:lnSpc>
                        <a:spcBef>
                          <a:spcPct val="0"/>
                        </a:spcBef>
                      </a:pPr>
                      <a:r>
                        <a:rPr altLang="zh-CN" b="1" sz="2000" lang="en-US">
                          <a:solidFill>
                            <a:schemeClr val="dk2"/>
                          </a:solidFill>
                        </a:rPr>
                        <a:t>38</a:t>
                      </a:r>
                    </a:p>
                  </a:txBody>
                  <a:tcPr marL="91440" marR="91440" marT="45720" marB="45720" anchor="ctr"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lnSpc>
                          <a:spcPct val="100000"/>
                        </a:lnSpc>
                        <a:spcBef>
                          <a:spcPct val="0"/>
                        </a:spcBef>
                      </a:pPr>
                      <a:r>
                        <a:rPr altLang="zh-CN" b="1" sz="2000" lang="en-US">
                          <a:solidFill>
                            <a:schemeClr val="dk2"/>
                          </a:solidFill>
                        </a:rPr>
                        <a:t>26</a:t>
                      </a:r>
                    </a:p>
                  </a:txBody>
                  <a:tcPr marL="91440" marR="91440" marT="45720" marB="45720" anchor="ctr"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lnSpc>
                          <a:spcPct val="100000"/>
                        </a:lnSpc>
                        <a:spcBef>
                          <a:spcPct val="0"/>
                        </a:spcBef>
                      </a:pPr>
                      <a:r>
                        <a:rPr altLang="zh-CN" b="1" sz="2000" lang="en-US">
                          <a:solidFill>
                            <a:schemeClr val="dk2"/>
                          </a:solidFill>
                        </a:rPr>
                        <a:t>20</a:t>
                      </a:r>
                    </a:p>
                  </a:txBody>
                  <a:tcPr marL="91440" marR="91440" marT="45720" marB="45720" anchor="ctr"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lnSpc>
                          <a:spcPct val="100000"/>
                        </a:lnSpc>
                        <a:spcBef>
                          <a:spcPct val="0"/>
                        </a:spcBef>
                      </a:pPr>
                      <a:r>
                        <a:rPr altLang="zh-CN" b="1" sz="2000" lang="en-US">
                          <a:solidFill>
                            <a:schemeClr val="dk2"/>
                          </a:solidFill>
                        </a:rPr>
                        <a:t>33</a:t>
                      </a:r>
                    </a:p>
                  </a:txBody>
                  <a:tcPr marL="91440" marR="91440" marT="45720" marB="45720" anchor="ctr" vert="horz">
                    <a:lnL w="12700" cap="flat" cmpd="sng">
                      <a:solidFill>
                        <a:schemeClr val="dk1">
                          <a:alpha val="100000"/>
                        </a:schemeClr>
                      </a:solidFill>
                      <a:prstDash val="solid"/>
                      <a:round/>
                    </a:lnL>
                    <a:lnR w="28575"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r>
              <a:tr h="395287">
                <a:tc>
                  <a:txBody>
                    <a:bodyPr/>
                    <a:p>
                      <a:pPr algn="ctr" eaLnBrk="1" hangingPunct="1" latinLnBrk="1" lvl="0">
                        <a:lnSpc>
                          <a:spcPct val="100000"/>
                        </a:lnSpc>
                        <a:spcBef>
                          <a:spcPct val="0"/>
                        </a:spcBef>
                      </a:pPr>
                      <a:r>
                        <a:rPr altLang="en-US" b="1" sz="2000" lang="zh-CN">
                          <a:solidFill>
                            <a:schemeClr val="dk2"/>
                          </a:solidFill>
                        </a:rPr>
                        <a:t>丙</a:t>
                      </a:r>
                    </a:p>
                  </a:txBody>
                  <a:tcPr marL="91440" marR="91440" marT="45720" marB="45720" anchor="ctr" vert="horz">
                    <a:lnL w="28575"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lnSpc>
                          <a:spcPct val="100000"/>
                        </a:lnSpc>
                        <a:spcBef>
                          <a:spcPct val="0"/>
                        </a:spcBef>
                      </a:pPr>
                      <a:r>
                        <a:rPr altLang="zh-CN" b="1" sz="2000" lang="en-US">
                          <a:solidFill>
                            <a:schemeClr val="dk2"/>
                          </a:solidFill>
                        </a:rPr>
                        <a:t>34</a:t>
                      </a:r>
                    </a:p>
                  </a:txBody>
                  <a:tcPr marL="91440" marR="91440" marT="45720" marB="45720" anchor="ctr"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lnSpc>
                          <a:spcPct val="100000"/>
                        </a:lnSpc>
                        <a:spcBef>
                          <a:spcPct val="0"/>
                        </a:spcBef>
                      </a:pPr>
                      <a:r>
                        <a:rPr altLang="zh-CN" b="1" sz="2000" lang="en-US">
                          <a:solidFill>
                            <a:schemeClr val="dk2"/>
                          </a:solidFill>
                        </a:rPr>
                        <a:t>27</a:t>
                      </a:r>
                    </a:p>
                  </a:txBody>
                  <a:tcPr marL="91440" marR="91440" marT="45720" marB="45720" anchor="ctr"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lnSpc>
                          <a:spcPct val="100000"/>
                        </a:lnSpc>
                        <a:spcBef>
                          <a:spcPct val="0"/>
                        </a:spcBef>
                      </a:pPr>
                      <a:r>
                        <a:rPr altLang="zh-CN" b="1" sz="2000" lang="en-US">
                          <a:solidFill>
                            <a:schemeClr val="dk2"/>
                          </a:solidFill>
                        </a:rPr>
                        <a:t>28</a:t>
                      </a:r>
                    </a:p>
                  </a:txBody>
                  <a:tcPr marL="91440" marR="91440" marT="45720" marB="45720" anchor="ctr"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lnSpc>
                          <a:spcPct val="100000"/>
                        </a:lnSpc>
                        <a:spcBef>
                          <a:spcPct val="0"/>
                        </a:spcBef>
                      </a:pPr>
                      <a:r>
                        <a:rPr altLang="zh-CN" b="1" sz="2000" lang="en-US">
                          <a:solidFill>
                            <a:schemeClr val="dk2"/>
                          </a:solidFill>
                        </a:rPr>
                        <a:t>40</a:t>
                      </a:r>
                    </a:p>
                  </a:txBody>
                  <a:tcPr marL="91440" marR="91440" marT="45720" marB="45720" anchor="ctr"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lnSpc>
                          <a:spcPct val="100000"/>
                        </a:lnSpc>
                        <a:spcBef>
                          <a:spcPct val="0"/>
                        </a:spcBef>
                      </a:pPr>
                      <a:r>
                        <a:rPr altLang="zh-CN" b="1" sz="2000" lang="en-US">
                          <a:solidFill>
                            <a:schemeClr val="dk2"/>
                          </a:solidFill>
                        </a:rPr>
                        <a:t>32</a:t>
                      </a:r>
                    </a:p>
                  </a:txBody>
                  <a:tcPr marL="91440" marR="91440" marT="45720" marB="45720" anchor="ctr" vert="horz">
                    <a:lnL w="12700" cap="flat" cmpd="sng">
                      <a:solidFill>
                        <a:schemeClr val="dk1">
                          <a:alpha val="100000"/>
                        </a:schemeClr>
                      </a:solidFill>
                      <a:prstDash val="solid"/>
                      <a:round/>
                    </a:lnL>
                    <a:lnR w="28575"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r>
              <a:tr h="396875">
                <a:tc>
                  <a:txBody>
                    <a:bodyPr/>
                    <a:p>
                      <a:pPr algn="ctr" eaLnBrk="1" hangingPunct="1" latinLnBrk="1" lvl="0">
                        <a:lnSpc>
                          <a:spcPct val="100000"/>
                        </a:lnSpc>
                        <a:spcBef>
                          <a:spcPct val="0"/>
                        </a:spcBef>
                      </a:pPr>
                      <a:r>
                        <a:rPr altLang="en-US" b="1" sz="2000" lang="zh-CN">
                          <a:solidFill>
                            <a:schemeClr val="dk2"/>
                          </a:solidFill>
                        </a:rPr>
                        <a:t>丁</a:t>
                      </a:r>
                    </a:p>
                  </a:txBody>
                  <a:tcPr marL="91440" marR="91440" marT="45720" marB="45720" anchor="ctr" vert="horz">
                    <a:lnL w="28575"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28575" cap="flat" cmpd="sng">
                      <a:solidFill>
                        <a:schemeClr val="dk1">
                          <a:alpha val="100000"/>
                        </a:schemeClr>
                      </a:solidFill>
                      <a:prstDash val="solid"/>
                      <a:round/>
                    </a:lnB>
                    <a:noFill/>
                  </a:tcPr>
                </a:tc>
                <a:tc>
                  <a:txBody>
                    <a:bodyPr/>
                    <a:p>
                      <a:pPr algn="ctr" eaLnBrk="1" hangingPunct="1" latinLnBrk="1" lvl="0">
                        <a:lnSpc>
                          <a:spcPct val="100000"/>
                        </a:lnSpc>
                        <a:spcBef>
                          <a:spcPct val="0"/>
                        </a:spcBef>
                      </a:pPr>
                      <a:r>
                        <a:rPr altLang="zh-CN" b="1" sz="2000" lang="en-US">
                          <a:solidFill>
                            <a:schemeClr val="dk2"/>
                          </a:solidFill>
                        </a:rPr>
                        <a:t>24</a:t>
                      </a:r>
                    </a:p>
                  </a:txBody>
                  <a:tcPr marL="91440" marR="91440" marT="45720" marB="45720" anchor="ctr"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28575" cap="flat" cmpd="sng">
                      <a:solidFill>
                        <a:schemeClr val="dk1">
                          <a:alpha val="100000"/>
                        </a:schemeClr>
                      </a:solidFill>
                      <a:prstDash val="solid"/>
                      <a:round/>
                    </a:lnB>
                    <a:noFill/>
                  </a:tcPr>
                </a:tc>
                <a:tc>
                  <a:txBody>
                    <a:bodyPr/>
                    <a:p>
                      <a:pPr algn="ctr" eaLnBrk="1" hangingPunct="1" latinLnBrk="1" lvl="0">
                        <a:lnSpc>
                          <a:spcPct val="100000"/>
                        </a:lnSpc>
                        <a:spcBef>
                          <a:spcPct val="0"/>
                        </a:spcBef>
                      </a:pPr>
                      <a:r>
                        <a:rPr altLang="zh-CN" b="1" sz="2000" lang="en-US">
                          <a:solidFill>
                            <a:schemeClr val="dk2"/>
                          </a:solidFill>
                        </a:rPr>
                        <a:t>42</a:t>
                      </a:r>
                    </a:p>
                  </a:txBody>
                  <a:tcPr marL="91440" marR="91440" marT="45720" marB="45720" anchor="ctr"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28575" cap="flat" cmpd="sng">
                      <a:solidFill>
                        <a:schemeClr val="dk1">
                          <a:alpha val="100000"/>
                        </a:schemeClr>
                      </a:solidFill>
                      <a:prstDash val="solid"/>
                      <a:round/>
                    </a:lnB>
                    <a:noFill/>
                  </a:tcPr>
                </a:tc>
                <a:tc>
                  <a:txBody>
                    <a:bodyPr/>
                    <a:p>
                      <a:pPr algn="ctr" eaLnBrk="1" hangingPunct="1" latinLnBrk="1" lvl="0">
                        <a:lnSpc>
                          <a:spcPct val="100000"/>
                        </a:lnSpc>
                        <a:spcBef>
                          <a:spcPct val="0"/>
                        </a:spcBef>
                      </a:pPr>
                      <a:r>
                        <a:rPr altLang="zh-CN" b="1" sz="2000" lang="en-US">
                          <a:solidFill>
                            <a:schemeClr val="dk2"/>
                          </a:solidFill>
                        </a:rPr>
                        <a:t>36</a:t>
                      </a:r>
                    </a:p>
                  </a:txBody>
                  <a:tcPr marL="91440" marR="91440" marT="45720" marB="45720" anchor="ctr"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28575" cap="flat" cmpd="sng">
                      <a:solidFill>
                        <a:schemeClr val="dk1">
                          <a:alpha val="100000"/>
                        </a:schemeClr>
                      </a:solidFill>
                      <a:prstDash val="solid"/>
                      <a:round/>
                    </a:lnB>
                    <a:noFill/>
                  </a:tcPr>
                </a:tc>
                <a:tc>
                  <a:txBody>
                    <a:bodyPr/>
                    <a:p>
                      <a:pPr algn="ctr" eaLnBrk="1" hangingPunct="1" latinLnBrk="1" lvl="0">
                        <a:lnSpc>
                          <a:spcPct val="100000"/>
                        </a:lnSpc>
                        <a:spcBef>
                          <a:spcPct val="0"/>
                        </a:spcBef>
                      </a:pPr>
                      <a:r>
                        <a:rPr altLang="zh-CN" b="1" sz="2000" lang="en-US">
                          <a:solidFill>
                            <a:schemeClr val="dk2"/>
                          </a:solidFill>
                        </a:rPr>
                        <a:t>23</a:t>
                      </a:r>
                    </a:p>
                  </a:txBody>
                  <a:tcPr marL="91440" marR="91440" marT="45720" marB="45720" anchor="ctr"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28575" cap="flat" cmpd="sng">
                      <a:solidFill>
                        <a:schemeClr val="dk1">
                          <a:alpha val="100000"/>
                        </a:schemeClr>
                      </a:solidFill>
                      <a:prstDash val="solid"/>
                      <a:round/>
                    </a:lnB>
                    <a:noFill/>
                  </a:tcPr>
                </a:tc>
                <a:tc>
                  <a:txBody>
                    <a:bodyPr/>
                    <a:p>
                      <a:pPr algn="ctr" eaLnBrk="1" hangingPunct="1" latinLnBrk="1" lvl="0">
                        <a:lnSpc>
                          <a:spcPct val="100000"/>
                        </a:lnSpc>
                        <a:spcBef>
                          <a:spcPct val="0"/>
                        </a:spcBef>
                      </a:pPr>
                      <a:r>
                        <a:rPr altLang="zh-CN" b="1" sz="2000" lang="en-US">
                          <a:solidFill>
                            <a:schemeClr val="dk2"/>
                          </a:solidFill>
                        </a:rPr>
                        <a:t>45</a:t>
                      </a:r>
                    </a:p>
                  </a:txBody>
                  <a:tcPr marL="91440" marR="91440" marT="45720" marB="45720" anchor="ctr" vert="horz">
                    <a:lnL w="12700" cap="flat" cmpd="sng">
                      <a:solidFill>
                        <a:schemeClr val="dk1">
                          <a:alpha val="100000"/>
                        </a:schemeClr>
                      </a:solidFill>
                      <a:prstDash val="solid"/>
                      <a:round/>
                    </a:lnL>
                    <a:lnR w="28575" cap="flat" cmpd="sng">
                      <a:solidFill>
                        <a:schemeClr val="dk1">
                          <a:alpha val="100000"/>
                        </a:schemeClr>
                      </a:solidFill>
                      <a:prstDash val="solid"/>
                      <a:round/>
                    </a:lnR>
                    <a:lnT w="12700" cap="flat" cmpd="sng">
                      <a:solidFill>
                        <a:schemeClr val="dk1">
                          <a:alpha val="100000"/>
                        </a:schemeClr>
                      </a:solidFill>
                      <a:prstDash val="solid"/>
                      <a:round/>
                    </a:lnT>
                    <a:lnB w="28575" cap="flat" cmpd="sng">
                      <a:solidFill>
                        <a:schemeClr val="dk1">
                          <a:alpha val="100000"/>
                        </a:schemeClr>
                      </a:solidFill>
                      <a:prstDash val="solid"/>
                      <a:round/>
                    </a:lnB>
                    <a:noFill/>
                  </a:tcPr>
                </a:tc>
              </a:tr>
            </a:tbl>
          </a:graphicData>
        </a:graphic>
      </p:graphicFrame>
    </p:spTree>
  </p:cSld>
  <p:clrMapOvr>
    <a:masterClrMapping/>
  </p:clrMapOvr>
  <p:timing/>
</p:sld>
</file>

<file path=ppt/slides/slide107.xml><?xml version="1.0" encoding="utf-8"?>
<p:sld xmlns:a="http://schemas.openxmlformats.org/drawingml/2006/main" xmlns:r="http://schemas.openxmlformats.org/officeDocument/2006/relationships" xmlns:p="http://schemas.openxmlformats.org/presentationml/2006/main" showMasterSp="1">
  <p:cSld>
    <p:spTree>
      <p:nvGrpSpPr>
        <p:cNvPr id="284" name=""/>
        <p:cNvGrpSpPr/>
        <p:nvPr/>
      </p:nvGrpSpPr>
      <p:grpSpPr>
        <a:xfrm rot="0">
          <a:off x="0" y="0"/>
          <a:ext cx="0" cy="0"/>
          <a:chOff x="0" y="0"/>
          <a:chExt cx="0" cy="0"/>
        </a:xfrm>
      </p:grpSpPr>
      <p:sp>
        <p:nvSpPr>
          <p:cNvPr id="1051310" name="" descr="Large confetti"/>
          <p:cNvSpPr/>
          <p:nvPr>
            <p:ph type="title" sz="full" idx="0"/>
          </p:nvPr>
        </p:nvSpPr>
        <p:spPr>
          <a:xfrm rot="0">
            <a:off x="179387" y="115887"/>
            <a:ext cx="7345362" cy="7112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1" sz="3400" i="0" u="none">
                <a:solidFill>
                  <a:srgbClr val="003300"/>
                </a:solidFill>
                <a:latin typeface="Times New Roman" pitchFamily="18" charset="0"/>
                <a:ea typeface="宋体" pitchFamily="2" charset="-122"/>
                <a:sym typeface="Times New Roman" pitchFamily="18" charset="0"/>
              </a:defRPr>
            </a:lvl1pPr>
          </a:lstStyle>
          <a:p>
            <a:pPr eaLnBrk="1" hangingPunct="1" latinLnBrk="1" lvl="0"/>
            <a:r>
              <a:rPr altLang="en-US" lang="zh-CN">
                <a:effectLst>
                  <a:outerShdw algn="tl" blurRad="38100" dir="2700000" dist="38100">
                    <a:srgbClr val="C0C0C0"/>
                  </a:outerShdw>
                </a:effectLst>
              </a:rPr>
              <a:t>分配问题与匈牙利法</a:t>
            </a:r>
          </a:p>
        </p:txBody>
      </p:sp>
      <p:sp>
        <p:nvSpPr>
          <p:cNvPr id="1051311" name=""/>
          <p:cNvSpPr/>
          <p:nvPr>
            <p:ph type="body" sz="full" idx="1"/>
          </p:nvPr>
        </p:nvSpPr>
        <p:spPr>
          <a:xfrm rot="0">
            <a:off x="250825" y="1052512"/>
            <a:ext cx="8135937" cy="2232025"/>
          </a:xfrm>
          <a:prstGeom prst="rect"/>
          <a:noFill/>
          <a:ln>
            <a:noFill/>
          </a:ln>
        </p:spPr>
        <p:txBody>
          <a:bodyPr anchor="t" bIns="45720" lIns="91440" rIns="91440" tIns="45720" vert="horz"/>
          <a:lstStyle>
            <a:lvl1pPr algn="l" fontAlgn="base" indent="-342900" latinLnBrk="1" marL="342900" rtl="0">
              <a:lnSpc>
                <a:spcPct val="120000"/>
              </a:lnSpc>
              <a:spcBef>
                <a:spcPct val="15000"/>
              </a:spcBef>
              <a:spcAft>
                <a:spcPct val="0"/>
              </a:spcAft>
              <a:buSzPct val="85000"/>
              <a:buFontTx/>
              <a:buChar char="•"/>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285750" latinLnBrk="1" marL="830262" rtl="0">
              <a:lnSpc>
                <a:spcPct val="100000"/>
              </a:lnSpc>
              <a:spcBef>
                <a:spcPct val="20000"/>
              </a:spcBef>
              <a:spcAft>
                <a:spcPct val="0"/>
              </a:spcAft>
              <a:buClr>
                <a:schemeClr val="dk2"/>
              </a:buClr>
              <a:buSzPct val="70000"/>
              <a:buFont typeface="Wingdings" pitchFamily="2" charset="2"/>
              <a:buChar char="n"/>
              <a:defRPr baseline="0" b="1" sz="2600" i="0" u="none">
                <a:solidFill>
                  <a:srgbClr val="003300"/>
                </a:solidFill>
                <a:latin typeface="Times New Roman" pitchFamily="18" charset="0"/>
                <a:ea typeface="华文细黑" pitchFamily="2" charset="-122"/>
                <a:sym typeface="Times New Roman" pitchFamily="18" charset="0"/>
              </a:defRPr>
            </a:lvl2pPr>
            <a:lvl3pPr algn="l" fontAlgn="base" indent="-228600" latinLnBrk="1" marL="1238250" rtl="0">
              <a:lnSpc>
                <a:spcPct val="100000"/>
              </a:lnSpc>
              <a:spcBef>
                <a:spcPct val="20000"/>
              </a:spcBef>
              <a:spcAft>
                <a:spcPct val="0"/>
              </a:spcAft>
              <a:buSzPct val="70000"/>
              <a:buFont typeface="Wingdings" pitchFamily="2" charset="2"/>
              <a:buChar char="•"/>
              <a:defRPr baseline="0" b="1" sz="2400" i="0" u="none">
                <a:solidFill>
                  <a:srgbClr val="003300"/>
                </a:solidFill>
                <a:latin typeface="Times New Roman" pitchFamily="18" charset="0"/>
                <a:ea typeface="华文细黑" pitchFamily="2" charset="-122"/>
                <a:sym typeface="Times New Roman" pitchFamily="18" charset="0"/>
              </a:defRPr>
            </a:lvl3pPr>
            <a:lvl4pPr algn="l" fontAlgn="base" indent="-228600" latinLnBrk="1" marL="1646237" rtl="0">
              <a:lnSpc>
                <a:spcPct val="100000"/>
              </a:lnSpc>
              <a:spcBef>
                <a:spcPct val="20000"/>
              </a:spcBef>
              <a:spcAft>
                <a:spcPct val="0"/>
              </a:spcAft>
              <a:buSzPct val="70000"/>
              <a:buFont typeface="Wingdings" pitchFamily="2" charset="2"/>
              <a:buChar char="n"/>
              <a:defRPr baseline="0" b="0" sz="2000" i="0" u="none">
                <a:solidFill>
                  <a:schemeClr val="dk1"/>
                </a:solidFill>
                <a:latin typeface="Times New Roman" pitchFamily="18" charset="0"/>
                <a:ea typeface="宋体" pitchFamily="2" charset="-122"/>
                <a:sym typeface="Times New Roman" pitchFamily="18" charset="0"/>
              </a:defRPr>
            </a:lvl4pPr>
            <a:lvl5pPr algn="l" fontAlgn="base" indent="-228600" latinLnBrk="1" marL="2057400" rtl="0">
              <a:lnSpc>
                <a:spcPct val="100000"/>
              </a:lnSpc>
              <a:spcBef>
                <a:spcPct val="20000"/>
              </a:spcBef>
              <a:spcAft>
                <a:spcPct val="0"/>
              </a:spcAft>
              <a:buSzPct val="100000"/>
              <a:buFontTx/>
              <a:buChar char="•"/>
              <a:defRPr baseline="0" b="0" sz="2000" i="0" u="none">
                <a:solidFill>
                  <a:schemeClr val="dk1"/>
                </a:solidFill>
                <a:latin typeface="Times New Roman" pitchFamily="18" charset="0"/>
                <a:ea typeface="宋体" pitchFamily="2" charset="-122"/>
                <a:sym typeface="Times New Roman" pitchFamily="18" charset="0"/>
              </a:defRPr>
            </a:lvl5pPr>
          </a:lstStyle>
          <a:p>
            <a:pPr eaLnBrk="1" hangingPunct="1" indent="0" latinLnBrk="1" lvl="0" marL="0">
              <a:buClr>
                <a:schemeClr val="accent1"/>
              </a:buClr>
              <a:buSzPct val="80000"/>
              <a:buFont typeface="Wingdings" pitchFamily="2" charset="2"/>
              <a:buNone/>
            </a:pPr>
            <a:r>
              <a:rPr altLang="en-US" sz="2200" lang="zh-CN">
                <a:solidFill>
                  <a:schemeClr val="dk1"/>
                </a:solidFill>
              </a:rPr>
              <a:t>解</a:t>
            </a:r>
            <a:r>
              <a:rPr altLang="zh-CN" sz="2200" lang="en-US">
                <a:solidFill>
                  <a:schemeClr val="dk1"/>
                </a:solidFill>
              </a:rPr>
              <a:t>: 1)  </a:t>
            </a:r>
            <a:r>
              <a:rPr altLang="en-US" sz="2200" lang="zh-CN">
                <a:solidFill>
                  <a:schemeClr val="dk1"/>
                </a:solidFill>
              </a:rPr>
              <a:t>这是不平衡的指派问题，首先转换为标准型，再用匈牙利法求解。</a:t>
            </a:r>
          </a:p>
          <a:p>
            <a:pPr eaLnBrk="1" hangingPunct="1" indent="0" latinLnBrk="1" lvl="0" marL="0">
              <a:buClr>
                <a:schemeClr val="accent1"/>
              </a:buClr>
              <a:buSzPct val="80000"/>
              <a:buFont typeface="Wingdings" pitchFamily="2" charset="2"/>
              <a:buNone/>
            </a:pPr>
            <a:r>
              <a:rPr altLang="zh-CN" sz="2200" lang="en-US">
                <a:solidFill>
                  <a:schemeClr val="dk1"/>
                </a:solidFill>
              </a:rPr>
              <a:t>2) </a:t>
            </a:r>
            <a:r>
              <a:rPr altLang="en-US" sz="2200" lang="zh-CN">
                <a:solidFill>
                  <a:schemeClr val="dk1"/>
                </a:solidFill>
              </a:rPr>
              <a:t>由于任务数多于人数，所以假定一名虚拟人，设为戊。因为工作</a:t>
            </a:r>
            <a:r>
              <a:rPr altLang="zh-CN" sz="2200" lang="en-US">
                <a:solidFill>
                  <a:schemeClr val="dk1"/>
                </a:solidFill>
              </a:rPr>
              <a:t>E</a:t>
            </a:r>
            <a:r>
              <a:rPr altLang="en-US" sz="2200" lang="zh-CN">
                <a:solidFill>
                  <a:schemeClr val="dk1"/>
                </a:solidFill>
              </a:rPr>
              <a:t>必须完成，故设戊完成</a:t>
            </a:r>
            <a:r>
              <a:rPr altLang="zh-CN" sz="2200" lang="en-US">
                <a:solidFill>
                  <a:schemeClr val="dk1"/>
                </a:solidFill>
              </a:rPr>
              <a:t>E</a:t>
            </a:r>
            <a:r>
              <a:rPr altLang="en-US" sz="2200" lang="zh-CN">
                <a:solidFill>
                  <a:schemeClr val="dk1"/>
                </a:solidFill>
              </a:rPr>
              <a:t>的时间为</a:t>
            </a:r>
            <a:r>
              <a:rPr altLang="zh-CN" sz="2200" lang="en-US">
                <a:solidFill>
                  <a:schemeClr val="dk1"/>
                </a:solidFill>
              </a:rPr>
              <a:t>M</a:t>
            </a:r>
            <a:r>
              <a:rPr altLang="en-US" sz="2200" lang="zh-CN">
                <a:solidFill>
                  <a:schemeClr val="dk1"/>
                </a:solidFill>
              </a:rPr>
              <a:t>（</a:t>
            </a:r>
            <a:r>
              <a:rPr altLang="zh-CN" sz="2200" lang="en-US">
                <a:solidFill>
                  <a:schemeClr val="dk1"/>
                </a:solidFill>
              </a:rPr>
              <a:t>M</a:t>
            </a:r>
            <a:r>
              <a:rPr altLang="en-US" sz="2200" lang="zh-CN">
                <a:solidFill>
                  <a:schemeClr val="dk1"/>
                </a:solidFill>
              </a:rPr>
              <a:t>为非常大的数），其余效率系数为</a:t>
            </a:r>
            <a:r>
              <a:rPr altLang="zh-CN" sz="2200" lang="en-US">
                <a:solidFill>
                  <a:schemeClr val="dk1"/>
                </a:solidFill>
              </a:rPr>
              <a:t>0</a:t>
            </a:r>
            <a:r>
              <a:rPr altLang="en-US" sz="2200" lang="zh-CN">
                <a:solidFill>
                  <a:schemeClr val="dk1"/>
                </a:solidFill>
              </a:rPr>
              <a:t>，则标准型的效率矩阵表示为：</a:t>
            </a:r>
          </a:p>
        </p:txBody>
      </p:sp>
      <p:graphicFrame>
        <p:nvGraphicFramePr>
          <p:cNvPr id="4194339" name=""/>
          <p:cNvGraphicFramePr>
            <a:graphicFrameLocks/>
          </p:cNvGraphicFramePr>
          <p:nvPr/>
        </p:nvGraphicFramePr>
        <p:xfrm rot="0">
          <a:off x="684212" y="3429000"/>
          <a:ext cx="7315200" cy="2682875"/>
        </p:xfrm>
        <a:graphic>
          <a:graphicData uri="http://schemas.openxmlformats.org/drawingml/2006/table">
            <a:tbl>
              <a:tblPr/>
              <a:tblGrid>
                <a:gridCol w="1219200"/>
                <a:gridCol w="1219200"/>
                <a:gridCol w="1219200"/>
                <a:gridCol w="1219200"/>
                <a:gridCol w="1219200"/>
                <a:gridCol w="1219200"/>
              </a:tblGrid>
              <a:tr h="701675">
                <a:tc>
                  <a:txBody>
                    <a:bodyPr/>
                    <a:p>
                      <a:pPr algn="ctr" eaLnBrk="1" hangingPunct="1" latinLnBrk="1" lvl="0">
                        <a:lnSpc>
                          <a:spcPct val="100000"/>
                        </a:lnSpc>
                        <a:spcBef>
                          <a:spcPct val="0"/>
                        </a:spcBef>
                      </a:pPr>
                      <a:r>
                        <a:rPr altLang="zh-CN" b="1" sz="2000" lang="en-US">
                          <a:solidFill>
                            <a:schemeClr val="dk2"/>
                          </a:solidFill>
                        </a:rPr>
                        <a:t>        </a:t>
                      </a:r>
                      <a:r>
                        <a:rPr altLang="en-US" b="1" sz="2000" lang="zh-CN">
                          <a:solidFill>
                            <a:schemeClr val="dk2"/>
                          </a:solidFill>
                        </a:rPr>
                        <a:t>任务</a:t>
                      </a:r>
                    </a:p>
                    <a:p>
                      <a:pPr algn="l" eaLnBrk="1" hangingPunct="1" latinLnBrk="1" lvl="0">
                        <a:lnSpc>
                          <a:spcPct val="100000"/>
                        </a:lnSpc>
                        <a:spcBef>
                          <a:spcPct val="0"/>
                        </a:spcBef>
                      </a:pPr>
                      <a:r>
                        <a:rPr altLang="en-US" b="1" sz="2000" lang="zh-CN">
                          <a:solidFill>
                            <a:schemeClr val="dk2"/>
                          </a:solidFill>
                        </a:rPr>
                        <a:t>人员</a:t>
                      </a:r>
                    </a:p>
                  </a:txBody>
                  <a:tcPr marL="91440" marR="91440" marT="45720" marB="45720" anchor="ctr" vert="horz">
                    <a:lnL w="28575" cap="flat" cmpd="sng">
                      <a:solidFill>
                        <a:schemeClr val="dk1">
                          <a:alpha val="100000"/>
                        </a:schemeClr>
                      </a:solidFill>
                      <a:prstDash val="solid"/>
                      <a:round/>
                    </a:lnL>
                    <a:lnR w="12700" cap="flat" cmpd="sng">
                      <a:solidFill>
                        <a:schemeClr val="dk1">
                          <a:alpha val="100000"/>
                        </a:schemeClr>
                      </a:solidFill>
                      <a:prstDash val="solid"/>
                      <a:round/>
                    </a:lnR>
                    <a:lnT w="28575" cap="flat" cmpd="sng">
                      <a:solidFill>
                        <a:schemeClr val="dk1">
                          <a:alpha val="100000"/>
                        </a:schemeClr>
                      </a:solidFill>
                      <a:prstDash val="solid"/>
                      <a:round/>
                    </a:lnT>
                    <a:lnB w="12700" cap="flat" cmpd="sng">
                      <a:solidFill>
                        <a:schemeClr val="dk1">
                          <a:alpha val="100000"/>
                        </a:schemeClr>
                      </a:solidFill>
                      <a:prstDash val="solid"/>
                      <a:round/>
                    </a:lnB>
                    <a:lnTlToBr w="12700" cap="flat" cmpd="sng">
                      <a:solidFill>
                        <a:schemeClr val="dk1">
                          <a:alpha val="100000"/>
                        </a:schemeClr>
                      </a:solidFill>
                      <a:prstDash val="solid"/>
                      <a:round/>
                    </a:lnTlToBr>
                    <a:noFill/>
                  </a:tcPr>
                </a:tc>
                <a:tc>
                  <a:txBody>
                    <a:bodyPr/>
                    <a:p>
                      <a:pPr algn="ctr" eaLnBrk="1" hangingPunct="1" latinLnBrk="1" lvl="0">
                        <a:lnSpc>
                          <a:spcPct val="100000"/>
                        </a:lnSpc>
                        <a:spcBef>
                          <a:spcPct val="0"/>
                        </a:spcBef>
                      </a:pPr>
                      <a:r>
                        <a:rPr altLang="zh-CN" b="1" sz="2000" lang="en-US">
                          <a:solidFill>
                            <a:schemeClr val="dk2"/>
                          </a:solidFill>
                        </a:rPr>
                        <a:t>A</a:t>
                      </a:r>
                    </a:p>
                  </a:txBody>
                  <a:tcPr marL="91440" marR="91440" marT="45720" marB="45720" anchor="ctr" vert="horz">
                    <a:lnL w="12700" cap="flat" cmpd="sng">
                      <a:solidFill>
                        <a:schemeClr val="dk1">
                          <a:alpha val="100000"/>
                        </a:schemeClr>
                      </a:solidFill>
                      <a:prstDash val="solid"/>
                      <a:round/>
                    </a:lnL>
                    <a:lnR w="12700" cap="flat" cmpd="sng">
                      <a:solidFill>
                        <a:schemeClr val="dk1">
                          <a:alpha val="100000"/>
                        </a:schemeClr>
                      </a:solidFill>
                      <a:prstDash val="solid"/>
                      <a:round/>
                    </a:lnR>
                    <a:lnT w="28575"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lnSpc>
                          <a:spcPct val="100000"/>
                        </a:lnSpc>
                        <a:spcBef>
                          <a:spcPct val="0"/>
                        </a:spcBef>
                      </a:pPr>
                      <a:r>
                        <a:rPr altLang="zh-CN" b="1" sz="2000" lang="en-US">
                          <a:solidFill>
                            <a:schemeClr val="dk2"/>
                          </a:solidFill>
                        </a:rPr>
                        <a:t>B</a:t>
                      </a:r>
                    </a:p>
                  </a:txBody>
                  <a:tcPr marL="91440" marR="91440" marT="45720" marB="45720" anchor="ctr" vert="horz">
                    <a:lnL w="12700" cap="flat" cmpd="sng">
                      <a:solidFill>
                        <a:schemeClr val="dk1">
                          <a:alpha val="100000"/>
                        </a:schemeClr>
                      </a:solidFill>
                      <a:prstDash val="solid"/>
                      <a:round/>
                    </a:lnL>
                    <a:lnR w="12700" cap="flat" cmpd="sng">
                      <a:solidFill>
                        <a:schemeClr val="dk1">
                          <a:alpha val="100000"/>
                        </a:schemeClr>
                      </a:solidFill>
                      <a:prstDash val="solid"/>
                      <a:round/>
                    </a:lnR>
                    <a:lnT w="28575"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lnSpc>
                          <a:spcPct val="100000"/>
                        </a:lnSpc>
                        <a:spcBef>
                          <a:spcPct val="0"/>
                        </a:spcBef>
                      </a:pPr>
                      <a:r>
                        <a:rPr altLang="zh-CN" b="1" sz="2000" lang="en-US">
                          <a:solidFill>
                            <a:schemeClr val="dk2"/>
                          </a:solidFill>
                        </a:rPr>
                        <a:t>C</a:t>
                      </a:r>
                    </a:p>
                  </a:txBody>
                  <a:tcPr marL="91440" marR="91440" marT="45720" marB="45720" anchor="ctr" vert="horz">
                    <a:lnL w="12700" cap="flat" cmpd="sng">
                      <a:solidFill>
                        <a:schemeClr val="dk1">
                          <a:alpha val="100000"/>
                        </a:schemeClr>
                      </a:solidFill>
                      <a:prstDash val="solid"/>
                      <a:round/>
                    </a:lnL>
                    <a:lnR w="12700" cap="flat" cmpd="sng">
                      <a:solidFill>
                        <a:schemeClr val="dk1">
                          <a:alpha val="100000"/>
                        </a:schemeClr>
                      </a:solidFill>
                      <a:prstDash val="solid"/>
                      <a:round/>
                    </a:lnR>
                    <a:lnT w="28575"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lnSpc>
                          <a:spcPct val="100000"/>
                        </a:lnSpc>
                        <a:spcBef>
                          <a:spcPct val="0"/>
                        </a:spcBef>
                      </a:pPr>
                      <a:r>
                        <a:rPr altLang="zh-CN" b="1" sz="2000" lang="en-US">
                          <a:solidFill>
                            <a:schemeClr val="dk2"/>
                          </a:solidFill>
                        </a:rPr>
                        <a:t>D</a:t>
                      </a:r>
                    </a:p>
                  </a:txBody>
                  <a:tcPr marL="91440" marR="91440" marT="45720" marB="45720" anchor="ctr" vert="horz">
                    <a:lnL w="12700" cap="flat" cmpd="sng">
                      <a:solidFill>
                        <a:schemeClr val="dk1">
                          <a:alpha val="100000"/>
                        </a:schemeClr>
                      </a:solidFill>
                      <a:prstDash val="solid"/>
                      <a:round/>
                    </a:lnL>
                    <a:lnR w="12700" cap="flat" cmpd="sng">
                      <a:solidFill>
                        <a:schemeClr val="dk1">
                          <a:alpha val="100000"/>
                        </a:schemeClr>
                      </a:solidFill>
                      <a:prstDash val="solid"/>
                      <a:round/>
                    </a:lnR>
                    <a:lnT w="28575"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lnSpc>
                          <a:spcPct val="100000"/>
                        </a:lnSpc>
                        <a:spcBef>
                          <a:spcPct val="0"/>
                        </a:spcBef>
                      </a:pPr>
                      <a:r>
                        <a:rPr altLang="zh-CN" b="1" sz="2000" lang="en-US">
                          <a:solidFill>
                            <a:schemeClr val="dk2"/>
                          </a:solidFill>
                        </a:rPr>
                        <a:t>E</a:t>
                      </a:r>
                    </a:p>
                  </a:txBody>
                  <a:tcPr marL="91440" marR="91440" marT="45720" marB="45720" anchor="ctr" vert="horz">
                    <a:lnL w="12700" cap="flat" cmpd="sng">
                      <a:solidFill>
                        <a:schemeClr val="dk1">
                          <a:alpha val="100000"/>
                        </a:schemeClr>
                      </a:solidFill>
                      <a:prstDash val="solid"/>
                      <a:round/>
                    </a:lnL>
                    <a:lnR w="28575" cap="flat" cmpd="sng">
                      <a:solidFill>
                        <a:schemeClr val="dk1">
                          <a:alpha val="100000"/>
                        </a:schemeClr>
                      </a:solidFill>
                      <a:prstDash val="solid"/>
                      <a:round/>
                    </a:lnR>
                    <a:lnT w="28575" cap="flat" cmpd="sng">
                      <a:solidFill>
                        <a:schemeClr val="dk1">
                          <a:alpha val="100000"/>
                        </a:schemeClr>
                      </a:solidFill>
                      <a:prstDash val="solid"/>
                      <a:round/>
                    </a:lnT>
                    <a:lnB w="12700" cap="flat" cmpd="sng">
                      <a:solidFill>
                        <a:schemeClr val="dk1">
                          <a:alpha val="100000"/>
                        </a:schemeClr>
                      </a:solidFill>
                      <a:prstDash val="solid"/>
                      <a:round/>
                    </a:lnB>
                    <a:noFill/>
                  </a:tcPr>
                </a:tc>
              </a:tr>
              <a:tr h="395287">
                <a:tc>
                  <a:txBody>
                    <a:bodyPr/>
                    <a:p>
                      <a:pPr algn="ctr" eaLnBrk="1" hangingPunct="1" latinLnBrk="1" lvl="0">
                        <a:lnSpc>
                          <a:spcPct val="100000"/>
                        </a:lnSpc>
                        <a:spcBef>
                          <a:spcPct val="0"/>
                        </a:spcBef>
                      </a:pPr>
                      <a:r>
                        <a:rPr altLang="en-US" b="1" sz="2000" lang="zh-CN">
                          <a:solidFill>
                            <a:schemeClr val="dk2"/>
                          </a:solidFill>
                        </a:rPr>
                        <a:t>甲</a:t>
                      </a:r>
                    </a:p>
                  </a:txBody>
                  <a:tcPr marL="91440" marR="91440" marT="45720" marB="45720" anchor="ctr" vert="horz">
                    <a:lnL w="28575"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lnSpc>
                          <a:spcPct val="100000"/>
                        </a:lnSpc>
                        <a:spcBef>
                          <a:spcPct val="0"/>
                        </a:spcBef>
                      </a:pPr>
                      <a:r>
                        <a:rPr altLang="zh-CN" b="1" sz="2000" lang="en-US">
                          <a:solidFill>
                            <a:schemeClr val="dk2"/>
                          </a:solidFill>
                        </a:rPr>
                        <a:t>25</a:t>
                      </a:r>
                    </a:p>
                  </a:txBody>
                  <a:tcPr marL="91440" marR="91440" marT="45720" marB="45720" anchor="ctr"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lnSpc>
                          <a:spcPct val="100000"/>
                        </a:lnSpc>
                        <a:spcBef>
                          <a:spcPct val="0"/>
                        </a:spcBef>
                      </a:pPr>
                      <a:r>
                        <a:rPr altLang="zh-CN" b="1" sz="2000" lang="en-US">
                          <a:solidFill>
                            <a:schemeClr val="dk2"/>
                          </a:solidFill>
                        </a:rPr>
                        <a:t>29</a:t>
                      </a:r>
                    </a:p>
                  </a:txBody>
                  <a:tcPr marL="91440" marR="91440" marT="45720" marB="45720" anchor="ctr"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lnSpc>
                          <a:spcPct val="100000"/>
                        </a:lnSpc>
                        <a:spcBef>
                          <a:spcPct val="0"/>
                        </a:spcBef>
                      </a:pPr>
                      <a:r>
                        <a:rPr altLang="zh-CN" b="1" sz="2000" lang="en-US">
                          <a:solidFill>
                            <a:schemeClr val="dk2"/>
                          </a:solidFill>
                        </a:rPr>
                        <a:t>31</a:t>
                      </a:r>
                    </a:p>
                  </a:txBody>
                  <a:tcPr marL="91440" marR="91440" marT="45720" marB="45720" anchor="ctr"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lnSpc>
                          <a:spcPct val="100000"/>
                        </a:lnSpc>
                        <a:spcBef>
                          <a:spcPct val="0"/>
                        </a:spcBef>
                      </a:pPr>
                      <a:r>
                        <a:rPr altLang="zh-CN" b="1" sz="2000" lang="en-US">
                          <a:solidFill>
                            <a:schemeClr val="dk2"/>
                          </a:solidFill>
                        </a:rPr>
                        <a:t>42</a:t>
                      </a:r>
                    </a:p>
                  </a:txBody>
                  <a:tcPr marL="91440" marR="91440" marT="45720" marB="45720" anchor="ctr"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lnSpc>
                          <a:spcPct val="100000"/>
                        </a:lnSpc>
                        <a:spcBef>
                          <a:spcPct val="0"/>
                        </a:spcBef>
                      </a:pPr>
                      <a:r>
                        <a:rPr altLang="zh-CN" b="1" sz="2000" lang="en-US">
                          <a:solidFill>
                            <a:schemeClr val="dk2"/>
                          </a:solidFill>
                        </a:rPr>
                        <a:t>37</a:t>
                      </a:r>
                    </a:p>
                  </a:txBody>
                  <a:tcPr marL="91440" marR="91440" marT="45720" marB="45720" anchor="ctr" vert="horz">
                    <a:lnL w="12700" cap="flat" cmpd="sng">
                      <a:solidFill>
                        <a:schemeClr val="dk1">
                          <a:alpha val="100000"/>
                        </a:schemeClr>
                      </a:solidFill>
                      <a:prstDash val="solid"/>
                      <a:round/>
                    </a:lnL>
                    <a:lnR w="28575"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r>
              <a:tr h="396875">
                <a:tc>
                  <a:txBody>
                    <a:bodyPr/>
                    <a:p>
                      <a:pPr algn="ctr" eaLnBrk="1" hangingPunct="1" latinLnBrk="1" lvl="0">
                        <a:lnSpc>
                          <a:spcPct val="100000"/>
                        </a:lnSpc>
                        <a:spcBef>
                          <a:spcPct val="0"/>
                        </a:spcBef>
                      </a:pPr>
                      <a:r>
                        <a:rPr altLang="en-US" b="1" sz="2000" lang="zh-CN">
                          <a:solidFill>
                            <a:schemeClr val="dk2"/>
                          </a:solidFill>
                        </a:rPr>
                        <a:t>乙</a:t>
                      </a:r>
                    </a:p>
                  </a:txBody>
                  <a:tcPr marL="91440" marR="91440" marT="45720" marB="45720" anchor="ctr" vert="horz">
                    <a:lnL w="28575"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lnSpc>
                          <a:spcPct val="100000"/>
                        </a:lnSpc>
                        <a:spcBef>
                          <a:spcPct val="0"/>
                        </a:spcBef>
                      </a:pPr>
                      <a:r>
                        <a:rPr altLang="zh-CN" b="1" sz="2000" lang="en-US">
                          <a:solidFill>
                            <a:schemeClr val="dk2"/>
                          </a:solidFill>
                        </a:rPr>
                        <a:t>39</a:t>
                      </a:r>
                    </a:p>
                  </a:txBody>
                  <a:tcPr marL="91440" marR="91440" marT="45720" marB="45720" anchor="ctr"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lnSpc>
                          <a:spcPct val="100000"/>
                        </a:lnSpc>
                        <a:spcBef>
                          <a:spcPct val="0"/>
                        </a:spcBef>
                      </a:pPr>
                      <a:r>
                        <a:rPr altLang="zh-CN" b="1" sz="2000" lang="en-US">
                          <a:solidFill>
                            <a:schemeClr val="dk2"/>
                          </a:solidFill>
                        </a:rPr>
                        <a:t>38</a:t>
                      </a:r>
                    </a:p>
                  </a:txBody>
                  <a:tcPr marL="91440" marR="91440" marT="45720" marB="45720" anchor="ctr"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lnSpc>
                          <a:spcPct val="100000"/>
                        </a:lnSpc>
                        <a:spcBef>
                          <a:spcPct val="0"/>
                        </a:spcBef>
                      </a:pPr>
                      <a:r>
                        <a:rPr altLang="zh-CN" b="1" sz="2000" lang="en-US">
                          <a:solidFill>
                            <a:schemeClr val="dk2"/>
                          </a:solidFill>
                        </a:rPr>
                        <a:t>26</a:t>
                      </a:r>
                    </a:p>
                  </a:txBody>
                  <a:tcPr marL="91440" marR="91440" marT="45720" marB="45720" anchor="ctr"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lnSpc>
                          <a:spcPct val="100000"/>
                        </a:lnSpc>
                        <a:spcBef>
                          <a:spcPct val="0"/>
                        </a:spcBef>
                      </a:pPr>
                      <a:r>
                        <a:rPr altLang="zh-CN" b="1" sz="2000" lang="en-US">
                          <a:solidFill>
                            <a:schemeClr val="dk2"/>
                          </a:solidFill>
                        </a:rPr>
                        <a:t>20</a:t>
                      </a:r>
                    </a:p>
                  </a:txBody>
                  <a:tcPr marL="91440" marR="91440" marT="45720" marB="45720" anchor="ctr"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lnSpc>
                          <a:spcPct val="100000"/>
                        </a:lnSpc>
                        <a:spcBef>
                          <a:spcPct val="0"/>
                        </a:spcBef>
                      </a:pPr>
                      <a:r>
                        <a:rPr altLang="zh-CN" b="1" sz="2000" lang="en-US">
                          <a:solidFill>
                            <a:schemeClr val="dk2"/>
                          </a:solidFill>
                        </a:rPr>
                        <a:t>33</a:t>
                      </a:r>
                    </a:p>
                  </a:txBody>
                  <a:tcPr marL="91440" marR="91440" marT="45720" marB="45720" anchor="ctr" vert="horz">
                    <a:lnL w="12700" cap="flat" cmpd="sng">
                      <a:solidFill>
                        <a:schemeClr val="dk1">
                          <a:alpha val="100000"/>
                        </a:schemeClr>
                      </a:solidFill>
                      <a:prstDash val="solid"/>
                      <a:round/>
                    </a:lnL>
                    <a:lnR w="28575"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r>
              <a:tr h="395287">
                <a:tc>
                  <a:txBody>
                    <a:bodyPr/>
                    <a:p>
                      <a:pPr algn="ctr" eaLnBrk="1" hangingPunct="1" latinLnBrk="1" lvl="0">
                        <a:lnSpc>
                          <a:spcPct val="100000"/>
                        </a:lnSpc>
                        <a:spcBef>
                          <a:spcPct val="0"/>
                        </a:spcBef>
                      </a:pPr>
                      <a:r>
                        <a:rPr altLang="en-US" b="1" sz="2000" lang="zh-CN">
                          <a:solidFill>
                            <a:schemeClr val="dk2"/>
                          </a:solidFill>
                        </a:rPr>
                        <a:t>丙</a:t>
                      </a:r>
                    </a:p>
                  </a:txBody>
                  <a:tcPr marL="91440" marR="91440" marT="45720" marB="45720" anchor="ctr" vert="horz">
                    <a:lnL w="28575"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lnSpc>
                          <a:spcPct val="100000"/>
                        </a:lnSpc>
                        <a:spcBef>
                          <a:spcPct val="0"/>
                        </a:spcBef>
                      </a:pPr>
                      <a:r>
                        <a:rPr altLang="zh-CN" b="1" sz="2000" lang="en-US">
                          <a:solidFill>
                            <a:schemeClr val="dk2"/>
                          </a:solidFill>
                        </a:rPr>
                        <a:t>34</a:t>
                      </a:r>
                    </a:p>
                  </a:txBody>
                  <a:tcPr marL="91440" marR="91440" marT="45720" marB="45720" anchor="ctr"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lnSpc>
                          <a:spcPct val="100000"/>
                        </a:lnSpc>
                        <a:spcBef>
                          <a:spcPct val="0"/>
                        </a:spcBef>
                      </a:pPr>
                      <a:r>
                        <a:rPr altLang="zh-CN" b="1" sz="2000" lang="en-US">
                          <a:solidFill>
                            <a:schemeClr val="dk2"/>
                          </a:solidFill>
                        </a:rPr>
                        <a:t>27</a:t>
                      </a:r>
                    </a:p>
                  </a:txBody>
                  <a:tcPr marL="91440" marR="91440" marT="45720" marB="45720" anchor="ctr"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lnSpc>
                          <a:spcPct val="100000"/>
                        </a:lnSpc>
                        <a:spcBef>
                          <a:spcPct val="0"/>
                        </a:spcBef>
                      </a:pPr>
                      <a:r>
                        <a:rPr altLang="zh-CN" b="1" sz="2000" lang="en-US">
                          <a:solidFill>
                            <a:schemeClr val="dk2"/>
                          </a:solidFill>
                        </a:rPr>
                        <a:t>28</a:t>
                      </a:r>
                    </a:p>
                  </a:txBody>
                  <a:tcPr marL="91440" marR="91440" marT="45720" marB="45720" anchor="ctr"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lnSpc>
                          <a:spcPct val="100000"/>
                        </a:lnSpc>
                        <a:spcBef>
                          <a:spcPct val="0"/>
                        </a:spcBef>
                      </a:pPr>
                      <a:r>
                        <a:rPr altLang="zh-CN" b="1" sz="2000" lang="en-US">
                          <a:solidFill>
                            <a:schemeClr val="dk2"/>
                          </a:solidFill>
                        </a:rPr>
                        <a:t>40</a:t>
                      </a:r>
                    </a:p>
                  </a:txBody>
                  <a:tcPr marL="91440" marR="91440" marT="45720" marB="45720" anchor="ctr"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lnSpc>
                          <a:spcPct val="100000"/>
                        </a:lnSpc>
                        <a:spcBef>
                          <a:spcPct val="0"/>
                        </a:spcBef>
                      </a:pPr>
                      <a:r>
                        <a:rPr altLang="zh-CN" b="1" sz="2000" lang="en-US">
                          <a:solidFill>
                            <a:schemeClr val="dk2"/>
                          </a:solidFill>
                        </a:rPr>
                        <a:t>32</a:t>
                      </a:r>
                    </a:p>
                  </a:txBody>
                  <a:tcPr marL="91440" marR="91440" marT="45720" marB="45720" anchor="ctr" vert="horz">
                    <a:lnL w="12700" cap="flat" cmpd="sng">
                      <a:solidFill>
                        <a:schemeClr val="dk1">
                          <a:alpha val="100000"/>
                        </a:schemeClr>
                      </a:solidFill>
                      <a:prstDash val="solid"/>
                      <a:round/>
                    </a:lnL>
                    <a:lnR w="28575"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r>
              <a:tr h="396875">
                <a:tc>
                  <a:txBody>
                    <a:bodyPr/>
                    <a:p>
                      <a:pPr algn="ctr" eaLnBrk="1" hangingPunct="1" latinLnBrk="1" lvl="0">
                        <a:lnSpc>
                          <a:spcPct val="100000"/>
                        </a:lnSpc>
                        <a:spcBef>
                          <a:spcPct val="0"/>
                        </a:spcBef>
                      </a:pPr>
                      <a:r>
                        <a:rPr altLang="en-US" b="1" sz="2000" lang="zh-CN">
                          <a:solidFill>
                            <a:schemeClr val="dk2"/>
                          </a:solidFill>
                        </a:rPr>
                        <a:t>丁</a:t>
                      </a:r>
                    </a:p>
                  </a:txBody>
                  <a:tcPr marL="91440" marR="91440" marT="45720" marB="45720" anchor="ctr" vert="horz">
                    <a:lnL w="28575"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lnSpc>
                          <a:spcPct val="100000"/>
                        </a:lnSpc>
                        <a:spcBef>
                          <a:spcPct val="0"/>
                        </a:spcBef>
                      </a:pPr>
                      <a:r>
                        <a:rPr altLang="zh-CN" b="1" sz="2000" lang="en-US">
                          <a:solidFill>
                            <a:schemeClr val="dk2"/>
                          </a:solidFill>
                        </a:rPr>
                        <a:t>24</a:t>
                      </a:r>
                    </a:p>
                  </a:txBody>
                  <a:tcPr marL="91440" marR="91440" marT="45720" marB="45720" anchor="ctr"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lnSpc>
                          <a:spcPct val="100000"/>
                        </a:lnSpc>
                        <a:spcBef>
                          <a:spcPct val="0"/>
                        </a:spcBef>
                      </a:pPr>
                      <a:r>
                        <a:rPr altLang="zh-CN" b="1" sz="2000" lang="en-US">
                          <a:solidFill>
                            <a:schemeClr val="dk2"/>
                          </a:solidFill>
                        </a:rPr>
                        <a:t>42</a:t>
                      </a:r>
                    </a:p>
                  </a:txBody>
                  <a:tcPr marL="91440" marR="91440" marT="45720" marB="45720" anchor="ctr"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lnSpc>
                          <a:spcPct val="100000"/>
                        </a:lnSpc>
                        <a:spcBef>
                          <a:spcPct val="0"/>
                        </a:spcBef>
                      </a:pPr>
                      <a:r>
                        <a:rPr altLang="zh-CN" b="1" sz="2000" lang="en-US">
                          <a:solidFill>
                            <a:schemeClr val="dk2"/>
                          </a:solidFill>
                        </a:rPr>
                        <a:t>36</a:t>
                      </a:r>
                    </a:p>
                  </a:txBody>
                  <a:tcPr marL="91440" marR="91440" marT="45720" marB="45720" anchor="ctr"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lnSpc>
                          <a:spcPct val="100000"/>
                        </a:lnSpc>
                        <a:spcBef>
                          <a:spcPct val="0"/>
                        </a:spcBef>
                      </a:pPr>
                      <a:r>
                        <a:rPr altLang="zh-CN" b="1" sz="2000" lang="en-US">
                          <a:solidFill>
                            <a:schemeClr val="dk2"/>
                          </a:solidFill>
                        </a:rPr>
                        <a:t>23</a:t>
                      </a:r>
                    </a:p>
                  </a:txBody>
                  <a:tcPr marL="91440" marR="91440" marT="45720" marB="45720" anchor="ctr"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lnSpc>
                          <a:spcPct val="100000"/>
                        </a:lnSpc>
                        <a:spcBef>
                          <a:spcPct val="0"/>
                        </a:spcBef>
                      </a:pPr>
                      <a:r>
                        <a:rPr altLang="zh-CN" b="1" sz="2000" lang="en-US">
                          <a:solidFill>
                            <a:schemeClr val="dk2"/>
                          </a:solidFill>
                        </a:rPr>
                        <a:t>45</a:t>
                      </a:r>
                    </a:p>
                  </a:txBody>
                  <a:tcPr marL="91440" marR="91440" marT="45720" marB="45720" anchor="ctr" vert="horz">
                    <a:lnL w="12700" cap="flat" cmpd="sng">
                      <a:solidFill>
                        <a:schemeClr val="dk1">
                          <a:alpha val="100000"/>
                        </a:schemeClr>
                      </a:solidFill>
                      <a:prstDash val="solid"/>
                      <a:round/>
                    </a:lnL>
                    <a:lnR w="28575"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r>
              <a:tr h="396875">
                <a:tc>
                  <a:txBody>
                    <a:bodyPr/>
                    <a:p>
                      <a:pPr algn="ctr" eaLnBrk="1" hangingPunct="1" latinLnBrk="1" lvl="0">
                        <a:lnSpc>
                          <a:spcPct val="100000"/>
                        </a:lnSpc>
                        <a:spcBef>
                          <a:spcPct val="0"/>
                        </a:spcBef>
                      </a:pPr>
                      <a:r>
                        <a:rPr altLang="en-US" b="1" sz="2000" lang="zh-CN">
                          <a:solidFill>
                            <a:srgbClr val="A50021"/>
                          </a:solidFill>
                        </a:rPr>
                        <a:t>戊</a:t>
                      </a:r>
                    </a:p>
                  </a:txBody>
                  <a:tcPr marL="91440" marR="91440" marT="45720" marB="45720" anchor="ctr" vert="horz">
                    <a:lnL w="28575"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28575" cap="flat" cmpd="sng">
                      <a:solidFill>
                        <a:schemeClr val="dk1">
                          <a:alpha val="100000"/>
                        </a:schemeClr>
                      </a:solidFill>
                      <a:prstDash val="solid"/>
                      <a:round/>
                    </a:lnB>
                    <a:noFill/>
                  </a:tcPr>
                </a:tc>
                <a:tc>
                  <a:txBody>
                    <a:bodyPr/>
                    <a:p>
                      <a:pPr algn="ctr" eaLnBrk="1" hangingPunct="1" latinLnBrk="1" lvl="0">
                        <a:lnSpc>
                          <a:spcPct val="100000"/>
                        </a:lnSpc>
                        <a:spcBef>
                          <a:spcPct val="0"/>
                        </a:spcBef>
                      </a:pPr>
                      <a:r>
                        <a:rPr altLang="zh-CN" b="1" sz="2000" lang="en-US">
                          <a:solidFill>
                            <a:srgbClr val="A50021"/>
                          </a:solidFill>
                        </a:rPr>
                        <a:t>0</a:t>
                      </a:r>
                    </a:p>
                  </a:txBody>
                  <a:tcPr marL="91440" marR="91440" marT="45720" marB="45720" anchor="ctr"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28575" cap="flat" cmpd="sng">
                      <a:solidFill>
                        <a:schemeClr val="dk1">
                          <a:alpha val="100000"/>
                        </a:schemeClr>
                      </a:solidFill>
                      <a:prstDash val="solid"/>
                      <a:round/>
                    </a:lnB>
                    <a:noFill/>
                  </a:tcPr>
                </a:tc>
                <a:tc>
                  <a:txBody>
                    <a:bodyPr/>
                    <a:p>
                      <a:pPr algn="ctr" eaLnBrk="1" hangingPunct="1" latinLnBrk="1" lvl="0">
                        <a:lnSpc>
                          <a:spcPct val="100000"/>
                        </a:lnSpc>
                        <a:spcBef>
                          <a:spcPct val="0"/>
                        </a:spcBef>
                      </a:pPr>
                      <a:r>
                        <a:rPr altLang="zh-CN" b="1" sz="2000" lang="en-US">
                          <a:solidFill>
                            <a:srgbClr val="A50021"/>
                          </a:solidFill>
                        </a:rPr>
                        <a:t>0</a:t>
                      </a:r>
                    </a:p>
                  </a:txBody>
                  <a:tcPr marL="91440" marR="91440" marT="45720" marB="45720" anchor="ctr"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28575" cap="flat" cmpd="sng">
                      <a:solidFill>
                        <a:schemeClr val="dk1">
                          <a:alpha val="100000"/>
                        </a:schemeClr>
                      </a:solidFill>
                      <a:prstDash val="solid"/>
                      <a:round/>
                    </a:lnB>
                    <a:noFill/>
                  </a:tcPr>
                </a:tc>
                <a:tc>
                  <a:txBody>
                    <a:bodyPr/>
                    <a:p>
                      <a:pPr algn="ctr" eaLnBrk="1" hangingPunct="1" latinLnBrk="1" lvl="0">
                        <a:lnSpc>
                          <a:spcPct val="100000"/>
                        </a:lnSpc>
                        <a:spcBef>
                          <a:spcPct val="0"/>
                        </a:spcBef>
                      </a:pPr>
                      <a:r>
                        <a:rPr altLang="zh-CN" b="1" sz="2000" lang="en-US">
                          <a:solidFill>
                            <a:srgbClr val="A50021"/>
                          </a:solidFill>
                        </a:rPr>
                        <a:t>0</a:t>
                      </a:r>
                    </a:p>
                  </a:txBody>
                  <a:tcPr marL="91440" marR="91440" marT="45720" marB="45720" anchor="ctr"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28575" cap="flat" cmpd="sng">
                      <a:solidFill>
                        <a:schemeClr val="dk1">
                          <a:alpha val="100000"/>
                        </a:schemeClr>
                      </a:solidFill>
                      <a:prstDash val="solid"/>
                      <a:round/>
                    </a:lnB>
                    <a:noFill/>
                  </a:tcPr>
                </a:tc>
                <a:tc>
                  <a:txBody>
                    <a:bodyPr/>
                    <a:p>
                      <a:pPr algn="ctr" eaLnBrk="1" hangingPunct="1" latinLnBrk="1" lvl="0">
                        <a:lnSpc>
                          <a:spcPct val="100000"/>
                        </a:lnSpc>
                        <a:spcBef>
                          <a:spcPct val="0"/>
                        </a:spcBef>
                      </a:pPr>
                      <a:r>
                        <a:rPr altLang="zh-CN" b="1" sz="2000" lang="en-US">
                          <a:solidFill>
                            <a:srgbClr val="A50021"/>
                          </a:solidFill>
                        </a:rPr>
                        <a:t>0</a:t>
                      </a:r>
                    </a:p>
                  </a:txBody>
                  <a:tcPr marL="91440" marR="91440" marT="45720" marB="45720" anchor="ctr"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28575" cap="flat" cmpd="sng">
                      <a:solidFill>
                        <a:schemeClr val="dk1">
                          <a:alpha val="100000"/>
                        </a:schemeClr>
                      </a:solidFill>
                      <a:prstDash val="solid"/>
                      <a:round/>
                    </a:lnB>
                    <a:noFill/>
                  </a:tcPr>
                </a:tc>
                <a:tc>
                  <a:txBody>
                    <a:bodyPr/>
                    <a:p>
                      <a:pPr algn="ctr" eaLnBrk="1" hangingPunct="1" latinLnBrk="1" lvl="0">
                        <a:lnSpc>
                          <a:spcPct val="100000"/>
                        </a:lnSpc>
                        <a:spcBef>
                          <a:spcPct val="0"/>
                        </a:spcBef>
                      </a:pPr>
                      <a:r>
                        <a:rPr altLang="zh-CN" b="1" sz="2000" lang="en-US">
                          <a:solidFill>
                            <a:srgbClr val="A50021"/>
                          </a:solidFill>
                        </a:rPr>
                        <a:t>M</a:t>
                      </a:r>
                    </a:p>
                  </a:txBody>
                  <a:tcPr marL="91440" marR="91440" marT="45720" marB="45720" anchor="ctr" vert="horz">
                    <a:lnL w="12700" cap="flat" cmpd="sng">
                      <a:solidFill>
                        <a:schemeClr val="dk1">
                          <a:alpha val="100000"/>
                        </a:schemeClr>
                      </a:solidFill>
                      <a:prstDash val="solid"/>
                      <a:round/>
                    </a:lnL>
                    <a:lnR w="28575" cap="flat" cmpd="sng">
                      <a:solidFill>
                        <a:schemeClr val="dk1">
                          <a:alpha val="100000"/>
                        </a:schemeClr>
                      </a:solidFill>
                      <a:prstDash val="solid"/>
                      <a:round/>
                    </a:lnR>
                    <a:lnT w="12700" cap="flat" cmpd="sng">
                      <a:solidFill>
                        <a:schemeClr val="dk1">
                          <a:alpha val="100000"/>
                        </a:schemeClr>
                      </a:solidFill>
                      <a:prstDash val="solid"/>
                      <a:round/>
                    </a:lnT>
                    <a:lnB w="28575" cap="flat" cmpd="sng">
                      <a:solidFill>
                        <a:schemeClr val="dk1">
                          <a:alpha val="100000"/>
                        </a:schemeClr>
                      </a:solidFill>
                      <a:prstDash val="solid"/>
                      <a:round/>
                    </a:lnB>
                    <a:noFill/>
                  </a:tcPr>
                </a:tc>
              </a:tr>
            </a:tbl>
          </a:graphicData>
        </a:graphic>
      </p:graphicFrame>
    </p:spTree>
  </p:cSld>
  <p:clrMapOvr>
    <a:masterClrMapping/>
  </p:clrMapOvr>
  <p:timing/>
</p:sld>
</file>

<file path=ppt/slides/slide108.xml><?xml version="1.0" encoding="utf-8"?>
<p:sld xmlns:a="http://schemas.openxmlformats.org/drawingml/2006/main" xmlns:r="http://schemas.openxmlformats.org/officeDocument/2006/relationships" xmlns:p="http://schemas.openxmlformats.org/presentationml/2006/main" showMasterSp="1">
  <p:cSld>
    <p:spTree>
      <p:nvGrpSpPr>
        <p:cNvPr id="286" name=""/>
        <p:cNvGrpSpPr/>
        <p:nvPr/>
      </p:nvGrpSpPr>
      <p:grpSpPr>
        <a:xfrm rot="0">
          <a:off x="0" y="0"/>
          <a:ext cx="0" cy="0"/>
          <a:chOff x="0" y="0"/>
          <a:chExt cx="0" cy="0"/>
        </a:xfrm>
      </p:grpSpPr>
      <p:sp>
        <p:nvSpPr>
          <p:cNvPr id="1051363" name="" descr="Large confetti"/>
          <p:cNvSpPr/>
          <p:nvPr>
            <p:ph type="title" sz="full" idx="0"/>
          </p:nvPr>
        </p:nvSpPr>
        <p:spPr>
          <a:xfrm rot="0">
            <a:off x="179387" y="115887"/>
            <a:ext cx="7345362" cy="7112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1" sz="3400" i="0" u="none">
                <a:solidFill>
                  <a:srgbClr val="003300"/>
                </a:solidFill>
                <a:latin typeface="Times New Roman" pitchFamily="18" charset="0"/>
                <a:ea typeface="宋体" pitchFamily="2" charset="-122"/>
                <a:sym typeface="Times New Roman" pitchFamily="18" charset="0"/>
              </a:defRPr>
            </a:lvl1pPr>
          </a:lstStyle>
          <a:p>
            <a:pPr eaLnBrk="1" hangingPunct="1" latinLnBrk="1" lvl="0"/>
            <a:r>
              <a:rPr altLang="en-US" lang="zh-CN">
                <a:effectLst>
                  <a:outerShdw algn="tl" blurRad="38100" dir="2700000" dist="38100">
                    <a:srgbClr val="C0C0C0"/>
                  </a:outerShdw>
                </a:effectLst>
              </a:rPr>
              <a:t>分配问题与匈牙利法</a:t>
            </a:r>
          </a:p>
        </p:txBody>
      </p:sp>
      <p:sp>
        <p:nvSpPr>
          <p:cNvPr id="1051364" name=""/>
          <p:cNvSpPr/>
          <p:nvPr>
            <p:ph type="body" sz="full" idx="1"/>
          </p:nvPr>
        </p:nvSpPr>
        <p:spPr>
          <a:xfrm rot="0">
            <a:off x="179387" y="1052512"/>
            <a:ext cx="8135937" cy="574675"/>
          </a:xfrm>
          <a:prstGeom prst="rect"/>
          <a:noFill/>
          <a:ln>
            <a:noFill/>
          </a:ln>
        </p:spPr>
        <p:txBody>
          <a:bodyPr anchor="t" bIns="45720" lIns="91440" rIns="91440" tIns="45720" vert="horz"/>
          <a:lstStyle>
            <a:lvl1pPr algn="l" fontAlgn="base" indent="-342900" latinLnBrk="1" marL="342900" rtl="0">
              <a:lnSpc>
                <a:spcPct val="120000"/>
              </a:lnSpc>
              <a:spcBef>
                <a:spcPct val="15000"/>
              </a:spcBef>
              <a:spcAft>
                <a:spcPct val="0"/>
              </a:spcAft>
              <a:buSzPct val="85000"/>
              <a:buFontTx/>
              <a:buChar char="•"/>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285750" latinLnBrk="1" marL="830262" rtl="0">
              <a:lnSpc>
                <a:spcPct val="100000"/>
              </a:lnSpc>
              <a:spcBef>
                <a:spcPct val="20000"/>
              </a:spcBef>
              <a:spcAft>
                <a:spcPct val="0"/>
              </a:spcAft>
              <a:buClr>
                <a:schemeClr val="dk2"/>
              </a:buClr>
              <a:buSzPct val="70000"/>
              <a:buFont typeface="Wingdings" pitchFamily="2" charset="2"/>
              <a:buChar char="n"/>
              <a:defRPr baseline="0" b="1" sz="2600" i="0" u="none">
                <a:solidFill>
                  <a:srgbClr val="003300"/>
                </a:solidFill>
                <a:latin typeface="Times New Roman" pitchFamily="18" charset="0"/>
                <a:ea typeface="华文细黑" pitchFamily="2" charset="-122"/>
                <a:sym typeface="Times New Roman" pitchFamily="18" charset="0"/>
              </a:defRPr>
            </a:lvl2pPr>
            <a:lvl3pPr algn="l" fontAlgn="base" indent="-228600" latinLnBrk="1" marL="1238250" rtl="0">
              <a:lnSpc>
                <a:spcPct val="100000"/>
              </a:lnSpc>
              <a:spcBef>
                <a:spcPct val="20000"/>
              </a:spcBef>
              <a:spcAft>
                <a:spcPct val="0"/>
              </a:spcAft>
              <a:buSzPct val="70000"/>
              <a:buFont typeface="Wingdings" pitchFamily="2" charset="2"/>
              <a:buChar char="•"/>
              <a:defRPr baseline="0" b="1" sz="2400" i="0" u="none">
                <a:solidFill>
                  <a:srgbClr val="003300"/>
                </a:solidFill>
                <a:latin typeface="Times New Roman" pitchFamily="18" charset="0"/>
                <a:ea typeface="华文细黑" pitchFamily="2" charset="-122"/>
                <a:sym typeface="Times New Roman" pitchFamily="18" charset="0"/>
              </a:defRPr>
            </a:lvl3pPr>
            <a:lvl4pPr algn="l" fontAlgn="base" indent="-228600" latinLnBrk="1" marL="1646237" rtl="0">
              <a:lnSpc>
                <a:spcPct val="100000"/>
              </a:lnSpc>
              <a:spcBef>
                <a:spcPct val="20000"/>
              </a:spcBef>
              <a:spcAft>
                <a:spcPct val="0"/>
              </a:spcAft>
              <a:buSzPct val="70000"/>
              <a:buFont typeface="Wingdings" pitchFamily="2" charset="2"/>
              <a:buChar char="n"/>
              <a:defRPr baseline="0" b="0" sz="2000" i="0" u="none">
                <a:solidFill>
                  <a:schemeClr val="dk1"/>
                </a:solidFill>
                <a:latin typeface="Times New Roman" pitchFamily="18" charset="0"/>
                <a:ea typeface="宋体" pitchFamily="2" charset="-122"/>
                <a:sym typeface="Times New Roman" pitchFamily="18" charset="0"/>
              </a:defRPr>
            </a:lvl4pPr>
            <a:lvl5pPr algn="l" fontAlgn="base" indent="-228600" latinLnBrk="1" marL="2057400" rtl="0">
              <a:lnSpc>
                <a:spcPct val="100000"/>
              </a:lnSpc>
              <a:spcBef>
                <a:spcPct val="20000"/>
              </a:spcBef>
              <a:spcAft>
                <a:spcPct val="0"/>
              </a:spcAft>
              <a:buSzPct val="100000"/>
              <a:buFontTx/>
              <a:buChar char="•"/>
              <a:defRPr baseline="0" b="0" sz="2000" i="0" u="none">
                <a:solidFill>
                  <a:schemeClr val="dk1"/>
                </a:solidFill>
                <a:latin typeface="Times New Roman" pitchFamily="18" charset="0"/>
                <a:ea typeface="宋体" pitchFamily="2" charset="-122"/>
                <a:sym typeface="Times New Roman" pitchFamily="18" charset="0"/>
              </a:defRPr>
            </a:lvl5pPr>
          </a:lstStyle>
          <a:p>
            <a:pPr eaLnBrk="1" hangingPunct="1" indent="0" latinLnBrk="1" lvl="0" marL="0">
              <a:buFontTx/>
              <a:buNone/>
            </a:pPr>
            <a:r>
              <a:rPr altLang="en-US" lang="zh-CN">
                <a:solidFill>
                  <a:schemeClr val="dk1"/>
                </a:solidFill>
              </a:rPr>
              <a:t>用匈牙利法求出最优指派方案为：</a:t>
            </a:r>
          </a:p>
        </p:txBody>
      </p:sp>
      <p:pic>
        <p:nvPicPr>
          <p:cNvPr id="2097280" name=""/>
          <p:cNvPicPr>
            <a:picLocks/>
          </p:cNvPicPr>
          <p:nvPr/>
        </p:nvPicPr>
        <p:blipFill>
          <a:blip xmlns:r="http://schemas.openxmlformats.org/officeDocument/2006/relationships" r:embed="rId1"/>
          <a:srcRect l="0" t="0" r="0" b="0"/>
          <a:stretch>
            <a:fillRect/>
          </a:stretch>
        </p:blipFill>
        <p:spPr>
          <a:xfrm rot="0">
            <a:off x="2411412" y="1700212"/>
            <a:ext cx="3171825" cy="2241550"/>
          </a:xfrm>
          <a:prstGeom prst="rect"/>
          <a:noFill/>
          <a:ln>
            <a:noFill/>
          </a:ln>
        </p:spPr>
      </p:pic>
      <p:sp>
        <p:nvSpPr>
          <p:cNvPr id="1051365" name=""/>
          <p:cNvSpPr/>
          <p:nvPr/>
        </p:nvSpPr>
        <p:spPr>
          <a:xfrm rot="0">
            <a:off x="236537" y="3933825"/>
            <a:ext cx="8223250" cy="1041400"/>
          </a:xfrm>
          <a:prstGeom prst="rect"/>
          <a:noFill/>
          <a:ln>
            <a:noFill/>
          </a:ln>
        </p:spPr>
        <p:txBody>
          <a:bodyPr anchor="t" bIns="45720" lIns="91440" rIns="91440" tIns="45720" vert="horz">
            <a:spAutoFit/>
          </a:bodyPr>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eaLnBrk="1" hangingPunct="1" latinLnBrk="1" lvl="0">
              <a:spcBef>
                <a:spcPct val="20000"/>
              </a:spcBef>
            </a:pPr>
            <a:r>
              <a:rPr altLang="en-US" lang="zh-CN">
                <a:solidFill>
                  <a:schemeClr val="dk1"/>
                </a:solidFill>
              </a:rPr>
              <a:t>即甲－</a:t>
            </a:r>
            <a:r>
              <a:rPr altLang="zh-CN" lang="en-US">
                <a:solidFill>
                  <a:schemeClr val="dk1"/>
                </a:solidFill>
              </a:rPr>
              <a:t>B</a:t>
            </a:r>
            <a:r>
              <a:rPr altLang="en-US" lang="zh-CN">
                <a:solidFill>
                  <a:schemeClr val="dk1"/>
                </a:solidFill>
              </a:rPr>
              <a:t>，乙－</a:t>
            </a:r>
            <a:r>
              <a:rPr altLang="zh-CN" lang="en-US">
                <a:solidFill>
                  <a:schemeClr val="dk1"/>
                </a:solidFill>
              </a:rPr>
              <a:t>D</a:t>
            </a:r>
            <a:r>
              <a:rPr altLang="en-US" lang="zh-CN">
                <a:solidFill>
                  <a:schemeClr val="dk1"/>
                </a:solidFill>
              </a:rPr>
              <a:t>，丙－</a:t>
            </a:r>
            <a:r>
              <a:rPr altLang="zh-CN" lang="en-US">
                <a:solidFill>
                  <a:schemeClr val="dk1"/>
                </a:solidFill>
              </a:rPr>
              <a:t>E</a:t>
            </a:r>
            <a:r>
              <a:rPr altLang="en-US" lang="zh-CN">
                <a:solidFill>
                  <a:schemeClr val="dk1"/>
                </a:solidFill>
              </a:rPr>
              <a:t>，丁－</a:t>
            </a:r>
            <a:r>
              <a:rPr altLang="zh-CN" lang="en-US">
                <a:solidFill>
                  <a:schemeClr val="dk1"/>
                </a:solidFill>
              </a:rPr>
              <a:t>A, </a:t>
            </a:r>
            <a:r>
              <a:rPr altLang="en-US" lang="zh-CN">
                <a:solidFill>
                  <a:schemeClr val="dk1"/>
                </a:solidFill>
              </a:rPr>
              <a:t>任务</a:t>
            </a:r>
            <a:r>
              <a:rPr altLang="zh-CN" lang="en-US">
                <a:solidFill>
                  <a:schemeClr val="dk1"/>
                </a:solidFill>
              </a:rPr>
              <a:t>C</a:t>
            </a:r>
            <a:r>
              <a:rPr altLang="en-US" lang="zh-CN">
                <a:solidFill>
                  <a:schemeClr val="dk1"/>
                </a:solidFill>
              </a:rPr>
              <a:t>放弃。</a:t>
            </a:r>
          </a:p>
          <a:p>
            <a:pPr eaLnBrk="1" hangingPunct="1" latinLnBrk="1" lvl="0">
              <a:spcBef>
                <a:spcPct val="20000"/>
              </a:spcBef>
            </a:pPr>
            <a:r>
              <a:rPr altLang="en-US" lang="zh-CN">
                <a:solidFill>
                  <a:schemeClr val="dk1"/>
                </a:solidFill>
              </a:rPr>
              <a:t>最少时间为</a:t>
            </a:r>
            <a:r>
              <a:rPr altLang="zh-CN" lang="en-US">
                <a:solidFill>
                  <a:schemeClr val="dk1"/>
                </a:solidFill>
              </a:rPr>
              <a:t>105</a:t>
            </a:r>
            <a:r>
              <a:rPr altLang="en-US" lang="zh-CN">
                <a:solidFill>
                  <a:schemeClr val="dk1"/>
                </a:solidFill>
              </a:rPr>
              <a:t>。</a:t>
            </a:r>
          </a:p>
        </p:txBody>
      </p:sp>
    </p:spTree>
  </p:cSld>
  <p:clrMapOvr>
    <a:masterClrMapping/>
  </p:clrMapOvr>
  <p:timing/>
</p:sld>
</file>

<file path=ppt/slides/slide11.xml><?xml version="1.0" encoding="utf-8"?>
<p:sld xmlns:a="http://schemas.openxmlformats.org/drawingml/2006/main" xmlns:r="http://schemas.openxmlformats.org/officeDocument/2006/relationships" xmlns:p="http://schemas.openxmlformats.org/presentationml/2006/main" showMasterSp="1">
  <p:cSld>
    <p:spTree>
      <p:nvGrpSpPr>
        <p:cNvPr id="147" name=""/>
        <p:cNvGrpSpPr/>
        <p:nvPr/>
      </p:nvGrpSpPr>
      <p:grpSpPr>
        <a:xfrm rot="0">
          <a:off x="0" y="0"/>
          <a:ext cx="0" cy="0"/>
          <a:chOff x="0" y="0"/>
          <a:chExt cx="0" cy="0"/>
        </a:xfrm>
      </p:grpSpPr>
      <p:sp>
        <p:nvSpPr>
          <p:cNvPr id="1048861" name="" descr="Large confetti"/>
          <p:cNvSpPr/>
          <p:nvPr>
            <p:ph type="title" sz="full" idx="0"/>
          </p:nvPr>
        </p:nvSpPr>
        <p:spPr>
          <a:xfrm rot="0">
            <a:off x="179387" y="115887"/>
            <a:ext cx="7345362" cy="7112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1" sz="3400" i="0" u="none">
                <a:solidFill>
                  <a:srgbClr val="003300"/>
                </a:solidFill>
                <a:latin typeface="Times New Roman" pitchFamily="18" charset="0"/>
                <a:ea typeface="宋体" pitchFamily="2" charset="-122"/>
                <a:sym typeface="Times New Roman" pitchFamily="18" charset="0"/>
              </a:defRPr>
            </a:lvl1pPr>
          </a:lstStyle>
          <a:p>
            <a:pPr eaLnBrk="1" hangingPunct="1" latinLnBrk="1" lvl="0"/>
            <a:r>
              <a:rPr altLang="en-US" lang="zh-CN">
                <a:effectLst>
                  <a:outerShdw algn="tl" blurRad="38100" dir="2700000" dist="38100">
                    <a:srgbClr val="C0C0C0"/>
                  </a:outerShdw>
                </a:effectLst>
              </a:rPr>
              <a:t>表上作业法</a:t>
            </a:r>
          </a:p>
        </p:txBody>
      </p:sp>
      <p:sp>
        <p:nvSpPr>
          <p:cNvPr id="1048862" name=""/>
          <p:cNvSpPr txBox="1"/>
          <p:nvPr/>
        </p:nvSpPr>
        <p:spPr>
          <a:xfrm rot="0">
            <a:off x="179387" y="1098550"/>
            <a:ext cx="8208962" cy="530225"/>
          </a:xfrm>
          <a:prstGeom prst="rect"/>
          <a:noFill/>
          <a:ln>
            <a:noFill/>
          </a:ln>
        </p:spPr>
        <p:txBody>
          <a:bodyPr anchor="t" bIns="45720" lIns="91440" rIns="91440" tIns="45720" vert="horz">
            <a:spAutoFit/>
          </a:bodyPr>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eaLnBrk="1" hangingPunct="1" latinLnBrk="1" lvl="0"/>
            <a:r>
              <a:rPr altLang="en-US" lang="zh-CN">
                <a:solidFill>
                  <a:srgbClr val="660066"/>
                </a:solidFill>
              </a:rPr>
              <a:t>方法</a:t>
            </a:r>
            <a:r>
              <a:rPr altLang="zh-CN" lang="en-US">
                <a:solidFill>
                  <a:srgbClr val="660066"/>
                </a:solidFill>
              </a:rPr>
              <a:t>2</a:t>
            </a:r>
            <a:r>
              <a:rPr altLang="en-US" lang="zh-CN">
                <a:solidFill>
                  <a:srgbClr val="660066"/>
                </a:solidFill>
              </a:rPr>
              <a:t>：</a:t>
            </a:r>
            <a:r>
              <a:rPr altLang="zh-CN" lang="en-US">
                <a:solidFill>
                  <a:srgbClr val="660066"/>
                </a:solidFill>
              </a:rPr>
              <a:t>Vogel</a:t>
            </a:r>
            <a:r>
              <a:rPr altLang="en-US" lang="zh-CN">
                <a:solidFill>
                  <a:srgbClr val="660066"/>
                </a:solidFill>
              </a:rPr>
              <a:t>法</a:t>
            </a:r>
          </a:p>
        </p:txBody>
      </p:sp>
      <p:sp>
        <p:nvSpPr>
          <p:cNvPr id="1048863" name=""/>
          <p:cNvSpPr txBox="1"/>
          <p:nvPr/>
        </p:nvSpPr>
        <p:spPr>
          <a:xfrm rot="0">
            <a:off x="179387" y="1628775"/>
            <a:ext cx="8353425" cy="968375"/>
          </a:xfrm>
          <a:prstGeom prst="rect"/>
          <a:noFill/>
          <a:ln>
            <a:noFill/>
          </a:ln>
        </p:spPr>
        <p:txBody>
          <a:bodyPr anchor="t" bIns="45720" lIns="91440" rIns="91440" tIns="45720" vert="horz">
            <a:spAutoFit/>
          </a:bodyPr>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eaLnBrk="1" hangingPunct="1" latinLnBrk="1" lvl="0"/>
            <a:r>
              <a:rPr altLang="zh-CN" lang="en-US"/>
              <a:t>1</a:t>
            </a:r>
            <a:r>
              <a:rPr altLang="en-US" lang="zh-CN"/>
              <a:t>）从运价表中分别计算出各行和各列的最小运费和次最小运费的差额，并填入该表的最右列和最下行。</a:t>
            </a:r>
          </a:p>
        </p:txBody>
      </p:sp>
      <p:graphicFrame>
        <p:nvGraphicFramePr>
          <p:cNvPr id="4194311" name=""/>
          <p:cNvGraphicFramePr>
            <a:graphicFrameLocks/>
          </p:cNvGraphicFramePr>
          <p:nvPr/>
        </p:nvGraphicFramePr>
        <p:xfrm rot="0">
          <a:off x="684212" y="2781300"/>
          <a:ext cx="7340600" cy="3524250"/>
        </p:xfrm>
        <a:graphic>
          <a:graphicData uri="http://schemas.openxmlformats.org/drawingml/2006/table">
            <a:tbl>
              <a:tblPr/>
              <a:tblGrid>
                <a:gridCol w="996950"/>
                <a:gridCol w="1138237"/>
                <a:gridCol w="1138237"/>
                <a:gridCol w="1139825"/>
                <a:gridCol w="995362"/>
                <a:gridCol w="852487"/>
                <a:gridCol w="1079500"/>
              </a:tblGrid>
              <a:tr h="495300">
                <a:tc>
                  <a:txBody>
                    <a:bodyPr/>
                    <a:p>
                      <a:pPr algn="l" eaLnBrk="1" hangingPunct="1" latinLnBrk="1" lvl="0">
                        <a:spcBef>
                          <a:spcPct val="15000"/>
                        </a:spcBef>
                      </a:pPr>
                      <a:endParaRPr altLang="zh-CN" sz="2000" lang="zh-CN"/>
                    </a:p>
                  </a:txBody>
                  <a:tcPr marL="91440" marR="91440" marT="45720" marB="45720" anchor="t" vert="horz">
                    <a:lnL w="28575" cap="flat" cmpd="sng">
                      <a:solidFill>
                        <a:schemeClr val="dk1">
                          <a:alpha val="100000"/>
                        </a:schemeClr>
                      </a:solidFill>
                      <a:prstDash val="solid"/>
                      <a:round/>
                    </a:lnL>
                    <a:lnR w="12700" cap="flat" cmpd="sng">
                      <a:solidFill>
                        <a:schemeClr val="dk1">
                          <a:alpha val="100000"/>
                        </a:schemeClr>
                      </a:solidFill>
                      <a:prstDash val="solid"/>
                      <a:round/>
                    </a:lnR>
                    <a:lnT w="28575" cap="flat" cmpd="sng">
                      <a:solidFill>
                        <a:schemeClr val="dk1">
                          <a:alpha val="100000"/>
                        </a:schemeClr>
                      </a:solidFill>
                      <a:prstDash val="solid"/>
                      <a:round/>
                    </a:lnT>
                    <a:lnB w="12700" cap="flat" cmpd="sng">
                      <a:solidFill>
                        <a:schemeClr val="dk1">
                          <a:alpha val="100000"/>
                        </a:schemeClr>
                      </a:solidFill>
                      <a:prstDash val="solid"/>
                      <a:round/>
                    </a:lnB>
                    <a:solidFill>
                      <a:srgbClr val="EAEAEA"/>
                    </a:solidFill>
                  </a:tcPr>
                </a:tc>
                <a:tc>
                  <a:txBody>
                    <a:bodyPr/>
                    <a:p>
                      <a:pPr algn="ctr" eaLnBrk="1" hangingPunct="1" latinLnBrk="1" lvl="0">
                        <a:spcBef>
                          <a:spcPct val="15000"/>
                        </a:spcBef>
                      </a:pPr>
                      <a:r>
                        <a:rPr altLang="zh-CN" b="1" sz="2000" lang="en-US">
                          <a:solidFill>
                            <a:schemeClr val="dk2"/>
                          </a:solidFill>
                          <a:ea typeface="楷体_GB2312" pitchFamily="49" charset="-122"/>
                        </a:rPr>
                        <a:t>B</a:t>
                      </a:r>
                      <a:r>
                        <a:rPr altLang="zh-CN" baseline="-30000" b="1" sz="2000" lang="en-US">
                          <a:solidFill>
                            <a:schemeClr val="dk2"/>
                          </a:solidFill>
                          <a:ea typeface="楷体_GB2312" pitchFamily="49" charset="-122"/>
                        </a:rPr>
                        <a:t>1</a:t>
                      </a:r>
                    </a:p>
                  </a:txBody>
                  <a:tcPr marL="91440" marR="91440" marT="45720" marB="45720" anchor="t" vert="horz">
                    <a:lnL w="12700" cap="flat" cmpd="sng">
                      <a:solidFill>
                        <a:schemeClr val="dk1">
                          <a:alpha val="100000"/>
                        </a:schemeClr>
                      </a:solidFill>
                      <a:prstDash val="solid"/>
                      <a:round/>
                    </a:lnL>
                    <a:lnR w="12700" cap="flat" cmpd="sng">
                      <a:solidFill>
                        <a:schemeClr val="dk1">
                          <a:alpha val="100000"/>
                        </a:schemeClr>
                      </a:solidFill>
                      <a:prstDash val="solid"/>
                      <a:round/>
                    </a:lnR>
                    <a:lnT w="28575" cap="flat" cmpd="sng">
                      <a:solidFill>
                        <a:schemeClr val="dk1">
                          <a:alpha val="100000"/>
                        </a:schemeClr>
                      </a:solidFill>
                      <a:prstDash val="solid"/>
                      <a:round/>
                    </a:lnT>
                    <a:lnB w="12700" cap="flat" cmpd="sng">
                      <a:solidFill>
                        <a:schemeClr val="dk1">
                          <a:alpha val="100000"/>
                        </a:schemeClr>
                      </a:solidFill>
                      <a:prstDash val="solid"/>
                      <a:round/>
                    </a:lnB>
                    <a:solidFill>
                      <a:srgbClr val="EAEAEA"/>
                    </a:solidFill>
                  </a:tcPr>
                </a:tc>
                <a:tc>
                  <a:txBody>
                    <a:bodyPr/>
                    <a:p>
                      <a:pPr algn="ctr" eaLnBrk="1" hangingPunct="1" latinLnBrk="1" lvl="0">
                        <a:spcBef>
                          <a:spcPct val="15000"/>
                        </a:spcBef>
                      </a:pPr>
                      <a:r>
                        <a:rPr altLang="zh-CN" b="1" sz="2000" lang="en-US">
                          <a:solidFill>
                            <a:schemeClr val="dk2"/>
                          </a:solidFill>
                          <a:ea typeface="楷体_GB2312" pitchFamily="49" charset="-122"/>
                        </a:rPr>
                        <a:t>B</a:t>
                      </a:r>
                      <a:r>
                        <a:rPr altLang="zh-CN" baseline="-30000" b="1" sz="2000" lang="en-US">
                          <a:solidFill>
                            <a:schemeClr val="dk2"/>
                          </a:solidFill>
                          <a:ea typeface="楷体_GB2312" pitchFamily="49" charset="-122"/>
                        </a:rPr>
                        <a:t>2</a:t>
                      </a:r>
                    </a:p>
                  </a:txBody>
                  <a:tcPr marL="91440" marR="91440" marT="45720" marB="45720" anchor="t" vert="horz">
                    <a:lnL w="12700" cap="flat" cmpd="sng">
                      <a:solidFill>
                        <a:schemeClr val="dk1">
                          <a:alpha val="100000"/>
                        </a:schemeClr>
                      </a:solidFill>
                      <a:prstDash val="solid"/>
                      <a:round/>
                    </a:lnL>
                    <a:lnR w="12700" cap="flat" cmpd="sng">
                      <a:solidFill>
                        <a:schemeClr val="dk1">
                          <a:alpha val="100000"/>
                        </a:schemeClr>
                      </a:solidFill>
                      <a:prstDash val="solid"/>
                      <a:round/>
                    </a:lnR>
                    <a:lnT w="28575" cap="flat" cmpd="sng">
                      <a:solidFill>
                        <a:schemeClr val="dk1">
                          <a:alpha val="100000"/>
                        </a:schemeClr>
                      </a:solidFill>
                      <a:prstDash val="solid"/>
                      <a:round/>
                    </a:lnT>
                    <a:lnB w="12700" cap="flat" cmpd="sng">
                      <a:solidFill>
                        <a:schemeClr val="dk1">
                          <a:alpha val="100000"/>
                        </a:schemeClr>
                      </a:solidFill>
                      <a:prstDash val="solid"/>
                      <a:round/>
                    </a:lnB>
                    <a:solidFill>
                      <a:srgbClr val="EAEAEA"/>
                    </a:solidFill>
                  </a:tcPr>
                </a:tc>
                <a:tc>
                  <a:txBody>
                    <a:bodyPr/>
                    <a:p>
                      <a:pPr algn="ctr" eaLnBrk="1" hangingPunct="1" latinLnBrk="1" lvl="0">
                        <a:spcBef>
                          <a:spcPct val="15000"/>
                        </a:spcBef>
                      </a:pPr>
                      <a:r>
                        <a:rPr altLang="zh-CN" b="1" sz="2000" lang="en-US">
                          <a:solidFill>
                            <a:schemeClr val="dk2"/>
                          </a:solidFill>
                          <a:ea typeface="楷体_GB2312" pitchFamily="49" charset="-122"/>
                        </a:rPr>
                        <a:t>B</a:t>
                      </a:r>
                      <a:r>
                        <a:rPr altLang="zh-CN" baseline="-30000" b="1" sz="2000" lang="en-US">
                          <a:solidFill>
                            <a:schemeClr val="dk2"/>
                          </a:solidFill>
                          <a:ea typeface="楷体_GB2312" pitchFamily="49" charset="-122"/>
                        </a:rPr>
                        <a:t>3</a:t>
                      </a:r>
                    </a:p>
                  </a:txBody>
                  <a:tcPr marL="91440" marR="91440" marT="45720" marB="45720" anchor="t" vert="horz">
                    <a:lnL w="12700" cap="flat" cmpd="sng">
                      <a:solidFill>
                        <a:schemeClr val="dk1">
                          <a:alpha val="100000"/>
                        </a:schemeClr>
                      </a:solidFill>
                      <a:prstDash val="solid"/>
                      <a:round/>
                    </a:lnL>
                    <a:lnR w="12700" cap="flat" cmpd="sng">
                      <a:solidFill>
                        <a:schemeClr val="dk1">
                          <a:alpha val="100000"/>
                        </a:schemeClr>
                      </a:solidFill>
                      <a:prstDash val="solid"/>
                      <a:round/>
                    </a:lnR>
                    <a:lnT w="28575" cap="flat" cmpd="sng">
                      <a:solidFill>
                        <a:schemeClr val="dk1">
                          <a:alpha val="100000"/>
                        </a:schemeClr>
                      </a:solidFill>
                      <a:prstDash val="solid"/>
                      <a:round/>
                    </a:lnT>
                    <a:lnB w="12700" cap="flat" cmpd="sng">
                      <a:solidFill>
                        <a:schemeClr val="dk1">
                          <a:alpha val="100000"/>
                        </a:schemeClr>
                      </a:solidFill>
                      <a:prstDash val="solid"/>
                      <a:round/>
                    </a:lnB>
                    <a:solidFill>
                      <a:srgbClr val="EAEAEA"/>
                    </a:solidFill>
                  </a:tcPr>
                </a:tc>
                <a:tc>
                  <a:txBody>
                    <a:bodyPr/>
                    <a:p>
                      <a:pPr algn="ctr" eaLnBrk="1" hangingPunct="1" latinLnBrk="1" lvl="0">
                        <a:spcBef>
                          <a:spcPct val="15000"/>
                        </a:spcBef>
                      </a:pPr>
                      <a:r>
                        <a:rPr altLang="zh-CN" b="1" sz="2000" lang="en-US">
                          <a:solidFill>
                            <a:schemeClr val="dk2"/>
                          </a:solidFill>
                          <a:ea typeface="楷体_GB2312" pitchFamily="49" charset="-122"/>
                        </a:rPr>
                        <a:t>B</a:t>
                      </a:r>
                      <a:r>
                        <a:rPr altLang="zh-CN" baseline="-30000" b="1" sz="2000" lang="en-US">
                          <a:solidFill>
                            <a:schemeClr val="dk2"/>
                          </a:solidFill>
                          <a:ea typeface="楷体_GB2312" pitchFamily="49" charset="-122"/>
                        </a:rPr>
                        <a:t>4</a:t>
                      </a:r>
                    </a:p>
                  </a:txBody>
                  <a:tcPr marL="91440" marR="91440" marT="45720" marB="45720" anchor="t" vert="horz">
                    <a:lnL w="12700" cap="flat" cmpd="sng">
                      <a:solidFill>
                        <a:schemeClr val="dk1">
                          <a:alpha val="100000"/>
                        </a:schemeClr>
                      </a:solidFill>
                      <a:prstDash val="solid"/>
                      <a:round/>
                    </a:lnL>
                    <a:lnR w="12700" cap="flat" cmpd="sng">
                      <a:solidFill>
                        <a:schemeClr val="dk1">
                          <a:alpha val="100000"/>
                        </a:schemeClr>
                      </a:solidFill>
                      <a:prstDash val="solid"/>
                      <a:round/>
                    </a:lnR>
                    <a:lnT w="28575" cap="flat" cmpd="sng">
                      <a:solidFill>
                        <a:schemeClr val="dk1">
                          <a:alpha val="100000"/>
                        </a:schemeClr>
                      </a:solidFill>
                      <a:prstDash val="solid"/>
                      <a:round/>
                    </a:lnT>
                    <a:lnB w="12700" cap="flat" cmpd="sng">
                      <a:solidFill>
                        <a:schemeClr val="dk1">
                          <a:alpha val="100000"/>
                        </a:schemeClr>
                      </a:solidFill>
                      <a:prstDash val="solid"/>
                      <a:round/>
                    </a:lnB>
                    <a:solidFill>
                      <a:srgbClr val="EAEAEA"/>
                    </a:solidFill>
                  </a:tcPr>
                </a:tc>
                <a:tc>
                  <a:txBody>
                    <a:bodyPr/>
                    <a:p>
                      <a:pPr algn="ctr" eaLnBrk="1" hangingPunct="1" latinLnBrk="1" lvl="0">
                        <a:spcBef>
                          <a:spcPct val="15000"/>
                        </a:spcBef>
                      </a:pPr>
                      <a:r>
                        <a:rPr altLang="en-US" b="1" sz="2000" lang="zh-CN">
                          <a:solidFill>
                            <a:schemeClr val="dk2"/>
                          </a:solidFill>
                        </a:rPr>
                        <a:t>产量</a:t>
                      </a:r>
                    </a:p>
                  </a:txBody>
                  <a:tcPr marL="91440" marR="91440" marT="45720" marB="45720" anchor="ctr" vert="horz">
                    <a:lnL w="12700" cap="flat" cmpd="sng">
                      <a:solidFill>
                        <a:schemeClr val="dk1">
                          <a:alpha val="100000"/>
                        </a:schemeClr>
                      </a:solidFill>
                      <a:prstDash val="solid"/>
                      <a:round/>
                    </a:lnL>
                    <a:lnR w="12700" cap="flat" cmpd="sng">
                      <a:solidFill>
                        <a:schemeClr val="dk1">
                          <a:alpha val="100000"/>
                        </a:schemeClr>
                      </a:solidFill>
                      <a:prstDash val="solid"/>
                      <a:round/>
                    </a:lnR>
                    <a:lnT w="28575" cap="flat" cmpd="sng">
                      <a:solidFill>
                        <a:schemeClr val="dk1">
                          <a:alpha val="100000"/>
                        </a:schemeClr>
                      </a:solidFill>
                      <a:prstDash val="solid"/>
                      <a:round/>
                    </a:lnT>
                    <a:lnB w="12700" cap="flat" cmpd="sng">
                      <a:solidFill>
                        <a:schemeClr val="dk1">
                          <a:alpha val="100000"/>
                        </a:schemeClr>
                      </a:solidFill>
                      <a:prstDash val="solid"/>
                      <a:round/>
                    </a:lnB>
                    <a:solidFill>
                      <a:srgbClr val="EAEAEA"/>
                    </a:solidFill>
                  </a:tcPr>
                </a:tc>
                <a:tc>
                  <a:txBody>
                    <a:bodyPr/>
                    <a:p>
                      <a:pPr algn="ctr" eaLnBrk="1" hangingPunct="1" latinLnBrk="1" lvl="0">
                        <a:spcBef>
                          <a:spcPct val="15000"/>
                        </a:spcBef>
                      </a:pPr>
                      <a:r>
                        <a:rPr altLang="en-US" b="1" sz="2000" lang="zh-CN">
                          <a:solidFill>
                            <a:srgbClr val="CC3300"/>
                          </a:solidFill>
                          <a:effectLst>
                            <a:outerShdw algn="tl" blurRad="38100" dir="2700000" dist="38100">
                              <a:srgbClr val="C0C0C0"/>
                            </a:outerShdw>
                          </a:effectLst>
                        </a:rPr>
                        <a:t>行差额</a:t>
                      </a:r>
                    </a:p>
                  </a:txBody>
                  <a:tcPr marL="91440" marR="91440" marT="45720" marB="45720" anchor="t" vert="horz">
                    <a:lnL w="12700" cap="flat" cmpd="sng">
                      <a:solidFill>
                        <a:schemeClr val="dk1">
                          <a:alpha val="100000"/>
                        </a:schemeClr>
                      </a:solidFill>
                      <a:prstDash val="solid"/>
                      <a:round/>
                    </a:lnL>
                    <a:lnR w="28575" cap="flat" cmpd="sng">
                      <a:solidFill>
                        <a:schemeClr val="dk1">
                          <a:alpha val="100000"/>
                        </a:schemeClr>
                      </a:solidFill>
                      <a:prstDash val="solid"/>
                      <a:round/>
                    </a:lnR>
                    <a:lnT w="28575" cap="flat" cmpd="sng">
                      <a:solidFill>
                        <a:schemeClr val="dk1">
                          <a:alpha val="100000"/>
                        </a:schemeClr>
                      </a:solidFill>
                      <a:prstDash val="solid"/>
                      <a:round/>
                    </a:lnT>
                    <a:lnB w="12700" cap="flat" cmpd="sng">
                      <a:solidFill>
                        <a:schemeClr val="dk1">
                          <a:alpha val="100000"/>
                        </a:schemeClr>
                      </a:solidFill>
                      <a:prstDash val="solid"/>
                      <a:round/>
                    </a:lnB>
                    <a:solidFill>
                      <a:srgbClr val="FFFF99"/>
                    </a:solidFill>
                  </a:tcPr>
                </a:tc>
              </a:tr>
              <a:tr h="708025">
                <a:tc>
                  <a:txBody>
                    <a:bodyPr/>
                    <a:p>
                      <a:pPr algn="ctr" eaLnBrk="1" hangingPunct="1" latinLnBrk="1" lvl="0">
                        <a:spcBef>
                          <a:spcPct val="15000"/>
                        </a:spcBef>
                      </a:pPr>
                      <a:r>
                        <a:rPr altLang="zh-CN" b="1" sz="2000" lang="en-US">
                          <a:solidFill>
                            <a:schemeClr val="dk2"/>
                          </a:solidFill>
                          <a:ea typeface="楷体_GB2312" pitchFamily="49" charset="-122"/>
                        </a:rPr>
                        <a:t>A</a:t>
                      </a:r>
                      <a:r>
                        <a:rPr altLang="zh-CN" baseline="-30000" b="1" sz="2000" lang="en-US">
                          <a:solidFill>
                            <a:schemeClr val="dk2"/>
                          </a:solidFill>
                          <a:ea typeface="楷体_GB2312" pitchFamily="49" charset="-122"/>
                        </a:rPr>
                        <a:t>1</a:t>
                      </a:r>
                    </a:p>
                  </a:txBody>
                  <a:tcPr marL="91440" marR="91440" marT="45720" marB="45720" anchor="t" vert="horz">
                    <a:lnL w="28575"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solidFill>
                      <a:srgbClr val="EAEAEA"/>
                    </a:solidFill>
                  </a:tcPr>
                </a:tc>
                <a:tc>
                  <a:txBody>
                    <a:bodyPr/>
                    <a:p>
                      <a:pPr algn="ctr" eaLnBrk="1" hangingPunct="1" latinLnBrk="1" lvl="0">
                        <a:spcBef>
                          <a:spcPct val="15000"/>
                        </a:spcBef>
                      </a:pPr>
                      <a:endParaRPr altLang="zh-CN" sz="2000" lang="zh-CN"/>
                    </a:p>
                  </a:txBody>
                  <a:tcPr marL="91440" marR="91440" marT="45720" marB="45720" anchor="t"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solidFill>
                      <a:srgbClr val="EAEAEA"/>
                    </a:solidFill>
                  </a:tcPr>
                </a:tc>
                <a:tc>
                  <a:txBody>
                    <a:bodyPr/>
                    <a:p>
                      <a:pPr algn="ctr" eaLnBrk="1" hangingPunct="1" latinLnBrk="1" lvl="0">
                        <a:spcBef>
                          <a:spcPct val="15000"/>
                        </a:spcBef>
                      </a:pPr>
                      <a:endParaRPr altLang="zh-CN" sz="2000" lang="zh-CN"/>
                    </a:p>
                  </a:txBody>
                  <a:tcPr marL="91440" marR="91440" marT="45720" marB="45720" anchor="t"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solidFill>
                      <a:srgbClr val="EAEAEA"/>
                    </a:solidFill>
                  </a:tcPr>
                </a:tc>
                <a:tc>
                  <a:txBody>
                    <a:bodyPr/>
                    <a:p>
                      <a:pPr algn="ctr" eaLnBrk="1" hangingPunct="1" latinLnBrk="1" lvl="0">
                        <a:spcBef>
                          <a:spcPct val="15000"/>
                        </a:spcBef>
                      </a:pPr>
                      <a:endParaRPr altLang="zh-CN" sz="2000" lang="zh-CN"/>
                    </a:p>
                  </a:txBody>
                  <a:tcPr marL="91440" marR="91440" marT="45720" marB="45720" anchor="t"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solidFill>
                      <a:srgbClr val="EAEAEA"/>
                    </a:solidFill>
                  </a:tcPr>
                </a:tc>
                <a:tc>
                  <a:txBody>
                    <a:bodyPr/>
                    <a:p>
                      <a:pPr algn="ctr" eaLnBrk="1" hangingPunct="1" latinLnBrk="1" lvl="0">
                        <a:spcBef>
                          <a:spcPct val="15000"/>
                        </a:spcBef>
                      </a:pPr>
                      <a:endParaRPr altLang="zh-CN" sz="2000" lang="zh-CN"/>
                    </a:p>
                  </a:txBody>
                  <a:tcPr marL="91440" marR="91440" marT="45720" marB="45720" anchor="t"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solidFill>
                      <a:srgbClr val="EAEAEA"/>
                    </a:solidFill>
                  </a:tcPr>
                </a:tc>
                <a:tc>
                  <a:txBody>
                    <a:bodyPr/>
                    <a:p>
                      <a:pPr algn="ctr" eaLnBrk="1" hangingPunct="1" latinLnBrk="1" lvl="0">
                        <a:spcBef>
                          <a:spcPct val="15000"/>
                        </a:spcBef>
                      </a:pPr>
                      <a:r>
                        <a:rPr altLang="zh-CN" b="1" sz="2000" lang="en-US">
                          <a:solidFill>
                            <a:schemeClr val="dk2"/>
                          </a:solidFill>
                        </a:rPr>
                        <a:t>7</a:t>
                      </a:r>
                    </a:p>
                  </a:txBody>
                  <a:tcPr marL="91440" marR="91440" marT="45720" marB="45720" anchor="ctr"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solidFill>
                      <a:srgbClr val="EAEAEA"/>
                    </a:solidFill>
                  </a:tcPr>
                </a:tc>
                <a:tc>
                  <a:txBody>
                    <a:bodyPr/>
                    <a:p>
                      <a:pPr algn="ctr" eaLnBrk="1" hangingPunct="1" latinLnBrk="1" lvl="0">
                        <a:spcBef>
                          <a:spcPct val="15000"/>
                        </a:spcBef>
                      </a:pPr>
                      <a:r>
                        <a:rPr altLang="zh-CN" b="1" sz="2000" lang="en-US">
                          <a:solidFill>
                            <a:srgbClr val="CC3300"/>
                          </a:solidFill>
                          <a:effectLst>
                            <a:outerShdw algn="tl" blurRad="38100" dir="2700000" dist="38100">
                              <a:srgbClr val="C0C0C0"/>
                            </a:outerShdw>
                          </a:effectLst>
                        </a:rPr>
                        <a:t>0</a:t>
                      </a:r>
                    </a:p>
                  </a:txBody>
                  <a:tcPr marL="91440" marR="91440" marT="45720" marB="45720" anchor="ctr" vert="horz">
                    <a:lnL w="12700" cap="flat" cmpd="sng">
                      <a:solidFill>
                        <a:schemeClr val="dk1">
                          <a:alpha val="100000"/>
                        </a:schemeClr>
                      </a:solidFill>
                      <a:prstDash val="solid"/>
                      <a:round/>
                    </a:lnL>
                    <a:lnR w="28575"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solidFill>
                      <a:srgbClr val="FFFF99"/>
                    </a:solidFill>
                  </a:tcPr>
                </a:tc>
              </a:tr>
              <a:tr h="708025">
                <a:tc>
                  <a:txBody>
                    <a:bodyPr/>
                    <a:p>
                      <a:pPr algn="ctr" eaLnBrk="1" hangingPunct="1" latinLnBrk="1" lvl="0">
                        <a:spcBef>
                          <a:spcPct val="15000"/>
                        </a:spcBef>
                      </a:pPr>
                      <a:r>
                        <a:rPr altLang="zh-CN" b="1" sz="2000" lang="en-US">
                          <a:solidFill>
                            <a:schemeClr val="dk2"/>
                          </a:solidFill>
                          <a:ea typeface="楷体_GB2312" pitchFamily="49" charset="-122"/>
                        </a:rPr>
                        <a:t>A</a:t>
                      </a:r>
                      <a:r>
                        <a:rPr altLang="zh-CN" baseline="-30000" b="1" sz="2000" lang="en-US">
                          <a:solidFill>
                            <a:schemeClr val="dk2"/>
                          </a:solidFill>
                          <a:ea typeface="楷体_GB2312" pitchFamily="49" charset="-122"/>
                        </a:rPr>
                        <a:t>2</a:t>
                      </a:r>
                    </a:p>
                  </a:txBody>
                  <a:tcPr marL="91440" marR="91440" marT="45720" marB="45720" anchor="t" vert="horz">
                    <a:lnL w="28575"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solidFill>
                      <a:srgbClr val="EAEAEA"/>
                    </a:solidFill>
                  </a:tcPr>
                </a:tc>
                <a:tc>
                  <a:txBody>
                    <a:bodyPr/>
                    <a:p>
                      <a:pPr algn="ctr" eaLnBrk="1" hangingPunct="1" latinLnBrk="1" lvl="0">
                        <a:spcBef>
                          <a:spcPct val="15000"/>
                        </a:spcBef>
                      </a:pPr>
                      <a:r>
                        <a:rPr altLang="zh-CN" b="1" sz="2000" lang="en-US">
                          <a:solidFill>
                            <a:schemeClr val="dk2"/>
                          </a:solidFill>
                        </a:rPr>
                        <a:t>      </a:t>
                      </a:r>
                    </a:p>
                  </a:txBody>
                  <a:tcPr marL="91440" marR="91440" marT="45720" marB="45720" anchor="t"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solidFill>
                      <a:srgbClr val="EAEAEA"/>
                    </a:solidFill>
                  </a:tcPr>
                </a:tc>
                <a:tc>
                  <a:txBody>
                    <a:bodyPr/>
                    <a:p>
                      <a:pPr algn="ctr" eaLnBrk="1" hangingPunct="1" latinLnBrk="1" lvl="0">
                        <a:spcBef>
                          <a:spcPct val="15000"/>
                        </a:spcBef>
                      </a:pPr>
                      <a:endParaRPr altLang="zh-CN" sz="2000" lang="zh-CN"/>
                    </a:p>
                  </a:txBody>
                  <a:tcPr marL="91440" marR="91440" marT="45720" marB="45720" anchor="t"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solidFill>
                      <a:srgbClr val="EAEAEA"/>
                    </a:solidFill>
                  </a:tcPr>
                </a:tc>
                <a:tc>
                  <a:txBody>
                    <a:bodyPr/>
                    <a:p>
                      <a:pPr algn="ctr" eaLnBrk="1" hangingPunct="1" latinLnBrk="1" lvl="0">
                        <a:spcBef>
                          <a:spcPct val="15000"/>
                        </a:spcBef>
                      </a:pPr>
                      <a:endParaRPr altLang="zh-CN" sz="2000" lang="zh-CN"/>
                    </a:p>
                  </a:txBody>
                  <a:tcPr marL="91440" marR="91440" marT="45720" marB="45720" anchor="t"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solidFill>
                      <a:srgbClr val="EAEAEA"/>
                    </a:solidFill>
                  </a:tcPr>
                </a:tc>
                <a:tc>
                  <a:txBody>
                    <a:bodyPr/>
                    <a:p>
                      <a:pPr algn="ctr" eaLnBrk="1" hangingPunct="1" latinLnBrk="1" lvl="0">
                        <a:spcBef>
                          <a:spcPct val="15000"/>
                        </a:spcBef>
                      </a:pPr>
                      <a:endParaRPr altLang="zh-CN" sz="2000" lang="zh-CN"/>
                    </a:p>
                  </a:txBody>
                  <a:tcPr marL="91440" marR="91440" marT="45720" marB="45720" anchor="t"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solidFill>
                      <a:srgbClr val="EAEAEA"/>
                    </a:solidFill>
                  </a:tcPr>
                </a:tc>
                <a:tc>
                  <a:txBody>
                    <a:bodyPr/>
                    <a:p>
                      <a:pPr algn="ctr" eaLnBrk="1" hangingPunct="1" latinLnBrk="1" lvl="0">
                        <a:spcBef>
                          <a:spcPct val="15000"/>
                        </a:spcBef>
                      </a:pPr>
                      <a:r>
                        <a:rPr altLang="zh-CN" b="1" sz="2000" lang="en-US">
                          <a:solidFill>
                            <a:schemeClr val="dk2"/>
                          </a:solidFill>
                        </a:rPr>
                        <a:t>4</a:t>
                      </a:r>
                    </a:p>
                  </a:txBody>
                  <a:tcPr marL="91440" marR="91440" marT="45720" marB="45720" anchor="ctr"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solidFill>
                      <a:srgbClr val="EAEAEA"/>
                    </a:solidFill>
                  </a:tcPr>
                </a:tc>
                <a:tc>
                  <a:txBody>
                    <a:bodyPr/>
                    <a:p>
                      <a:pPr algn="ctr" eaLnBrk="1" hangingPunct="1" latinLnBrk="1" lvl="0">
                        <a:spcBef>
                          <a:spcPct val="15000"/>
                        </a:spcBef>
                      </a:pPr>
                      <a:r>
                        <a:rPr altLang="zh-CN" b="1" sz="2000" lang="en-US">
                          <a:solidFill>
                            <a:srgbClr val="CC3300"/>
                          </a:solidFill>
                          <a:effectLst>
                            <a:outerShdw algn="tl" blurRad="38100" dir="2700000" dist="38100">
                              <a:srgbClr val="C0C0C0"/>
                            </a:outerShdw>
                          </a:effectLst>
                        </a:rPr>
                        <a:t>1</a:t>
                      </a:r>
                    </a:p>
                  </a:txBody>
                  <a:tcPr marL="91440" marR="91440" marT="45720" marB="45720" anchor="ctr" vert="horz">
                    <a:lnL w="12700" cap="flat" cmpd="sng">
                      <a:solidFill>
                        <a:schemeClr val="dk1">
                          <a:alpha val="100000"/>
                        </a:schemeClr>
                      </a:solidFill>
                      <a:prstDash val="solid"/>
                      <a:round/>
                    </a:lnL>
                    <a:lnR w="28575"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solidFill>
                      <a:srgbClr val="FFFF99"/>
                    </a:solidFill>
                  </a:tcPr>
                </a:tc>
              </a:tr>
              <a:tr h="698500">
                <a:tc>
                  <a:txBody>
                    <a:bodyPr/>
                    <a:p>
                      <a:pPr algn="ctr" eaLnBrk="1" hangingPunct="1" latinLnBrk="1" lvl="0">
                        <a:spcBef>
                          <a:spcPct val="15000"/>
                        </a:spcBef>
                      </a:pPr>
                      <a:r>
                        <a:rPr altLang="zh-CN" b="1" sz="2000" lang="en-US">
                          <a:solidFill>
                            <a:schemeClr val="dk2"/>
                          </a:solidFill>
                          <a:ea typeface="楷体_GB2312" pitchFamily="49" charset="-122"/>
                        </a:rPr>
                        <a:t>A</a:t>
                      </a:r>
                      <a:r>
                        <a:rPr altLang="zh-CN" baseline="-30000" b="1" sz="2000" lang="en-US">
                          <a:solidFill>
                            <a:schemeClr val="dk2"/>
                          </a:solidFill>
                          <a:ea typeface="楷体_GB2312" pitchFamily="49" charset="-122"/>
                        </a:rPr>
                        <a:t>3</a:t>
                      </a:r>
                    </a:p>
                  </a:txBody>
                  <a:tcPr marL="91440" marR="91440" marT="45720" marB="45720" anchor="t" vert="horz">
                    <a:lnL w="28575"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solidFill>
                      <a:srgbClr val="EAEAEA"/>
                    </a:solidFill>
                  </a:tcPr>
                </a:tc>
                <a:tc>
                  <a:txBody>
                    <a:bodyPr/>
                    <a:p>
                      <a:pPr algn="ctr" eaLnBrk="1" hangingPunct="1" latinLnBrk="1" lvl="0">
                        <a:spcBef>
                          <a:spcPct val="15000"/>
                        </a:spcBef>
                      </a:pPr>
                      <a:endParaRPr altLang="zh-CN" sz="2000" lang="zh-CN"/>
                    </a:p>
                  </a:txBody>
                  <a:tcPr marL="91440" marR="91440" marT="45720" marB="45720" anchor="t"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solidFill>
                      <a:srgbClr val="EAEAEA"/>
                    </a:solidFill>
                  </a:tcPr>
                </a:tc>
                <a:tc>
                  <a:txBody>
                    <a:bodyPr/>
                    <a:p>
                      <a:pPr algn="ctr" eaLnBrk="1" hangingPunct="1" latinLnBrk="1" lvl="0">
                        <a:spcBef>
                          <a:spcPct val="15000"/>
                        </a:spcBef>
                      </a:pPr>
                      <a:endParaRPr altLang="zh-CN" sz="2000" lang="zh-CN"/>
                    </a:p>
                  </a:txBody>
                  <a:tcPr marL="91440" marR="91440" marT="45720" marB="45720" anchor="t"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solidFill>
                      <a:srgbClr val="EAEAEA"/>
                    </a:solidFill>
                  </a:tcPr>
                </a:tc>
                <a:tc>
                  <a:txBody>
                    <a:bodyPr/>
                    <a:p>
                      <a:pPr algn="ctr" eaLnBrk="1" hangingPunct="1" latinLnBrk="1" lvl="0">
                        <a:spcBef>
                          <a:spcPct val="15000"/>
                        </a:spcBef>
                      </a:pPr>
                      <a:endParaRPr altLang="zh-CN" sz="2000" lang="zh-CN"/>
                    </a:p>
                  </a:txBody>
                  <a:tcPr marL="91440" marR="91440" marT="45720" marB="45720" anchor="t"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solidFill>
                      <a:srgbClr val="EAEAEA"/>
                    </a:solidFill>
                  </a:tcPr>
                </a:tc>
                <a:tc>
                  <a:txBody>
                    <a:bodyPr/>
                    <a:p>
                      <a:pPr algn="ctr" eaLnBrk="1" hangingPunct="1" latinLnBrk="1" lvl="0">
                        <a:spcBef>
                          <a:spcPct val="15000"/>
                        </a:spcBef>
                      </a:pPr>
                      <a:endParaRPr altLang="zh-CN" sz="2000" lang="zh-CN"/>
                    </a:p>
                  </a:txBody>
                  <a:tcPr marL="91440" marR="91440" marT="45720" marB="45720" anchor="t"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solidFill>
                      <a:srgbClr val="EAEAEA"/>
                    </a:solidFill>
                  </a:tcPr>
                </a:tc>
                <a:tc>
                  <a:txBody>
                    <a:bodyPr/>
                    <a:p>
                      <a:pPr algn="ctr" eaLnBrk="1" hangingPunct="1" latinLnBrk="1" lvl="0">
                        <a:spcBef>
                          <a:spcPct val="15000"/>
                        </a:spcBef>
                      </a:pPr>
                      <a:r>
                        <a:rPr altLang="zh-CN" b="1" sz="2000" lang="en-US">
                          <a:solidFill>
                            <a:schemeClr val="dk2"/>
                          </a:solidFill>
                        </a:rPr>
                        <a:t>9</a:t>
                      </a:r>
                    </a:p>
                  </a:txBody>
                  <a:tcPr marL="91440" marR="91440" marT="45720" marB="45720" anchor="ctr"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solidFill>
                      <a:srgbClr val="EAEAEA"/>
                    </a:solidFill>
                  </a:tcPr>
                </a:tc>
                <a:tc>
                  <a:txBody>
                    <a:bodyPr/>
                    <a:p>
                      <a:pPr algn="ctr" eaLnBrk="1" hangingPunct="1" latinLnBrk="1" lvl="0">
                        <a:spcBef>
                          <a:spcPct val="15000"/>
                        </a:spcBef>
                      </a:pPr>
                      <a:r>
                        <a:rPr altLang="zh-CN" b="1" sz="2000" lang="en-US">
                          <a:solidFill>
                            <a:srgbClr val="CC3300"/>
                          </a:solidFill>
                          <a:effectLst>
                            <a:outerShdw algn="tl" blurRad="38100" dir="2700000" dist="38100">
                              <a:srgbClr val="C0C0C0"/>
                            </a:outerShdw>
                          </a:effectLst>
                        </a:rPr>
                        <a:t>1</a:t>
                      </a:r>
                    </a:p>
                  </a:txBody>
                  <a:tcPr marL="91440" marR="91440" marT="45720" marB="45720" anchor="ctr" vert="horz">
                    <a:lnL w="12700" cap="flat" cmpd="sng">
                      <a:solidFill>
                        <a:schemeClr val="dk1">
                          <a:alpha val="100000"/>
                        </a:schemeClr>
                      </a:solidFill>
                      <a:prstDash val="solid"/>
                      <a:round/>
                    </a:lnL>
                    <a:lnR w="28575"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solidFill>
                      <a:srgbClr val="FFFF99"/>
                    </a:solidFill>
                  </a:tcPr>
                </a:tc>
              </a:tr>
              <a:tr h="457200">
                <a:tc>
                  <a:txBody>
                    <a:bodyPr/>
                    <a:p>
                      <a:pPr algn="ctr" eaLnBrk="1" hangingPunct="1" latinLnBrk="1" lvl="0">
                        <a:spcBef>
                          <a:spcPct val="15000"/>
                        </a:spcBef>
                      </a:pPr>
                      <a:r>
                        <a:rPr altLang="en-US" b="1" sz="2000" lang="zh-CN">
                          <a:solidFill>
                            <a:schemeClr val="dk2"/>
                          </a:solidFill>
                        </a:rPr>
                        <a:t>销量</a:t>
                      </a:r>
                    </a:p>
                  </a:txBody>
                  <a:tcPr marL="91440" marR="91440" marT="45720" marB="45720" anchor="t" vert="horz">
                    <a:lnL w="28575"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solidFill>
                      <a:srgbClr val="EAEAEA"/>
                    </a:solidFill>
                  </a:tcPr>
                </a:tc>
                <a:tc>
                  <a:txBody>
                    <a:bodyPr/>
                    <a:p>
                      <a:pPr algn="ctr" eaLnBrk="1" hangingPunct="1" latinLnBrk="1" lvl="0">
                        <a:spcBef>
                          <a:spcPct val="15000"/>
                        </a:spcBef>
                      </a:pPr>
                      <a:r>
                        <a:rPr altLang="zh-CN" b="1" sz="2000" lang="en-US">
                          <a:solidFill>
                            <a:schemeClr val="dk2"/>
                          </a:solidFill>
                        </a:rPr>
                        <a:t>3</a:t>
                      </a:r>
                    </a:p>
                  </a:txBody>
                  <a:tcPr marL="91440" marR="91440" marT="45720" marB="45720" anchor="t"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solidFill>
                      <a:srgbClr val="EAEAEA"/>
                    </a:solidFill>
                  </a:tcPr>
                </a:tc>
                <a:tc>
                  <a:txBody>
                    <a:bodyPr/>
                    <a:p>
                      <a:pPr algn="ctr" eaLnBrk="1" hangingPunct="1" latinLnBrk="1" lvl="0">
                        <a:spcBef>
                          <a:spcPct val="15000"/>
                        </a:spcBef>
                      </a:pPr>
                      <a:r>
                        <a:rPr altLang="zh-CN" b="1" sz="2000" lang="en-US">
                          <a:solidFill>
                            <a:schemeClr val="dk2"/>
                          </a:solidFill>
                        </a:rPr>
                        <a:t>6</a:t>
                      </a:r>
                    </a:p>
                  </a:txBody>
                  <a:tcPr marL="91440" marR="91440" marT="45720" marB="45720" anchor="t"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solidFill>
                      <a:srgbClr val="EAEAEA"/>
                    </a:solidFill>
                  </a:tcPr>
                </a:tc>
                <a:tc>
                  <a:txBody>
                    <a:bodyPr/>
                    <a:p>
                      <a:pPr algn="ctr" eaLnBrk="1" hangingPunct="1" latinLnBrk="1" lvl="0">
                        <a:spcBef>
                          <a:spcPct val="15000"/>
                        </a:spcBef>
                      </a:pPr>
                      <a:r>
                        <a:rPr altLang="zh-CN" b="1" sz="2000" lang="en-US">
                          <a:solidFill>
                            <a:schemeClr val="dk2"/>
                          </a:solidFill>
                        </a:rPr>
                        <a:t>5</a:t>
                      </a:r>
                    </a:p>
                  </a:txBody>
                  <a:tcPr marL="91440" marR="91440" marT="45720" marB="45720" anchor="t"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solidFill>
                      <a:srgbClr val="EAEAEA"/>
                    </a:solidFill>
                  </a:tcPr>
                </a:tc>
                <a:tc>
                  <a:txBody>
                    <a:bodyPr/>
                    <a:p>
                      <a:pPr algn="ctr" eaLnBrk="1" hangingPunct="1" latinLnBrk="1" lvl="0">
                        <a:spcBef>
                          <a:spcPct val="15000"/>
                        </a:spcBef>
                      </a:pPr>
                      <a:r>
                        <a:rPr altLang="zh-CN" b="1" sz="2000" lang="en-US">
                          <a:solidFill>
                            <a:schemeClr val="dk2"/>
                          </a:solidFill>
                        </a:rPr>
                        <a:t>6</a:t>
                      </a:r>
                    </a:p>
                  </a:txBody>
                  <a:tcPr marL="91440" marR="91440" marT="45720" marB="45720" anchor="t"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solidFill>
                      <a:srgbClr val="EAEAEA"/>
                    </a:solidFill>
                  </a:tcPr>
                </a:tc>
                <a:tc>
                  <a:txBody>
                    <a:bodyPr/>
                    <a:p>
                      <a:pPr algn="l" eaLnBrk="1" hangingPunct="1" latinLnBrk="1" lvl="0">
                        <a:spcBef>
                          <a:spcPct val="15000"/>
                        </a:spcBef>
                      </a:pPr>
                      <a:endParaRPr altLang="zh-CN" sz="2000" lang="zh-CN"/>
                    </a:p>
                  </a:txBody>
                  <a:tcPr marL="91440" marR="91440" marT="45720" marB="45720" anchor="t"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solidFill>
                      <a:srgbClr val="EAEAEA"/>
                    </a:solidFill>
                  </a:tcPr>
                </a:tc>
                <a:tc>
                  <a:txBody>
                    <a:bodyPr/>
                    <a:p>
                      <a:pPr algn="l" eaLnBrk="1" hangingPunct="1" latinLnBrk="1" lvl="0">
                        <a:spcBef>
                          <a:spcPct val="15000"/>
                        </a:spcBef>
                      </a:pPr>
                      <a:endParaRPr altLang="zh-CN" sz="2000" lang="zh-CN">
                        <a:solidFill>
                          <a:srgbClr val="CC3300"/>
                        </a:solidFill>
                        <a:effectLst>
                          <a:outerShdw algn="tl" blurRad="38100" dir="2700000" dist="38100">
                            <a:srgbClr val="C0C0C0"/>
                          </a:outerShdw>
                        </a:effectLst>
                      </a:endParaRPr>
                    </a:p>
                  </a:txBody>
                  <a:tcPr marL="91440" marR="91440" marT="45720" marB="45720" anchor="t" vert="horz">
                    <a:lnL w="12700" cap="flat" cmpd="sng">
                      <a:solidFill>
                        <a:schemeClr val="dk1">
                          <a:alpha val="100000"/>
                        </a:schemeClr>
                      </a:solidFill>
                      <a:prstDash val="solid"/>
                      <a:round/>
                    </a:lnL>
                    <a:lnR w="28575"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solidFill>
                      <a:srgbClr val="FFFF99"/>
                    </a:solidFill>
                  </a:tcPr>
                </a:tc>
              </a:tr>
              <a:tr h="457200">
                <a:tc>
                  <a:txBody>
                    <a:bodyPr/>
                    <a:p>
                      <a:pPr algn="ctr" eaLnBrk="1" hangingPunct="1" latinLnBrk="1" lvl="0">
                        <a:spcBef>
                          <a:spcPct val="15000"/>
                        </a:spcBef>
                      </a:pPr>
                      <a:r>
                        <a:rPr altLang="en-US" b="1" sz="2000" lang="zh-CN">
                          <a:solidFill>
                            <a:srgbClr val="CC3300"/>
                          </a:solidFill>
                          <a:effectLst>
                            <a:outerShdw algn="tl" blurRad="38100" dir="2700000" dist="38100">
                              <a:srgbClr val="C0C0C0"/>
                            </a:outerShdw>
                          </a:effectLst>
                        </a:rPr>
                        <a:t>列差额</a:t>
                      </a:r>
                    </a:p>
                  </a:txBody>
                  <a:tcPr marL="91440" marR="91440" marT="45720" marB="45720" anchor="t" vert="horz">
                    <a:lnL w="28575"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28575" cap="flat" cmpd="sng">
                      <a:solidFill>
                        <a:schemeClr val="dk1">
                          <a:alpha val="100000"/>
                        </a:schemeClr>
                      </a:solidFill>
                      <a:prstDash val="solid"/>
                      <a:round/>
                    </a:lnB>
                    <a:solidFill>
                      <a:srgbClr val="FFFF99"/>
                    </a:solidFill>
                  </a:tcPr>
                </a:tc>
                <a:tc>
                  <a:txBody>
                    <a:bodyPr/>
                    <a:p>
                      <a:pPr algn="ctr" eaLnBrk="1" hangingPunct="1" latinLnBrk="1" lvl="0">
                        <a:spcBef>
                          <a:spcPct val="15000"/>
                        </a:spcBef>
                      </a:pPr>
                      <a:r>
                        <a:rPr altLang="zh-CN" b="1" sz="2000" lang="en-US">
                          <a:solidFill>
                            <a:srgbClr val="CC3300"/>
                          </a:solidFill>
                          <a:effectLst>
                            <a:outerShdw algn="tl" blurRad="38100" dir="2700000" dist="38100">
                              <a:srgbClr val="C0C0C0"/>
                            </a:outerShdw>
                          </a:effectLst>
                        </a:rPr>
                        <a:t>2</a:t>
                      </a:r>
                    </a:p>
                  </a:txBody>
                  <a:tcPr marL="91440" marR="91440" marT="45720" marB="45720" anchor="t"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28575" cap="flat" cmpd="sng">
                      <a:solidFill>
                        <a:schemeClr val="dk1">
                          <a:alpha val="100000"/>
                        </a:schemeClr>
                      </a:solidFill>
                      <a:prstDash val="solid"/>
                      <a:round/>
                    </a:lnB>
                    <a:solidFill>
                      <a:srgbClr val="FFFF99"/>
                    </a:solidFill>
                  </a:tcPr>
                </a:tc>
                <a:tc>
                  <a:txBody>
                    <a:bodyPr/>
                    <a:p>
                      <a:pPr algn="ctr" eaLnBrk="1" hangingPunct="1" latinLnBrk="1" lvl="0">
                        <a:spcBef>
                          <a:spcPct val="15000"/>
                        </a:spcBef>
                      </a:pPr>
                      <a:r>
                        <a:rPr altLang="zh-CN" b="1" sz="2000" lang="en-US">
                          <a:solidFill>
                            <a:srgbClr val="CC3300"/>
                          </a:solidFill>
                          <a:effectLst>
                            <a:outerShdw algn="tl" blurRad="38100" dir="2700000" dist="38100">
                              <a:srgbClr val="C0C0C0"/>
                            </a:outerShdw>
                          </a:effectLst>
                        </a:rPr>
                        <a:t>5</a:t>
                      </a:r>
                    </a:p>
                  </a:txBody>
                  <a:tcPr marL="91440" marR="91440" marT="45720" marB="45720" anchor="t"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28575" cap="flat" cmpd="sng">
                      <a:solidFill>
                        <a:schemeClr val="dk1">
                          <a:alpha val="100000"/>
                        </a:schemeClr>
                      </a:solidFill>
                      <a:prstDash val="solid"/>
                      <a:round/>
                    </a:lnB>
                    <a:solidFill>
                      <a:srgbClr val="FFFF99"/>
                    </a:solidFill>
                  </a:tcPr>
                </a:tc>
                <a:tc>
                  <a:txBody>
                    <a:bodyPr/>
                    <a:p>
                      <a:pPr algn="ctr" eaLnBrk="1" hangingPunct="1" latinLnBrk="1" lvl="0">
                        <a:spcBef>
                          <a:spcPct val="15000"/>
                        </a:spcBef>
                      </a:pPr>
                      <a:r>
                        <a:rPr altLang="zh-CN" b="1" sz="2000" lang="en-US">
                          <a:solidFill>
                            <a:srgbClr val="CC3300"/>
                          </a:solidFill>
                          <a:effectLst>
                            <a:outerShdw algn="tl" blurRad="38100" dir="2700000" dist="38100">
                              <a:srgbClr val="C0C0C0"/>
                            </a:outerShdw>
                          </a:effectLst>
                        </a:rPr>
                        <a:t>1</a:t>
                      </a:r>
                    </a:p>
                  </a:txBody>
                  <a:tcPr marL="91440" marR="91440" marT="45720" marB="45720" anchor="t"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28575" cap="flat" cmpd="sng">
                      <a:solidFill>
                        <a:schemeClr val="dk1">
                          <a:alpha val="100000"/>
                        </a:schemeClr>
                      </a:solidFill>
                      <a:prstDash val="solid"/>
                      <a:round/>
                    </a:lnB>
                    <a:solidFill>
                      <a:srgbClr val="FFFF99"/>
                    </a:solidFill>
                  </a:tcPr>
                </a:tc>
                <a:tc>
                  <a:txBody>
                    <a:bodyPr/>
                    <a:p>
                      <a:pPr algn="ctr" eaLnBrk="1" hangingPunct="1" latinLnBrk="1" lvl="0">
                        <a:spcBef>
                          <a:spcPct val="15000"/>
                        </a:spcBef>
                      </a:pPr>
                      <a:r>
                        <a:rPr altLang="zh-CN" b="1" sz="2000" lang="en-US">
                          <a:solidFill>
                            <a:srgbClr val="CC3300"/>
                          </a:solidFill>
                          <a:effectLst>
                            <a:outerShdw algn="tl" blurRad="38100" dir="2700000" dist="38100">
                              <a:srgbClr val="C0C0C0"/>
                            </a:outerShdw>
                          </a:effectLst>
                        </a:rPr>
                        <a:t>3</a:t>
                      </a:r>
                    </a:p>
                  </a:txBody>
                  <a:tcPr marL="91440" marR="91440" marT="45720" marB="45720" anchor="t"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28575" cap="flat" cmpd="sng">
                      <a:solidFill>
                        <a:schemeClr val="dk1">
                          <a:alpha val="100000"/>
                        </a:schemeClr>
                      </a:solidFill>
                      <a:prstDash val="solid"/>
                      <a:round/>
                    </a:lnB>
                    <a:solidFill>
                      <a:srgbClr val="FFFF99"/>
                    </a:solidFill>
                  </a:tcPr>
                </a:tc>
                <a:tc>
                  <a:txBody>
                    <a:bodyPr/>
                    <a:p>
                      <a:pPr algn="l" eaLnBrk="1" hangingPunct="1" latinLnBrk="1" lvl="0">
                        <a:spcBef>
                          <a:spcPct val="15000"/>
                        </a:spcBef>
                      </a:pPr>
                      <a:endParaRPr altLang="zh-CN" sz="2000" lang="zh-CN">
                        <a:solidFill>
                          <a:srgbClr val="CC3300"/>
                        </a:solidFill>
                      </a:endParaRPr>
                    </a:p>
                  </a:txBody>
                  <a:tcPr marL="91440" marR="91440" marT="45720" marB="45720" anchor="t"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28575" cap="flat" cmpd="sng">
                      <a:solidFill>
                        <a:schemeClr val="dk1">
                          <a:alpha val="100000"/>
                        </a:schemeClr>
                      </a:solidFill>
                      <a:prstDash val="solid"/>
                      <a:round/>
                    </a:lnB>
                    <a:solidFill>
                      <a:srgbClr val="FFFF99"/>
                    </a:solidFill>
                  </a:tcPr>
                </a:tc>
                <a:tc>
                  <a:txBody>
                    <a:bodyPr/>
                    <a:p>
                      <a:pPr algn="l" eaLnBrk="1" hangingPunct="1" latinLnBrk="1" lvl="0">
                        <a:spcBef>
                          <a:spcPct val="15000"/>
                        </a:spcBef>
                      </a:pPr>
                      <a:endParaRPr altLang="zh-CN" sz="2000" lang="zh-CN">
                        <a:solidFill>
                          <a:srgbClr val="CC3300"/>
                        </a:solidFill>
                        <a:effectLst>
                          <a:outerShdw algn="tl" blurRad="38100" dir="2700000" dist="38100">
                            <a:srgbClr val="C0C0C0"/>
                          </a:outerShdw>
                        </a:effectLst>
                      </a:endParaRPr>
                    </a:p>
                  </a:txBody>
                  <a:tcPr marL="91440" marR="91440" marT="45720" marB="45720" anchor="t" vert="horz">
                    <a:lnL w="12700" cap="flat" cmpd="sng">
                      <a:solidFill>
                        <a:schemeClr val="dk1">
                          <a:alpha val="100000"/>
                        </a:schemeClr>
                      </a:solidFill>
                      <a:prstDash val="solid"/>
                      <a:round/>
                    </a:lnL>
                    <a:lnR w="28575" cap="flat" cmpd="sng">
                      <a:solidFill>
                        <a:schemeClr val="dk1">
                          <a:alpha val="100000"/>
                        </a:schemeClr>
                      </a:solidFill>
                      <a:prstDash val="solid"/>
                      <a:round/>
                    </a:lnR>
                    <a:lnT w="12700" cap="flat" cmpd="sng">
                      <a:solidFill>
                        <a:schemeClr val="dk1">
                          <a:alpha val="100000"/>
                        </a:schemeClr>
                      </a:solidFill>
                      <a:prstDash val="solid"/>
                      <a:round/>
                    </a:lnT>
                    <a:lnB w="28575" cap="flat" cmpd="sng">
                      <a:solidFill>
                        <a:schemeClr val="dk1">
                          <a:alpha val="100000"/>
                        </a:schemeClr>
                      </a:solidFill>
                      <a:prstDash val="solid"/>
                      <a:round/>
                    </a:lnB>
                    <a:solidFill>
                      <a:srgbClr val="FFFF99"/>
                    </a:solidFill>
                  </a:tcPr>
                </a:tc>
              </a:tr>
            </a:tbl>
          </a:graphicData>
        </a:graphic>
      </p:graphicFrame>
      <p:sp>
        <p:nvSpPr>
          <p:cNvPr id="1048921" name=""/>
          <p:cNvSpPr/>
          <p:nvPr/>
        </p:nvSpPr>
        <p:spPr>
          <a:xfrm rot="0">
            <a:off x="1674812" y="3533775"/>
            <a:ext cx="498475" cy="471487"/>
          </a:xfrm>
          <a:prstGeom prst="rect"/>
          <a:solidFill>
            <a:schemeClr val="folHlink"/>
          </a:solidFill>
          <a:ln>
            <a:noFill/>
          </a:ln>
        </p:spPr>
        <p:txBody>
          <a:bodyPr anchor="ctr" bIns="45720" lIns="91440" rIns="91440" tIns="45720" vert="horz" wrap="none"/>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algn="ctr" eaLnBrk="1" hangingPunct="1" latinLnBrk="1" lvl="0">
              <a:lnSpc>
                <a:spcPct val="100000"/>
              </a:lnSpc>
              <a:spcBef>
                <a:spcPct val="0"/>
              </a:spcBef>
              <a:buFontTx/>
              <a:buNone/>
            </a:pPr>
            <a:r>
              <a:rPr altLang="zh-CN" lang="en-US">
                <a:solidFill>
                  <a:srgbClr val="FFFF00"/>
                </a:solidFill>
                <a:ea typeface="宋体" pitchFamily="2" charset="-122"/>
              </a:rPr>
              <a:t>3</a:t>
            </a:r>
          </a:p>
        </p:txBody>
      </p:sp>
      <p:sp>
        <p:nvSpPr>
          <p:cNvPr id="1048922" name=""/>
          <p:cNvSpPr/>
          <p:nvPr/>
        </p:nvSpPr>
        <p:spPr>
          <a:xfrm rot="0">
            <a:off x="2817812" y="3517900"/>
            <a:ext cx="498475" cy="471487"/>
          </a:xfrm>
          <a:prstGeom prst="rect"/>
          <a:solidFill>
            <a:schemeClr val="folHlink"/>
          </a:solidFill>
          <a:ln>
            <a:noFill/>
          </a:ln>
        </p:spPr>
        <p:txBody>
          <a:bodyPr anchor="ctr" bIns="45720" lIns="91440" rIns="91440" tIns="45720" vert="horz" wrap="none"/>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algn="ctr" eaLnBrk="1" hangingPunct="1" latinLnBrk="1" lvl="0">
              <a:lnSpc>
                <a:spcPct val="100000"/>
              </a:lnSpc>
              <a:spcBef>
                <a:spcPct val="0"/>
              </a:spcBef>
              <a:buFontTx/>
              <a:buNone/>
            </a:pPr>
            <a:r>
              <a:rPr altLang="zh-CN" lang="en-US">
                <a:solidFill>
                  <a:srgbClr val="FFFF00"/>
                </a:solidFill>
                <a:ea typeface="宋体" pitchFamily="2" charset="-122"/>
              </a:rPr>
              <a:t>11</a:t>
            </a:r>
          </a:p>
        </p:txBody>
      </p:sp>
      <p:sp>
        <p:nvSpPr>
          <p:cNvPr id="1048923" name=""/>
          <p:cNvSpPr/>
          <p:nvPr/>
        </p:nvSpPr>
        <p:spPr>
          <a:xfrm rot="0">
            <a:off x="3960812" y="3517900"/>
            <a:ext cx="498475" cy="471487"/>
          </a:xfrm>
          <a:prstGeom prst="rect"/>
          <a:solidFill>
            <a:schemeClr val="folHlink"/>
          </a:solidFill>
          <a:ln>
            <a:noFill/>
          </a:ln>
        </p:spPr>
        <p:txBody>
          <a:bodyPr anchor="ctr" bIns="45720" lIns="91440" rIns="91440" tIns="45720" vert="horz" wrap="none"/>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algn="ctr" eaLnBrk="1" hangingPunct="1" latinLnBrk="1" lvl="0">
              <a:lnSpc>
                <a:spcPct val="100000"/>
              </a:lnSpc>
              <a:spcBef>
                <a:spcPct val="0"/>
              </a:spcBef>
              <a:buFontTx/>
              <a:buNone/>
            </a:pPr>
            <a:r>
              <a:rPr altLang="zh-CN" lang="en-US">
                <a:solidFill>
                  <a:srgbClr val="FFFF00"/>
                </a:solidFill>
                <a:ea typeface="宋体" pitchFamily="2" charset="-122"/>
              </a:rPr>
              <a:t>3</a:t>
            </a:r>
          </a:p>
        </p:txBody>
      </p:sp>
      <p:sp>
        <p:nvSpPr>
          <p:cNvPr id="1048924" name=""/>
          <p:cNvSpPr/>
          <p:nvPr/>
        </p:nvSpPr>
        <p:spPr>
          <a:xfrm rot="0">
            <a:off x="5103812" y="3517900"/>
            <a:ext cx="498475" cy="471487"/>
          </a:xfrm>
          <a:prstGeom prst="rect"/>
          <a:solidFill>
            <a:schemeClr val="folHlink"/>
          </a:solidFill>
          <a:ln>
            <a:noFill/>
          </a:ln>
        </p:spPr>
        <p:txBody>
          <a:bodyPr anchor="ctr" bIns="45720" lIns="91440" rIns="91440" tIns="45720" vert="horz" wrap="none"/>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algn="ctr" eaLnBrk="1" hangingPunct="1" latinLnBrk="1" lvl="0">
              <a:lnSpc>
                <a:spcPct val="100000"/>
              </a:lnSpc>
              <a:spcBef>
                <a:spcPct val="0"/>
              </a:spcBef>
              <a:buFontTx/>
              <a:buNone/>
            </a:pPr>
            <a:r>
              <a:rPr altLang="zh-CN" lang="en-US">
                <a:solidFill>
                  <a:srgbClr val="FFFF00"/>
                </a:solidFill>
                <a:ea typeface="宋体" pitchFamily="2" charset="-122"/>
              </a:rPr>
              <a:t>10</a:t>
            </a:r>
          </a:p>
        </p:txBody>
      </p:sp>
      <p:sp>
        <p:nvSpPr>
          <p:cNvPr id="1048925" name=""/>
          <p:cNvSpPr/>
          <p:nvPr/>
        </p:nvSpPr>
        <p:spPr>
          <a:xfrm rot="0">
            <a:off x="1674812" y="4221162"/>
            <a:ext cx="498475" cy="471487"/>
          </a:xfrm>
          <a:prstGeom prst="rect"/>
          <a:solidFill>
            <a:schemeClr val="folHlink"/>
          </a:solidFill>
          <a:ln>
            <a:noFill/>
          </a:ln>
        </p:spPr>
        <p:txBody>
          <a:bodyPr anchor="ctr" bIns="45720" lIns="91440" rIns="91440" tIns="45720" vert="horz" wrap="none"/>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algn="ctr" eaLnBrk="1" hangingPunct="1" latinLnBrk="1" lvl="0">
              <a:lnSpc>
                <a:spcPct val="100000"/>
              </a:lnSpc>
              <a:spcBef>
                <a:spcPct val="0"/>
              </a:spcBef>
              <a:buFontTx/>
              <a:buNone/>
            </a:pPr>
            <a:r>
              <a:rPr altLang="zh-CN" lang="en-US">
                <a:solidFill>
                  <a:srgbClr val="FFFF00"/>
                </a:solidFill>
                <a:ea typeface="宋体" pitchFamily="2" charset="-122"/>
              </a:rPr>
              <a:t>1</a:t>
            </a:r>
          </a:p>
        </p:txBody>
      </p:sp>
      <p:sp>
        <p:nvSpPr>
          <p:cNvPr id="1048926" name=""/>
          <p:cNvSpPr/>
          <p:nvPr/>
        </p:nvSpPr>
        <p:spPr>
          <a:xfrm rot="0">
            <a:off x="2817812" y="4221162"/>
            <a:ext cx="498475" cy="471487"/>
          </a:xfrm>
          <a:prstGeom prst="rect"/>
          <a:solidFill>
            <a:schemeClr val="folHlink"/>
          </a:solidFill>
          <a:ln>
            <a:noFill/>
          </a:ln>
        </p:spPr>
        <p:txBody>
          <a:bodyPr anchor="ctr" bIns="45720" lIns="91440" rIns="91440" tIns="45720" vert="horz" wrap="none"/>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algn="ctr" eaLnBrk="1" hangingPunct="1" latinLnBrk="1" lvl="0">
              <a:lnSpc>
                <a:spcPct val="100000"/>
              </a:lnSpc>
              <a:spcBef>
                <a:spcPct val="0"/>
              </a:spcBef>
              <a:buFontTx/>
              <a:buNone/>
            </a:pPr>
            <a:r>
              <a:rPr altLang="zh-CN" lang="en-US">
                <a:solidFill>
                  <a:srgbClr val="FFFF00"/>
                </a:solidFill>
                <a:ea typeface="宋体" pitchFamily="2" charset="-122"/>
              </a:rPr>
              <a:t>9</a:t>
            </a:r>
          </a:p>
        </p:txBody>
      </p:sp>
      <p:sp>
        <p:nvSpPr>
          <p:cNvPr id="1048927" name=""/>
          <p:cNvSpPr/>
          <p:nvPr/>
        </p:nvSpPr>
        <p:spPr>
          <a:xfrm rot="0">
            <a:off x="3960812" y="4221162"/>
            <a:ext cx="498475" cy="471487"/>
          </a:xfrm>
          <a:prstGeom prst="rect"/>
          <a:solidFill>
            <a:schemeClr val="folHlink"/>
          </a:solidFill>
          <a:ln>
            <a:noFill/>
          </a:ln>
        </p:spPr>
        <p:txBody>
          <a:bodyPr anchor="ctr" bIns="45720" lIns="91440" rIns="91440" tIns="45720" vert="horz" wrap="none"/>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algn="ctr" eaLnBrk="1" hangingPunct="1" latinLnBrk="1" lvl="0">
              <a:lnSpc>
                <a:spcPct val="100000"/>
              </a:lnSpc>
              <a:spcBef>
                <a:spcPct val="0"/>
              </a:spcBef>
              <a:buFontTx/>
              <a:buNone/>
            </a:pPr>
            <a:r>
              <a:rPr altLang="zh-CN" lang="en-US">
                <a:solidFill>
                  <a:srgbClr val="FFFF00"/>
                </a:solidFill>
                <a:ea typeface="宋体" pitchFamily="2" charset="-122"/>
              </a:rPr>
              <a:t>2</a:t>
            </a:r>
          </a:p>
        </p:txBody>
      </p:sp>
      <p:sp>
        <p:nvSpPr>
          <p:cNvPr id="1048928" name=""/>
          <p:cNvSpPr/>
          <p:nvPr/>
        </p:nvSpPr>
        <p:spPr>
          <a:xfrm rot="0">
            <a:off x="1674812" y="4902200"/>
            <a:ext cx="498475" cy="471487"/>
          </a:xfrm>
          <a:prstGeom prst="rect"/>
          <a:solidFill>
            <a:schemeClr val="folHlink"/>
          </a:solidFill>
          <a:ln>
            <a:noFill/>
          </a:ln>
        </p:spPr>
        <p:txBody>
          <a:bodyPr anchor="ctr" bIns="45720" lIns="91440" rIns="91440" tIns="45720" vert="horz" wrap="none"/>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algn="ctr" eaLnBrk="1" hangingPunct="1" latinLnBrk="1" lvl="0">
              <a:lnSpc>
                <a:spcPct val="100000"/>
              </a:lnSpc>
              <a:spcBef>
                <a:spcPct val="0"/>
              </a:spcBef>
              <a:buFontTx/>
              <a:buNone/>
            </a:pPr>
            <a:r>
              <a:rPr altLang="zh-CN" lang="en-US">
                <a:solidFill>
                  <a:srgbClr val="FFFF00"/>
                </a:solidFill>
                <a:ea typeface="宋体" pitchFamily="2" charset="-122"/>
              </a:rPr>
              <a:t>7</a:t>
            </a:r>
          </a:p>
        </p:txBody>
      </p:sp>
      <p:sp>
        <p:nvSpPr>
          <p:cNvPr id="1048929" name=""/>
          <p:cNvSpPr/>
          <p:nvPr/>
        </p:nvSpPr>
        <p:spPr>
          <a:xfrm rot="0">
            <a:off x="2817812" y="4902200"/>
            <a:ext cx="498475" cy="471487"/>
          </a:xfrm>
          <a:prstGeom prst="rect"/>
          <a:solidFill>
            <a:schemeClr val="folHlink"/>
          </a:solidFill>
          <a:ln>
            <a:noFill/>
          </a:ln>
        </p:spPr>
        <p:txBody>
          <a:bodyPr anchor="ctr" bIns="45720" lIns="91440" rIns="91440" tIns="45720" vert="horz" wrap="none"/>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algn="ctr" eaLnBrk="1" hangingPunct="1" latinLnBrk="1" lvl="0">
              <a:lnSpc>
                <a:spcPct val="100000"/>
              </a:lnSpc>
              <a:spcBef>
                <a:spcPct val="0"/>
              </a:spcBef>
              <a:buFontTx/>
              <a:buNone/>
            </a:pPr>
            <a:r>
              <a:rPr altLang="zh-CN" lang="en-US">
                <a:solidFill>
                  <a:srgbClr val="FFFF00"/>
                </a:solidFill>
                <a:ea typeface="宋体" pitchFamily="2" charset="-122"/>
              </a:rPr>
              <a:t>4</a:t>
            </a:r>
          </a:p>
        </p:txBody>
      </p:sp>
      <p:sp>
        <p:nvSpPr>
          <p:cNvPr id="1048930" name=""/>
          <p:cNvSpPr/>
          <p:nvPr/>
        </p:nvSpPr>
        <p:spPr>
          <a:xfrm rot="0">
            <a:off x="3960812" y="4902200"/>
            <a:ext cx="498475" cy="471487"/>
          </a:xfrm>
          <a:prstGeom prst="rect"/>
          <a:solidFill>
            <a:schemeClr val="folHlink"/>
          </a:solidFill>
          <a:ln>
            <a:noFill/>
          </a:ln>
        </p:spPr>
        <p:txBody>
          <a:bodyPr anchor="ctr" bIns="45720" lIns="91440" rIns="91440" tIns="45720" vert="horz" wrap="none"/>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algn="ctr" eaLnBrk="1" hangingPunct="1" latinLnBrk="1" lvl="0">
              <a:lnSpc>
                <a:spcPct val="100000"/>
              </a:lnSpc>
              <a:spcBef>
                <a:spcPct val="0"/>
              </a:spcBef>
              <a:buFontTx/>
              <a:buNone/>
            </a:pPr>
            <a:r>
              <a:rPr altLang="zh-CN" lang="en-US">
                <a:solidFill>
                  <a:srgbClr val="FFFF00"/>
                </a:solidFill>
                <a:ea typeface="宋体" pitchFamily="2" charset="-122"/>
              </a:rPr>
              <a:t>10</a:t>
            </a:r>
          </a:p>
        </p:txBody>
      </p:sp>
      <p:sp>
        <p:nvSpPr>
          <p:cNvPr id="1048931" name=""/>
          <p:cNvSpPr/>
          <p:nvPr/>
        </p:nvSpPr>
        <p:spPr>
          <a:xfrm rot="0">
            <a:off x="5103812" y="4902200"/>
            <a:ext cx="498475" cy="471487"/>
          </a:xfrm>
          <a:prstGeom prst="rect"/>
          <a:solidFill>
            <a:schemeClr val="folHlink"/>
          </a:solidFill>
          <a:ln>
            <a:noFill/>
          </a:ln>
        </p:spPr>
        <p:txBody>
          <a:bodyPr anchor="ctr" bIns="45720" lIns="91440" rIns="91440" tIns="45720" vert="horz" wrap="none"/>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algn="ctr" eaLnBrk="1" hangingPunct="1" latinLnBrk="1" lvl="0">
              <a:lnSpc>
                <a:spcPct val="100000"/>
              </a:lnSpc>
              <a:spcBef>
                <a:spcPct val="0"/>
              </a:spcBef>
              <a:buFontTx/>
              <a:buNone/>
            </a:pPr>
            <a:r>
              <a:rPr altLang="zh-CN" lang="en-US">
                <a:solidFill>
                  <a:srgbClr val="FFFF00"/>
                </a:solidFill>
                <a:ea typeface="宋体" pitchFamily="2" charset="-122"/>
              </a:rPr>
              <a:t>5</a:t>
            </a:r>
          </a:p>
        </p:txBody>
      </p:sp>
      <p:sp>
        <p:nvSpPr>
          <p:cNvPr id="1048932" name=""/>
          <p:cNvSpPr/>
          <p:nvPr/>
        </p:nvSpPr>
        <p:spPr>
          <a:xfrm rot="0">
            <a:off x="5103812" y="4221162"/>
            <a:ext cx="498475" cy="471487"/>
          </a:xfrm>
          <a:prstGeom prst="rect"/>
          <a:solidFill>
            <a:schemeClr val="folHlink"/>
          </a:solidFill>
          <a:ln>
            <a:noFill/>
          </a:ln>
        </p:spPr>
        <p:txBody>
          <a:bodyPr anchor="ctr" bIns="45720" lIns="91440" rIns="91440" tIns="45720" vert="horz" wrap="none"/>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algn="ctr" eaLnBrk="1" hangingPunct="1" latinLnBrk="1" lvl="0">
              <a:lnSpc>
                <a:spcPct val="100000"/>
              </a:lnSpc>
              <a:spcBef>
                <a:spcPct val="0"/>
              </a:spcBef>
              <a:buFontTx/>
              <a:buNone/>
            </a:pPr>
            <a:r>
              <a:rPr altLang="zh-CN" lang="en-US">
                <a:solidFill>
                  <a:srgbClr val="FFFF00"/>
                </a:solidFill>
                <a:ea typeface="宋体" pitchFamily="2" charset="-122"/>
              </a:rPr>
              <a:t>8</a:t>
            </a:r>
          </a:p>
        </p:txBody>
      </p:sp>
    </p:spTree>
  </p:cSld>
  <p:clrMapOvr>
    <a:masterClrMapping/>
  </p:clrMapOvr>
  <p:timing>
    <p:tnLst>
      <p:par>
        <p:cTn dur="indefinite" id="1" nodeType="tmRoot">
          <p:childTnLst>
            <p:seq concurrent="1" nextAc="seek">
              <p:cTn dur="indefinite" id="2" nodeType="mainSeq">
                <p:childTnLst>
                  <p:par>
                    <p:cTn fill="hold" id="3">
                      <p:stCondLst>
                        <p:cond delay="indefinite"/>
                        <p:cond evt="onBegin" delay="0">
                          <p:tn val="2"/>
                        </p:cond>
                      </p:stCondLst>
                      <p:childTnLst>
                        <p:par>
                          <p:cTn fill="hold" id="4">
                            <p:stCondLst>
                              <p:cond delay="0"/>
                            </p:stCondLst>
                            <p:childTnLst>
                              <p:par>
                                <p:cTn fill="hold" grpId="0" id="5" nodeType="afterEffect" presetClass="entr" presetID="1" presetSubtype="0">
                                  <p:stCondLst>
                                    <p:cond delay="0"/>
                                  </p:stCondLst>
                                  <p:childTnLst>
                                    <p:set>
                                      <p:cBhvr>
                                        <p:cTn dur="1" fill="hold" id="6">
                                          <p:stCondLst>
                                            <p:cond delay="499"/>
                                          </p:stCondLst>
                                        </p:cTn>
                                        <p:tgtEl>
                                          <p:spTgt spid="10489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932" grpId="0" uiExpand="0" build="whole" animBg="1"/>
    </p:bldLst>
  </p:timing>
</p:sld>
</file>

<file path=ppt/slides/slide12.xml><?xml version="1.0" encoding="utf-8"?>
<p:sld xmlns:a="http://schemas.openxmlformats.org/drawingml/2006/main" xmlns:r="http://schemas.openxmlformats.org/officeDocument/2006/relationships" xmlns:p="http://schemas.openxmlformats.org/presentationml/2006/main" showMasterSp="1">
  <p:cSld>
    <p:spTree>
      <p:nvGrpSpPr>
        <p:cNvPr id="149" name=""/>
        <p:cNvGrpSpPr/>
        <p:nvPr/>
      </p:nvGrpSpPr>
      <p:grpSpPr>
        <a:xfrm rot="0">
          <a:off x="0" y="0"/>
          <a:ext cx="0" cy="0"/>
          <a:chOff x="0" y="0"/>
          <a:chExt cx="0" cy="0"/>
        </a:xfrm>
      </p:grpSpPr>
      <p:sp>
        <p:nvSpPr>
          <p:cNvPr id="1048933" name="" descr="Large confetti"/>
          <p:cNvSpPr/>
          <p:nvPr>
            <p:ph type="title" sz="full" idx="0"/>
          </p:nvPr>
        </p:nvSpPr>
        <p:spPr>
          <a:xfrm rot="0">
            <a:off x="179387" y="115887"/>
            <a:ext cx="7345362" cy="7112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1" sz="3400" i="0" u="none">
                <a:solidFill>
                  <a:srgbClr val="003300"/>
                </a:solidFill>
                <a:latin typeface="Times New Roman" pitchFamily="18" charset="0"/>
                <a:ea typeface="宋体" pitchFamily="2" charset="-122"/>
                <a:sym typeface="Times New Roman" pitchFamily="18" charset="0"/>
              </a:defRPr>
            </a:lvl1pPr>
          </a:lstStyle>
          <a:p>
            <a:pPr eaLnBrk="1" hangingPunct="1" latinLnBrk="1" lvl="0"/>
            <a:r>
              <a:rPr altLang="en-US" lang="zh-CN">
                <a:effectLst>
                  <a:outerShdw algn="tl" blurRad="38100" dir="2700000" dist="38100">
                    <a:srgbClr val="C0C0C0"/>
                  </a:outerShdw>
                </a:effectLst>
              </a:rPr>
              <a:t>表上作业法</a:t>
            </a:r>
          </a:p>
        </p:txBody>
      </p:sp>
      <p:sp>
        <p:nvSpPr>
          <p:cNvPr id="1048934" name=""/>
          <p:cNvSpPr txBox="1"/>
          <p:nvPr/>
        </p:nvSpPr>
        <p:spPr>
          <a:xfrm rot="0">
            <a:off x="250825" y="981075"/>
            <a:ext cx="8137525" cy="1900237"/>
          </a:xfrm>
          <a:prstGeom prst="rect"/>
          <a:noFill/>
          <a:ln>
            <a:noFill/>
          </a:ln>
        </p:spPr>
        <p:txBody>
          <a:bodyPr anchor="t" bIns="45720" lIns="91440" rIns="91440" tIns="45720" vert="horz">
            <a:spAutoFit/>
          </a:bodyPr>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eaLnBrk="1" hangingPunct="1" latinLnBrk="1" lvl="0">
              <a:spcBef>
                <a:spcPct val="15000"/>
              </a:spcBef>
            </a:pPr>
            <a:r>
              <a:rPr altLang="zh-CN" lang="en-US"/>
              <a:t>2</a:t>
            </a:r>
            <a:r>
              <a:rPr altLang="en-US" lang="zh-CN"/>
              <a:t>）再从差值最大的行或列中找出最小运价确定供需关系和供需数量。当产地或销地中有一方数量供应完毕或得到满足时，划去运价表中对应的行或列。</a:t>
            </a:r>
          </a:p>
          <a:p>
            <a:pPr eaLnBrk="1" hangingPunct="1" latinLnBrk="1" lvl="0">
              <a:spcBef>
                <a:spcPct val="15000"/>
              </a:spcBef>
            </a:pPr>
            <a:r>
              <a:rPr altLang="en-US" lang="zh-CN"/>
              <a:t>重复</a:t>
            </a:r>
            <a:r>
              <a:rPr altLang="zh-CN" lang="en-US"/>
              <a:t>1)</a:t>
            </a:r>
            <a:r>
              <a:rPr altLang="en-US" lang="zh-CN"/>
              <a:t>和</a:t>
            </a:r>
            <a:r>
              <a:rPr altLang="zh-CN" lang="en-US"/>
              <a:t>2)</a:t>
            </a:r>
            <a:r>
              <a:rPr altLang="en-US" lang="zh-CN"/>
              <a:t>，直到找出初始解为至。</a:t>
            </a:r>
          </a:p>
        </p:txBody>
      </p:sp>
      <p:graphicFrame>
        <p:nvGraphicFramePr>
          <p:cNvPr id="4194312" name=""/>
          <p:cNvGraphicFramePr>
            <a:graphicFrameLocks/>
          </p:cNvGraphicFramePr>
          <p:nvPr/>
        </p:nvGraphicFramePr>
        <p:xfrm rot="0">
          <a:off x="900112" y="3101975"/>
          <a:ext cx="7343775" cy="2560637"/>
        </p:xfrm>
        <a:graphic>
          <a:graphicData uri="http://schemas.openxmlformats.org/drawingml/2006/table">
            <a:tbl>
              <a:tblPr/>
              <a:tblGrid>
                <a:gridCol w="996950"/>
                <a:gridCol w="1138237"/>
                <a:gridCol w="1139825"/>
                <a:gridCol w="1139825"/>
                <a:gridCol w="996950"/>
                <a:gridCol w="852487"/>
                <a:gridCol w="1079500"/>
              </a:tblGrid>
              <a:tr h="457199">
                <a:tc>
                  <a:txBody>
                    <a:bodyPr/>
                    <a:p>
                      <a:pPr algn="l" eaLnBrk="1" hangingPunct="1" latinLnBrk="1" lvl="0">
                        <a:spcBef>
                          <a:spcPct val="15000"/>
                        </a:spcBef>
                      </a:pPr>
                      <a:endParaRPr altLang="zh-CN" sz="2000" lang="zh-CN"/>
                    </a:p>
                  </a:txBody>
                  <a:tcPr marL="91440" marR="91440" marT="45720" marB="45720" anchor="t" vert="horz">
                    <a:lnL w="28575" cap="flat" cmpd="sng">
                      <a:solidFill>
                        <a:schemeClr val="dk1">
                          <a:alpha val="100000"/>
                        </a:schemeClr>
                      </a:solidFill>
                      <a:prstDash val="solid"/>
                      <a:round/>
                    </a:lnL>
                    <a:lnR w="12700" cap="flat" cmpd="sng">
                      <a:solidFill>
                        <a:schemeClr val="dk1">
                          <a:alpha val="100000"/>
                        </a:schemeClr>
                      </a:solidFill>
                      <a:prstDash val="solid"/>
                      <a:round/>
                    </a:lnR>
                    <a:lnT w="28575" cap="flat" cmpd="sng">
                      <a:solidFill>
                        <a:schemeClr val="dk1">
                          <a:alpha val="100000"/>
                        </a:schemeClr>
                      </a:solidFill>
                      <a:prstDash val="solid"/>
                      <a:round/>
                    </a:lnT>
                    <a:lnB w="12700" cap="flat" cmpd="sng">
                      <a:solidFill>
                        <a:schemeClr val="dk1">
                          <a:alpha val="100000"/>
                        </a:schemeClr>
                      </a:solidFill>
                      <a:prstDash val="solid"/>
                      <a:round/>
                    </a:lnB>
                    <a:solidFill>
                      <a:srgbClr val="EAEAEA"/>
                    </a:solidFill>
                  </a:tcPr>
                </a:tc>
                <a:tc>
                  <a:txBody>
                    <a:bodyPr/>
                    <a:p>
                      <a:pPr algn="ctr" eaLnBrk="1" hangingPunct="1" latinLnBrk="1" lvl="0">
                        <a:spcBef>
                          <a:spcPct val="15000"/>
                        </a:spcBef>
                      </a:pPr>
                      <a:r>
                        <a:rPr altLang="zh-CN" b="1" sz="1800" lang="en-US">
                          <a:solidFill>
                            <a:schemeClr val="dk2"/>
                          </a:solidFill>
                          <a:ea typeface="楷体_GB2312" pitchFamily="49" charset="-122"/>
                        </a:rPr>
                        <a:t>B</a:t>
                      </a:r>
                      <a:r>
                        <a:rPr altLang="zh-CN" baseline="-30000" b="1" sz="1800" lang="en-US">
                          <a:solidFill>
                            <a:schemeClr val="dk2"/>
                          </a:solidFill>
                          <a:ea typeface="楷体_GB2312" pitchFamily="49" charset="-122"/>
                        </a:rPr>
                        <a:t>1</a:t>
                      </a:r>
                    </a:p>
                  </a:txBody>
                  <a:tcPr marL="91440" marR="91440" marT="45720" marB="45720" anchor="t" vert="horz">
                    <a:lnL w="12700" cap="flat" cmpd="sng">
                      <a:solidFill>
                        <a:schemeClr val="dk1">
                          <a:alpha val="100000"/>
                        </a:schemeClr>
                      </a:solidFill>
                      <a:prstDash val="solid"/>
                      <a:round/>
                    </a:lnL>
                    <a:lnR w="12700" cap="flat" cmpd="sng">
                      <a:solidFill>
                        <a:schemeClr val="dk1">
                          <a:alpha val="100000"/>
                        </a:schemeClr>
                      </a:solidFill>
                      <a:prstDash val="solid"/>
                      <a:round/>
                    </a:lnR>
                    <a:lnT w="28575" cap="flat" cmpd="sng">
                      <a:solidFill>
                        <a:schemeClr val="dk1">
                          <a:alpha val="100000"/>
                        </a:schemeClr>
                      </a:solidFill>
                      <a:prstDash val="solid"/>
                      <a:round/>
                    </a:lnT>
                    <a:lnB w="12700" cap="flat" cmpd="sng">
                      <a:solidFill>
                        <a:schemeClr val="dk1">
                          <a:alpha val="100000"/>
                        </a:schemeClr>
                      </a:solidFill>
                      <a:prstDash val="solid"/>
                      <a:round/>
                    </a:lnB>
                    <a:solidFill>
                      <a:srgbClr val="EAEAEA"/>
                    </a:solidFill>
                  </a:tcPr>
                </a:tc>
                <a:tc>
                  <a:txBody>
                    <a:bodyPr/>
                    <a:p>
                      <a:pPr algn="ctr" eaLnBrk="1" hangingPunct="1" latinLnBrk="1" lvl="0">
                        <a:spcBef>
                          <a:spcPct val="15000"/>
                        </a:spcBef>
                      </a:pPr>
                      <a:r>
                        <a:rPr altLang="zh-CN" b="1" sz="1800" lang="en-US">
                          <a:solidFill>
                            <a:schemeClr val="dk2"/>
                          </a:solidFill>
                          <a:ea typeface="楷体_GB2312" pitchFamily="49" charset="-122"/>
                        </a:rPr>
                        <a:t>B</a:t>
                      </a:r>
                      <a:r>
                        <a:rPr altLang="zh-CN" baseline="-30000" b="1" sz="1800" lang="en-US">
                          <a:solidFill>
                            <a:schemeClr val="dk2"/>
                          </a:solidFill>
                          <a:ea typeface="楷体_GB2312" pitchFamily="49" charset="-122"/>
                        </a:rPr>
                        <a:t>2</a:t>
                      </a:r>
                    </a:p>
                  </a:txBody>
                  <a:tcPr marL="91440" marR="91440" marT="45720" marB="45720" anchor="t" vert="horz">
                    <a:lnL w="12700" cap="flat" cmpd="sng">
                      <a:solidFill>
                        <a:schemeClr val="dk1">
                          <a:alpha val="100000"/>
                        </a:schemeClr>
                      </a:solidFill>
                      <a:prstDash val="solid"/>
                      <a:round/>
                    </a:lnL>
                    <a:lnR w="12700" cap="flat" cmpd="sng">
                      <a:solidFill>
                        <a:schemeClr val="dk1">
                          <a:alpha val="100000"/>
                        </a:schemeClr>
                      </a:solidFill>
                      <a:prstDash val="solid"/>
                      <a:round/>
                    </a:lnR>
                    <a:lnT w="28575" cap="flat" cmpd="sng">
                      <a:solidFill>
                        <a:schemeClr val="dk1">
                          <a:alpha val="100000"/>
                        </a:schemeClr>
                      </a:solidFill>
                      <a:prstDash val="solid"/>
                      <a:round/>
                    </a:lnT>
                    <a:lnB w="12700" cap="flat" cmpd="sng">
                      <a:solidFill>
                        <a:schemeClr val="dk1">
                          <a:alpha val="100000"/>
                        </a:schemeClr>
                      </a:solidFill>
                      <a:prstDash val="solid"/>
                      <a:round/>
                    </a:lnB>
                    <a:solidFill>
                      <a:srgbClr val="EAEAEA"/>
                    </a:solidFill>
                  </a:tcPr>
                </a:tc>
                <a:tc>
                  <a:txBody>
                    <a:bodyPr/>
                    <a:p>
                      <a:pPr algn="ctr" eaLnBrk="1" hangingPunct="1" latinLnBrk="1" lvl="0">
                        <a:spcBef>
                          <a:spcPct val="15000"/>
                        </a:spcBef>
                      </a:pPr>
                      <a:r>
                        <a:rPr altLang="zh-CN" b="1" sz="1800" lang="en-US">
                          <a:solidFill>
                            <a:schemeClr val="dk2"/>
                          </a:solidFill>
                          <a:ea typeface="楷体_GB2312" pitchFamily="49" charset="-122"/>
                        </a:rPr>
                        <a:t>B</a:t>
                      </a:r>
                      <a:r>
                        <a:rPr altLang="zh-CN" baseline="-30000" b="1" sz="1800" lang="en-US">
                          <a:solidFill>
                            <a:schemeClr val="dk2"/>
                          </a:solidFill>
                          <a:ea typeface="楷体_GB2312" pitchFamily="49" charset="-122"/>
                        </a:rPr>
                        <a:t>3</a:t>
                      </a:r>
                    </a:p>
                  </a:txBody>
                  <a:tcPr marL="91440" marR="91440" marT="45720" marB="45720" anchor="t" vert="horz">
                    <a:lnL w="12700" cap="flat" cmpd="sng">
                      <a:solidFill>
                        <a:schemeClr val="dk1">
                          <a:alpha val="100000"/>
                        </a:schemeClr>
                      </a:solidFill>
                      <a:prstDash val="solid"/>
                      <a:round/>
                    </a:lnL>
                    <a:lnR w="12700" cap="flat" cmpd="sng">
                      <a:solidFill>
                        <a:schemeClr val="dk1">
                          <a:alpha val="100000"/>
                        </a:schemeClr>
                      </a:solidFill>
                      <a:prstDash val="solid"/>
                      <a:round/>
                    </a:lnR>
                    <a:lnT w="28575" cap="flat" cmpd="sng">
                      <a:solidFill>
                        <a:schemeClr val="dk1">
                          <a:alpha val="100000"/>
                        </a:schemeClr>
                      </a:solidFill>
                      <a:prstDash val="solid"/>
                      <a:round/>
                    </a:lnT>
                    <a:lnB w="12700" cap="flat" cmpd="sng">
                      <a:solidFill>
                        <a:schemeClr val="dk1">
                          <a:alpha val="100000"/>
                        </a:schemeClr>
                      </a:solidFill>
                      <a:prstDash val="solid"/>
                      <a:round/>
                    </a:lnB>
                    <a:solidFill>
                      <a:srgbClr val="EAEAEA"/>
                    </a:solidFill>
                  </a:tcPr>
                </a:tc>
                <a:tc>
                  <a:txBody>
                    <a:bodyPr/>
                    <a:p>
                      <a:pPr algn="ctr" eaLnBrk="1" hangingPunct="1" latinLnBrk="1" lvl="0">
                        <a:spcBef>
                          <a:spcPct val="15000"/>
                        </a:spcBef>
                      </a:pPr>
                      <a:r>
                        <a:rPr altLang="zh-CN" b="1" sz="1800" lang="en-US">
                          <a:solidFill>
                            <a:schemeClr val="dk2"/>
                          </a:solidFill>
                          <a:ea typeface="楷体_GB2312" pitchFamily="49" charset="-122"/>
                        </a:rPr>
                        <a:t>B</a:t>
                      </a:r>
                      <a:r>
                        <a:rPr altLang="zh-CN" baseline="-30000" b="1" sz="1800" lang="en-US">
                          <a:solidFill>
                            <a:schemeClr val="dk2"/>
                          </a:solidFill>
                          <a:ea typeface="楷体_GB2312" pitchFamily="49" charset="-122"/>
                        </a:rPr>
                        <a:t>4</a:t>
                      </a:r>
                    </a:p>
                  </a:txBody>
                  <a:tcPr marL="91440" marR="91440" marT="45720" marB="45720" anchor="t" vert="horz">
                    <a:lnL w="12700" cap="flat" cmpd="sng">
                      <a:solidFill>
                        <a:schemeClr val="dk1">
                          <a:alpha val="100000"/>
                        </a:schemeClr>
                      </a:solidFill>
                      <a:prstDash val="solid"/>
                      <a:round/>
                    </a:lnL>
                    <a:lnR w="12700" cap="flat" cmpd="sng">
                      <a:solidFill>
                        <a:schemeClr val="dk1">
                          <a:alpha val="100000"/>
                        </a:schemeClr>
                      </a:solidFill>
                      <a:prstDash val="solid"/>
                      <a:round/>
                    </a:lnR>
                    <a:lnT w="28575" cap="flat" cmpd="sng">
                      <a:solidFill>
                        <a:schemeClr val="dk1">
                          <a:alpha val="100000"/>
                        </a:schemeClr>
                      </a:solidFill>
                      <a:prstDash val="solid"/>
                      <a:round/>
                    </a:lnT>
                    <a:lnB w="12700" cap="flat" cmpd="sng">
                      <a:solidFill>
                        <a:schemeClr val="dk1">
                          <a:alpha val="100000"/>
                        </a:schemeClr>
                      </a:solidFill>
                      <a:prstDash val="solid"/>
                      <a:round/>
                    </a:lnB>
                    <a:solidFill>
                      <a:srgbClr val="EAEAEA"/>
                    </a:solidFill>
                  </a:tcPr>
                </a:tc>
                <a:tc>
                  <a:txBody>
                    <a:bodyPr/>
                    <a:p>
                      <a:pPr algn="ctr" eaLnBrk="1" hangingPunct="1" latinLnBrk="1" lvl="0">
                        <a:spcBef>
                          <a:spcPct val="15000"/>
                        </a:spcBef>
                      </a:pPr>
                      <a:r>
                        <a:rPr altLang="en-US" b="1" sz="1800" lang="zh-CN">
                          <a:solidFill>
                            <a:schemeClr val="dk2"/>
                          </a:solidFill>
                        </a:rPr>
                        <a:t>产量</a:t>
                      </a:r>
                    </a:p>
                  </a:txBody>
                  <a:tcPr marL="91440" marR="91440" marT="45720" marB="45720" anchor="ctr" vert="horz">
                    <a:lnL w="12700" cap="flat" cmpd="sng">
                      <a:solidFill>
                        <a:schemeClr val="dk1">
                          <a:alpha val="100000"/>
                        </a:schemeClr>
                      </a:solidFill>
                      <a:prstDash val="solid"/>
                      <a:round/>
                    </a:lnL>
                    <a:lnR w="12700" cap="flat" cmpd="sng">
                      <a:solidFill>
                        <a:schemeClr val="dk1">
                          <a:alpha val="100000"/>
                        </a:schemeClr>
                      </a:solidFill>
                      <a:prstDash val="solid"/>
                      <a:round/>
                    </a:lnR>
                    <a:lnT w="28575" cap="flat" cmpd="sng">
                      <a:solidFill>
                        <a:schemeClr val="dk1">
                          <a:alpha val="100000"/>
                        </a:schemeClr>
                      </a:solidFill>
                      <a:prstDash val="solid"/>
                      <a:round/>
                    </a:lnT>
                    <a:lnB w="12700" cap="flat" cmpd="sng">
                      <a:solidFill>
                        <a:schemeClr val="dk1">
                          <a:alpha val="100000"/>
                        </a:schemeClr>
                      </a:solidFill>
                      <a:prstDash val="solid"/>
                      <a:round/>
                    </a:lnB>
                    <a:solidFill>
                      <a:srgbClr val="EAEAEA"/>
                    </a:solidFill>
                  </a:tcPr>
                </a:tc>
                <a:tc>
                  <a:txBody>
                    <a:bodyPr/>
                    <a:p>
                      <a:pPr algn="ctr" eaLnBrk="1" hangingPunct="1" latinLnBrk="1" lvl="0">
                        <a:spcBef>
                          <a:spcPct val="15000"/>
                        </a:spcBef>
                      </a:pPr>
                      <a:r>
                        <a:rPr altLang="en-US" b="1" sz="1800" lang="zh-CN">
                          <a:solidFill>
                            <a:srgbClr val="CC3300"/>
                          </a:solidFill>
                          <a:effectLst>
                            <a:outerShdw algn="tl" blurRad="38100" dir="2700000" dist="38100">
                              <a:srgbClr val="C0C0C0"/>
                            </a:outerShdw>
                          </a:effectLst>
                        </a:rPr>
                        <a:t>行差额</a:t>
                      </a:r>
                    </a:p>
                  </a:txBody>
                  <a:tcPr marL="91440" marR="91440" marT="45720" marB="45720" anchor="t" vert="horz">
                    <a:lnL w="12700" cap="flat" cmpd="sng">
                      <a:solidFill>
                        <a:schemeClr val="dk1">
                          <a:alpha val="100000"/>
                        </a:schemeClr>
                      </a:solidFill>
                      <a:prstDash val="solid"/>
                      <a:round/>
                    </a:lnL>
                    <a:lnR w="28575" cap="flat" cmpd="sng">
                      <a:solidFill>
                        <a:schemeClr val="dk1">
                          <a:alpha val="100000"/>
                        </a:schemeClr>
                      </a:solidFill>
                      <a:prstDash val="solid"/>
                      <a:round/>
                    </a:lnR>
                    <a:lnT w="28575" cap="flat" cmpd="sng">
                      <a:solidFill>
                        <a:schemeClr val="dk1">
                          <a:alpha val="100000"/>
                        </a:schemeClr>
                      </a:solidFill>
                      <a:prstDash val="solid"/>
                      <a:round/>
                    </a:lnT>
                    <a:lnB w="12700" cap="flat" cmpd="sng">
                      <a:solidFill>
                        <a:schemeClr val="dk1">
                          <a:alpha val="100000"/>
                        </a:schemeClr>
                      </a:solidFill>
                      <a:prstDash val="solid"/>
                      <a:round/>
                    </a:lnB>
                    <a:solidFill>
                      <a:srgbClr val="FFFF99"/>
                    </a:solidFill>
                  </a:tcPr>
                </a:tc>
              </a:tr>
              <a:tr h="420687">
                <a:tc>
                  <a:txBody>
                    <a:bodyPr/>
                    <a:p>
                      <a:pPr algn="ctr" eaLnBrk="1" hangingPunct="1" latinLnBrk="1" lvl="0">
                        <a:spcBef>
                          <a:spcPct val="15000"/>
                        </a:spcBef>
                      </a:pPr>
                      <a:r>
                        <a:rPr altLang="zh-CN" b="1" sz="1800" lang="en-US">
                          <a:solidFill>
                            <a:schemeClr val="dk2"/>
                          </a:solidFill>
                          <a:ea typeface="楷体_GB2312" pitchFamily="49" charset="-122"/>
                        </a:rPr>
                        <a:t>A</a:t>
                      </a:r>
                      <a:r>
                        <a:rPr altLang="zh-CN" baseline="-30000" b="1" sz="1800" lang="en-US">
                          <a:solidFill>
                            <a:schemeClr val="dk2"/>
                          </a:solidFill>
                          <a:ea typeface="楷体_GB2312" pitchFamily="49" charset="-122"/>
                        </a:rPr>
                        <a:t>1</a:t>
                      </a:r>
                    </a:p>
                  </a:txBody>
                  <a:tcPr marL="91440" marR="91440" marT="45720" marB="45720" anchor="t" vert="horz">
                    <a:lnL w="28575"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solidFill>
                      <a:srgbClr val="EAEAEA"/>
                    </a:solidFill>
                  </a:tcPr>
                </a:tc>
                <a:tc>
                  <a:txBody>
                    <a:bodyPr/>
                    <a:p>
                      <a:pPr algn="ctr" eaLnBrk="1" hangingPunct="1" latinLnBrk="1" lvl="0">
                        <a:spcBef>
                          <a:spcPct val="15000"/>
                        </a:spcBef>
                      </a:pPr>
                      <a:endParaRPr altLang="zh-CN" sz="1800" lang="zh-CN"/>
                    </a:p>
                  </a:txBody>
                  <a:tcPr marL="91440" marR="91440" marT="45720" marB="45720" anchor="t"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solidFill>
                      <a:srgbClr val="EAEAEA"/>
                    </a:solidFill>
                  </a:tcPr>
                </a:tc>
                <a:tc>
                  <a:txBody>
                    <a:bodyPr/>
                    <a:p>
                      <a:pPr algn="ctr" eaLnBrk="1" hangingPunct="1" latinLnBrk="1" lvl="0">
                        <a:spcBef>
                          <a:spcPct val="15000"/>
                        </a:spcBef>
                      </a:pPr>
                      <a:endParaRPr altLang="zh-CN" sz="1800" lang="zh-CN"/>
                    </a:p>
                  </a:txBody>
                  <a:tcPr marL="91440" marR="91440" marT="45720" marB="45720" anchor="t"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solidFill>
                      <a:srgbClr val="EAEAEA"/>
                    </a:solidFill>
                  </a:tcPr>
                </a:tc>
                <a:tc>
                  <a:txBody>
                    <a:bodyPr/>
                    <a:p>
                      <a:pPr algn="ctr" eaLnBrk="1" hangingPunct="1" latinLnBrk="1" lvl="0">
                        <a:spcBef>
                          <a:spcPct val="15000"/>
                        </a:spcBef>
                      </a:pPr>
                      <a:endParaRPr altLang="zh-CN" sz="1800" lang="zh-CN"/>
                    </a:p>
                  </a:txBody>
                  <a:tcPr marL="91440" marR="91440" marT="45720" marB="45720" anchor="t"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solidFill>
                      <a:srgbClr val="EAEAEA"/>
                    </a:solidFill>
                  </a:tcPr>
                </a:tc>
                <a:tc>
                  <a:txBody>
                    <a:bodyPr/>
                    <a:p>
                      <a:pPr algn="ctr" eaLnBrk="1" hangingPunct="1" latinLnBrk="1" lvl="0">
                        <a:spcBef>
                          <a:spcPct val="15000"/>
                        </a:spcBef>
                      </a:pPr>
                      <a:endParaRPr altLang="zh-CN" sz="1800" lang="zh-CN"/>
                    </a:p>
                  </a:txBody>
                  <a:tcPr marL="91440" marR="91440" marT="45720" marB="45720" anchor="t"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solidFill>
                      <a:srgbClr val="EAEAEA"/>
                    </a:solidFill>
                  </a:tcPr>
                </a:tc>
                <a:tc>
                  <a:txBody>
                    <a:bodyPr/>
                    <a:p>
                      <a:pPr algn="ctr" eaLnBrk="1" hangingPunct="1" latinLnBrk="1" lvl="0">
                        <a:spcBef>
                          <a:spcPct val="15000"/>
                        </a:spcBef>
                      </a:pPr>
                      <a:r>
                        <a:rPr altLang="zh-CN" b="1" sz="1800" lang="en-US">
                          <a:solidFill>
                            <a:schemeClr val="dk2"/>
                          </a:solidFill>
                        </a:rPr>
                        <a:t>7</a:t>
                      </a:r>
                    </a:p>
                  </a:txBody>
                  <a:tcPr marL="91440" marR="91440" marT="45720" marB="45720" anchor="ctr"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solidFill>
                      <a:srgbClr val="EAEAEA"/>
                    </a:solidFill>
                  </a:tcPr>
                </a:tc>
                <a:tc>
                  <a:txBody>
                    <a:bodyPr/>
                    <a:p>
                      <a:pPr algn="ctr" eaLnBrk="1" hangingPunct="1" latinLnBrk="1" lvl="0">
                        <a:spcBef>
                          <a:spcPct val="15000"/>
                        </a:spcBef>
                      </a:pPr>
                      <a:r>
                        <a:rPr altLang="zh-CN" b="1" sz="1800" lang="en-US">
                          <a:solidFill>
                            <a:srgbClr val="CC3300"/>
                          </a:solidFill>
                          <a:effectLst>
                            <a:outerShdw algn="tl" blurRad="38100" dir="2700000" dist="38100">
                              <a:srgbClr val="C0C0C0"/>
                            </a:outerShdw>
                          </a:effectLst>
                        </a:rPr>
                        <a:t>0</a:t>
                      </a:r>
                    </a:p>
                  </a:txBody>
                  <a:tcPr marL="91440" marR="91440" marT="45720" marB="45720" anchor="t" vert="horz">
                    <a:lnL w="12700" cap="flat" cmpd="sng">
                      <a:solidFill>
                        <a:schemeClr val="dk1">
                          <a:alpha val="100000"/>
                        </a:schemeClr>
                      </a:solidFill>
                      <a:prstDash val="solid"/>
                      <a:round/>
                    </a:lnL>
                    <a:lnR w="28575"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solidFill>
                      <a:srgbClr val="FFFF99"/>
                    </a:solidFill>
                  </a:tcPr>
                </a:tc>
              </a:tr>
              <a:tr h="420687">
                <a:tc>
                  <a:txBody>
                    <a:bodyPr/>
                    <a:p>
                      <a:pPr algn="ctr" eaLnBrk="1" hangingPunct="1" latinLnBrk="1" lvl="0">
                        <a:spcBef>
                          <a:spcPct val="15000"/>
                        </a:spcBef>
                      </a:pPr>
                      <a:r>
                        <a:rPr altLang="zh-CN" b="1" sz="1800" lang="en-US">
                          <a:solidFill>
                            <a:schemeClr val="dk2"/>
                          </a:solidFill>
                          <a:ea typeface="楷体_GB2312" pitchFamily="49" charset="-122"/>
                        </a:rPr>
                        <a:t>A</a:t>
                      </a:r>
                      <a:r>
                        <a:rPr altLang="zh-CN" baseline="-30000" b="1" sz="1800" lang="en-US">
                          <a:solidFill>
                            <a:schemeClr val="dk2"/>
                          </a:solidFill>
                          <a:ea typeface="楷体_GB2312" pitchFamily="49" charset="-122"/>
                        </a:rPr>
                        <a:t>2</a:t>
                      </a:r>
                    </a:p>
                  </a:txBody>
                  <a:tcPr marL="91440" marR="91440" marT="45720" marB="45720" anchor="t" vert="horz">
                    <a:lnL w="28575"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solidFill>
                      <a:srgbClr val="EAEAEA"/>
                    </a:solidFill>
                  </a:tcPr>
                </a:tc>
                <a:tc>
                  <a:txBody>
                    <a:bodyPr/>
                    <a:p>
                      <a:pPr algn="ctr" eaLnBrk="1" hangingPunct="1" latinLnBrk="1" lvl="0">
                        <a:spcBef>
                          <a:spcPct val="15000"/>
                        </a:spcBef>
                      </a:pPr>
                      <a:r>
                        <a:rPr altLang="zh-CN" b="1" sz="1800" lang="en-US">
                          <a:solidFill>
                            <a:schemeClr val="dk2"/>
                          </a:solidFill>
                        </a:rPr>
                        <a:t>      </a:t>
                      </a:r>
                    </a:p>
                  </a:txBody>
                  <a:tcPr marL="91440" marR="91440" marT="45720" marB="45720" anchor="t"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solidFill>
                      <a:srgbClr val="EAEAEA"/>
                    </a:solidFill>
                  </a:tcPr>
                </a:tc>
                <a:tc>
                  <a:txBody>
                    <a:bodyPr/>
                    <a:p>
                      <a:pPr algn="ctr" eaLnBrk="1" hangingPunct="1" latinLnBrk="1" lvl="0">
                        <a:spcBef>
                          <a:spcPct val="15000"/>
                        </a:spcBef>
                      </a:pPr>
                      <a:endParaRPr altLang="zh-CN" sz="1800" lang="zh-CN"/>
                    </a:p>
                  </a:txBody>
                  <a:tcPr marL="91440" marR="91440" marT="45720" marB="45720" anchor="t"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solidFill>
                      <a:srgbClr val="EAEAEA"/>
                    </a:solidFill>
                  </a:tcPr>
                </a:tc>
                <a:tc>
                  <a:txBody>
                    <a:bodyPr/>
                    <a:p>
                      <a:pPr algn="ctr" eaLnBrk="1" hangingPunct="1" latinLnBrk="1" lvl="0">
                        <a:spcBef>
                          <a:spcPct val="15000"/>
                        </a:spcBef>
                      </a:pPr>
                      <a:endParaRPr altLang="zh-CN" sz="1800" lang="zh-CN"/>
                    </a:p>
                  </a:txBody>
                  <a:tcPr marL="91440" marR="91440" marT="45720" marB="45720" anchor="t"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solidFill>
                      <a:srgbClr val="EAEAEA"/>
                    </a:solidFill>
                  </a:tcPr>
                </a:tc>
                <a:tc>
                  <a:txBody>
                    <a:bodyPr/>
                    <a:p>
                      <a:pPr algn="ctr" eaLnBrk="1" hangingPunct="1" latinLnBrk="1" lvl="0">
                        <a:spcBef>
                          <a:spcPct val="15000"/>
                        </a:spcBef>
                      </a:pPr>
                      <a:endParaRPr altLang="zh-CN" sz="1800" lang="zh-CN"/>
                    </a:p>
                  </a:txBody>
                  <a:tcPr marL="91440" marR="91440" marT="45720" marB="45720" anchor="t"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solidFill>
                      <a:srgbClr val="EAEAEA"/>
                    </a:solidFill>
                  </a:tcPr>
                </a:tc>
                <a:tc>
                  <a:txBody>
                    <a:bodyPr/>
                    <a:p>
                      <a:pPr algn="ctr" eaLnBrk="1" hangingPunct="1" latinLnBrk="1" lvl="0">
                        <a:spcBef>
                          <a:spcPct val="15000"/>
                        </a:spcBef>
                      </a:pPr>
                      <a:r>
                        <a:rPr altLang="zh-CN" b="1" sz="1800" lang="en-US">
                          <a:solidFill>
                            <a:schemeClr val="dk2"/>
                          </a:solidFill>
                        </a:rPr>
                        <a:t>4</a:t>
                      </a:r>
                    </a:p>
                  </a:txBody>
                  <a:tcPr marL="91440" marR="91440" marT="45720" marB="45720" anchor="ctr"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solidFill>
                      <a:srgbClr val="EAEAEA"/>
                    </a:solidFill>
                  </a:tcPr>
                </a:tc>
                <a:tc>
                  <a:txBody>
                    <a:bodyPr/>
                    <a:p>
                      <a:pPr algn="ctr" eaLnBrk="1" hangingPunct="1" latinLnBrk="1" lvl="0">
                        <a:spcBef>
                          <a:spcPct val="15000"/>
                        </a:spcBef>
                      </a:pPr>
                      <a:r>
                        <a:rPr altLang="zh-CN" b="1" sz="1800" lang="en-US">
                          <a:solidFill>
                            <a:srgbClr val="CC3300"/>
                          </a:solidFill>
                          <a:effectLst>
                            <a:outerShdw algn="tl" blurRad="38100" dir="2700000" dist="38100">
                              <a:srgbClr val="C0C0C0"/>
                            </a:outerShdw>
                          </a:effectLst>
                        </a:rPr>
                        <a:t>1</a:t>
                      </a:r>
                    </a:p>
                  </a:txBody>
                  <a:tcPr marL="91440" marR="91440" marT="45720" marB="45720" anchor="t" vert="horz">
                    <a:lnL w="12700" cap="flat" cmpd="sng">
                      <a:solidFill>
                        <a:schemeClr val="dk1">
                          <a:alpha val="100000"/>
                        </a:schemeClr>
                      </a:solidFill>
                      <a:prstDash val="solid"/>
                      <a:round/>
                    </a:lnL>
                    <a:lnR w="28575"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solidFill>
                      <a:srgbClr val="FFFF99"/>
                    </a:solidFill>
                  </a:tcPr>
                </a:tc>
              </a:tr>
              <a:tr h="420687">
                <a:tc>
                  <a:txBody>
                    <a:bodyPr/>
                    <a:p>
                      <a:pPr algn="ctr" eaLnBrk="1" hangingPunct="1" latinLnBrk="1" lvl="0">
                        <a:spcBef>
                          <a:spcPct val="15000"/>
                        </a:spcBef>
                      </a:pPr>
                      <a:r>
                        <a:rPr altLang="zh-CN" b="1" sz="1800" lang="en-US">
                          <a:solidFill>
                            <a:schemeClr val="dk2"/>
                          </a:solidFill>
                          <a:ea typeface="楷体_GB2312" pitchFamily="49" charset="-122"/>
                        </a:rPr>
                        <a:t>A</a:t>
                      </a:r>
                      <a:r>
                        <a:rPr altLang="zh-CN" baseline="-30000" b="1" sz="1800" lang="en-US">
                          <a:solidFill>
                            <a:schemeClr val="dk2"/>
                          </a:solidFill>
                          <a:ea typeface="楷体_GB2312" pitchFamily="49" charset="-122"/>
                        </a:rPr>
                        <a:t>3</a:t>
                      </a:r>
                    </a:p>
                  </a:txBody>
                  <a:tcPr marL="91440" marR="91440" marT="45720" marB="45720" anchor="t" vert="horz">
                    <a:lnL w="28575"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solidFill>
                      <a:srgbClr val="EAEAEA"/>
                    </a:solidFill>
                  </a:tcPr>
                </a:tc>
                <a:tc>
                  <a:txBody>
                    <a:bodyPr/>
                    <a:p>
                      <a:pPr algn="ctr" eaLnBrk="1" hangingPunct="1" latinLnBrk="1" lvl="0">
                        <a:spcBef>
                          <a:spcPct val="15000"/>
                        </a:spcBef>
                      </a:pPr>
                      <a:endParaRPr altLang="zh-CN" sz="1800" lang="zh-CN"/>
                    </a:p>
                  </a:txBody>
                  <a:tcPr marL="91440" marR="91440" marT="45720" marB="45720" anchor="t"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solidFill>
                      <a:srgbClr val="EAEAEA"/>
                    </a:solidFill>
                  </a:tcPr>
                </a:tc>
                <a:tc>
                  <a:txBody>
                    <a:bodyPr/>
                    <a:p>
                      <a:pPr algn="ctr" eaLnBrk="1" hangingPunct="1" latinLnBrk="1" lvl="0">
                        <a:spcBef>
                          <a:spcPct val="15000"/>
                        </a:spcBef>
                      </a:pPr>
                      <a:r>
                        <a:rPr altLang="zh-CN" b="1" sz="1800" lang="en-US">
                          <a:solidFill>
                            <a:schemeClr val="dk2"/>
                          </a:solidFill>
                        </a:rPr>
                        <a:t>         </a:t>
                      </a:r>
                    </a:p>
                  </a:txBody>
                  <a:tcPr marL="91440" marR="91440" marT="45720" marB="45720" anchor="t"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solidFill>
                      <a:srgbClr val="EAEAEA"/>
                    </a:solidFill>
                  </a:tcPr>
                </a:tc>
                <a:tc>
                  <a:txBody>
                    <a:bodyPr/>
                    <a:p>
                      <a:pPr algn="ctr" eaLnBrk="1" hangingPunct="1" latinLnBrk="1" lvl="0">
                        <a:spcBef>
                          <a:spcPct val="15000"/>
                        </a:spcBef>
                      </a:pPr>
                      <a:endParaRPr altLang="zh-CN" sz="1800" lang="zh-CN"/>
                    </a:p>
                  </a:txBody>
                  <a:tcPr marL="91440" marR="91440" marT="45720" marB="45720" anchor="t"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solidFill>
                      <a:srgbClr val="EAEAEA"/>
                    </a:solidFill>
                  </a:tcPr>
                </a:tc>
                <a:tc>
                  <a:txBody>
                    <a:bodyPr/>
                    <a:p>
                      <a:pPr algn="ctr" eaLnBrk="1" hangingPunct="1" latinLnBrk="1" lvl="0">
                        <a:spcBef>
                          <a:spcPct val="15000"/>
                        </a:spcBef>
                      </a:pPr>
                      <a:endParaRPr altLang="zh-CN" sz="1800" lang="zh-CN"/>
                    </a:p>
                  </a:txBody>
                  <a:tcPr marL="91440" marR="91440" marT="45720" marB="45720" anchor="t"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solidFill>
                      <a:srgbClr val="EAEAEA"/>
                    </a:solidFill>
                  </a:tcPr>
                </a:tc>
                <a:tc>
                  <a:txBody>
                    <a:bodyPr/>
                    <a:p>
                      <a:pPr algn="ctr" eaLnBrk="1" hangingPunct="1" latinLnBrk="1" lvl="0">
                        <a:spcBef>
                          <a:spcPct val="15000"/>
                        </a:spcBef>
                      </a:pPr>
                      <a:r>
                        <a:rPr altLang="zh-CN" b="1" sz="1800" lang="en-US">
                          <a:solidFill>
                            <a:schemeClr val="dk2"/>
                          </a:solidFill>
                        </a:rPr>
                        <a:t>9</a:t>
                      </a:r>
                    </a:p>
                  </a:txBody>
                  <a:tcPr marL="91440" marR="91440" marT="45720" marB="45720" anchor="ctr"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solidFill>
                      <a:srgbClr val="EAEAEA"/>
                    </a:solidFill>
                  </a:tcPr>
                </a:tc>
                <a:tc>
                  <a:txBody>
                    <a:bodyPr/>
                    <a:p>
                      <a:pPr algn="ctr" eaLnBrk="1" hangingPunct="1" latinLnBrk="1" lvl="0">
                        <a:spcBef>
                          <a:spcPct val="15000"/>
                        </a:spcBef>
                      </a:pPr>
                      <a:r>
                        <a:rPr altLang="zh-CN" b="1" sz="1800" lang="en-US">
                          <a:solidFill>
                            <a:srgbClr val="CC3300"/>
                          </a:solidFill>
                          <a:effectLst>
                            <a:outerShdw algn="tl" blurRad="38100" dir="2700000" dist="38100">
                              <a:srgbClr val="C0C0C0"/>
                            </a:outerShdw>
                          </a:effectLst>
                        </a:rPr>
                        <a:t>1</a:t>
                      </a:r>
                    </a:p>
                  </a:txBody>
                  <a:tcPr marL="91440" marR="91440" marT="45720" marB="45720" anchor="t" vert="horz">
                    <a:lnL w="12700" cap="flat" cmpd="sng">
                      <a:solidFill>
                        <a:schemeClr val="dk1">
                          <a:alpha val="100000"/>
                        </a:schemeClr>
                      </a:solidFill>
                      <a:prstDash val="solid"/>
                      <a:round/>
                    </a:lnL>
                    <a:lnR w="28575"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solidFill>
                      <a:srgbClr val="FFFF99"/>
                    </a:solidFill>
                  </a:tcPr>
                </a:tc>
              </a:tr>
              <a:tr h="420687">
                <a:tc>
                  <a:txBody>
                    <a:bodyPr/>
                    <a:p>
                      <a:pPr algn="ctr" eaLnBrk="1" hangingPunct="1" latinLnBrk="1" lvl="0">
                        <a:spcBef>
                          <a:spcPct val="15000"/>
                        </a:spcBef>
                      </a:pPr>
                      <a:r>
                        <a:rPr altLang="en-US" b="1" sz="1800" lang="zh-CN">
                          <a:solidFill>
                            <a:schemeClr val="dk2"/>
                          </a:solidFill>
                        </a:rPr>
                        <a:t>销量</a:t>
                      </a:r>
                    </a:p>
                  </a:txBody>
                  <a:tcPr marL="91440" marR="91440" marT="45720" marB="45720" anchor="t" vert="horz">
                    <a:lnL w="28575"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solidFill>
                      <a:srgbClr val="EAEAEA"/>
                    </a:solidFill>
                  </a:tcPr>
                </a:tc>
                <a:tc>
                  <a:txBody>
                    <a:bodyPr/>
                    <a:p>
                      <a:pPr algn="ctr" eaLnBrk="1" hangingPunct="1" latinLnBrk="1" lvl="0">
                        <a:spcBef>
                          <a:spcPct val="15000"/>
                        </a:spcBef>
                      </a:pPr>
                      <a:r>
                        <a:rPr altLang="zh-CN" b="1" sz="1800" lang="en-US">
                          <a:solidFill>
                            <a:schemeClr val="dk2"/>
                          </a:solidFill>
                        </a:rPr>
                        <a:t>3</a:t>
                      </a:r>
                    </a:p>
                  </a:txBody>
                  <a:tcPr marL="91440" marR="91440" marT="45720" marB="45720" anchor="t"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solidFill>
                      <a:srgbClr val="EAEAEA"/>
                    </a:solidFill>
                  </a:tcPr>
                </a:tc>
                <a:tc>
                  <a:txBody>
                    <a:bodyPr/>
                    <a:p>
                      <a:pPr algn="ctr" eaLnBrk="1" hangingPunct="1" latinLnBrk="1" lvl="0">
                        <a:spcBef>
                          <a:spcPct val="15000"/>
                        </a:spcBef>
                      </a:pPr>
                      <a:r>
                        <a:rPr altLang="zh-CN" b="1" sz="1800" lang="en-US">
                          <a:solidFill>
                            <a:schemeClr val="dk2"/>
                          </a:solidFill>
                        </a:rPr>
                        <a:t>6</a:t>
                      </a:r>
                    </a:p>
                  </a:txBody>
                  <a:tcPr marL="91440" marR="91440" marT="45720" marB="45720" anchor="t"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solidFill>
                      <a:srgbClr val="EAEAEA"/>
                    </a:solidFill>
                  </a:tcPr>
                </a:tc>
                <a:tc>
                  <a:txBody>
                    <a:bodyPr/>
                    <a:p>
                      <a:pPr algn="ctr" eaLnBrk="1" hangingPunct="1" latinLnBrk="1" lvl="0">
                        <a:spcBef>
                          <a:spcPct val="15000"/>
                        </a:spcBef>
                      </a:pPr>
                      <a:r>
                        <a:rPr altLang="zh-CN" b="1" sz="1800" lang="en-US">
                          <a:solidFill>
                            <a:schemeClr val="dk2"/>
                          </a:solidFill>
                        </a:rPr>
                        <a:t>5</a:t>
                      </a:r>
                    </a:p>
                  </a:txBody>
                  <a:tcPr marL="91440" marR="91440" marT="45720" marB="45720" anchor="t"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solidFill>
                      <a:srgbClr val="EAEAEA"/>
                    </a:solidFill>
                  </a:tcPr>
                </a:tc>
                <a:tc>
                  <a:txBody>
                    <a:bodyPr/>
                    <a:p>
                      <a:pPr algn="ctr" eaLnBrk="1" hangingPunct="1" latinLnBrk="1" lvl="0">
                        <a:spcBef>
                          <a:spcPct val="15000"/>
                        </a:spcBef>
                      </a:pPr>
                      <a:r>
                        <a:rPr altLang="zh-CN" b="1" sz="1800" lang="en-US">
                          <a:solidFill>
                            <a:schemeClr val="dk2"/>
                          </a:solidFill>
                        </a:rPr>
                        <a:t>6</a:t>
                      </a:r>
                    </a:p>
                  </a:txBody>
                  <a:tcPr marL="91440" marR="91440" marT="45720" marB="45720" anchor="t"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solidFill>
                      <a:srgbClr val="EAEAEA"/>
                    </a:solidFill>
                  </a:tcPr>
                </a:tc>
                <a:tc>
                  <a:txBody>
                    <a:bodyPr/>
                    <a:p>
                      <a:pPr algn="l" eaLnBrk="1" hangingPunct="1" latinLnBrk="1" lvl="0">
                        <a:spcBef>
                          <a:spcPct val="15000"/>
                        </a:spcBef>
                      </a:pPr>
                      <a:endParaRPr altLang="zh-CN" sz="1800" lang="zh-CN"/>
                    </a:p>
                  </a:txBody>
                  <a:tcPr marL="91440" marR="91440" marT="45720" marB="45720" anchor="t"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solidFill>
                      <a:srgbClr val="EAEAEA"/>
                    </a:solidFill>
                  </a:tcPr>
                </a:tc>
                <a:tc>
                  <a:txBody>
                    <a:bodyPr/>
                    <a:p>
                      <a:pPr algn="l" eaLnBrk="1" hangingPunct="1" latinLnBrk="1" lvl="0">
                        <a:spcBef>
                          <a:spcPct val="15000"/>
                        </a:spcBef>
                      </a:pPr>
                      <a:endParaRPr altLang="zh-CN" sz="1800" lang="zh-CN">
                        <a:solidFill>
                          <a:srgbClr val="CC3300"/>
                        </a:solidFill>
                        <a:effectLst>
                          <a:outerShdw algn="tl" blurRad="38100" dir="2700000" dist="38100">
                            <a:srgbClr val="C0C0C0"/>
                          </a:outerShdw>
                        </a:effectLst>
                      </a:endParaRPr>
                    </a:p>
                  </a:txBody>
                  <a:tcPr marL="91440" marR="91440" marT="45720" marB="45720" anchor="t" vert="horz">
                    <a:lnL w="12700" cap="flat" cmpd="sng">
                      <a:solidFill>
                        <a:schemeClr val="dk1">
                          <a:alpha val="100000"/>
                        </a:schemeClr>
                      </a:solidFill>
                      <a:prstDash val="solid"/>
                      <a:round/>
                    </a:lnL>
                    <a:lnR w="28575"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solidFill>
                      <a:srgbClr val="FFFF99"/>
                    </a:solidFill>
                  </a:tcPr>
                </a:tc>
              </a:tr>
              <a:tr h="420687">
                <a:tc>
                  <a:txBody>
                    <a:bodyPr/>
                    <a:p>
                      <a:pPr algn="ctr" eaLnBrk="1" hangingPunct="1" latinLnBrk="1" lvl="0">
                        <a:spcBef>
                          <a:spcPct val="15000"/>
                        </a:spcBef>
                      </a:pPr>
                      <a:r>
                        <a:rPr altLang="en-US" b="1" sz="1800" lang="zh-CN">
                          <a:solidFill>
                            <a:srgbClr val="CC3300"/>
                          </a:solidFill>
                          <a:effectLst>
                            <a:outerShdw algn="tl" blurRad="38100" dir="2700000" dist="38100">
                              <a:srgbClr val="C0C0C0"/>
                            </a:outerShdw>
                          </a:effectLst>
                        </a:rPr>
                        <a:t>列差额</a:t>
                      </a:r>
                    </a:p>
                  </a:txBody>
                  <a:tcPr marL="91440" marR="91440" marT="45720" marB="45720" anchor="t" vert="horz">
                    <a:lnL w="28575"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28575" cap="flat" cmpd="sng">
                      <a:solidFill>
                        <a:schemeClr val="dk1">
                          <a:alpha val="100000"/>
                        </a:schemeClr>
                      </a:solidFill>
                      <a:prstDash val="solid"/>
                      <a:round/>
                    </a:lnB>
                    <a:solidFill>
                      <a:srgbClr val="FFFF99"/>
                    </a:solidFill>
                  </a:tcPr>
                </a:tc>
                <a:tc>
                  <a:txBody>
                    <a:bodyPr/>
                    <a:p>
                      <a:pPr algn="ctr" eaLnBrk="1" hangingPunct="1" latinLnBrk="1" lvl="0">
                        <a:spcBef>
                          <a:spcPct val="15000"/>
                        </a:spcBef>
                      </a:pPr>
                      <a:r>
                        <a:rPr altLang="zh-CN" b="1" sz="1800" lang="en-US">
                          <a:solidFill>
                            <a:srgbClr val="CC3300"/>
                          </a:solidFill>
                          <a:effectLst>
                            <a:outerShdw algn="tl" blurRad="38100" dir="2700000" dist="38100">
                              <a:srgbClr val="C0C0C0"/>
                            </a:outerShdw>
                          </a:effectLst>
                        </a:rPr>
                        <a:t>2</a:t>
                      </a:r>
                    </a:p>
                  </a:txBody>
                  <a:tcPr marL="91440" marR="91440" marT="45720" marB="45720" anchor="t"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28575" cap="flat" cmpd="sng">
                      <a:solidFill>
                        <a:schemeClr val="dk1">
                          <a:alpha val="100000"/>
                        </a:schemeClr>
                      </a:solidFill>
                      <a:prstDash val="solid"/>
                      <a:round/>
                    </a:lnB>
                    <a:solidFill>
                      <a:srgbClr val="FFFF99"/>
                    </a:solidFill>
                  </a:tcPr>
                </a:tc>
                <a:tc>
                  <a:txBody>
                    <a:bodyPr/>
                    <a:p>
                      <a:pPr algn="ctr" eaLnBrk="1" hangingPunct="1" latinLnBrk="1" lvl="0">
                        <a:spcBef>
                          <a:spcPct val="15000"/>
                        </a:spcBef>
                      </a:pPr>
                      <a:r>
                        <a:rPr altLang="zh-CN" b="1" sz="1800" lang="en-US">
                          <a:solidFill>
                            <a:srgbClr val="CC3300"/>
                          </a:solidFill>
                          <a:effectLst>
                            <a:outerShdw algn="tl" blurRad="38100" dir="2700000" dist="38100">
                              <a:srgbClr val="C0C0C0"/>
                            </a:outerShdw>
                          </a:effectLst>
                        </a:rPr>
                        <a:t>5</a:t>
                      </a:r>
                    </a:p>
                  </a:txBody>
                  <a:tcPr marL="91440" marR="91440" marT="45720" marB="45720" anchor="t"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28575" cap="flat" cmpd="sng">
                      <a:solidFill>
                        <a:schemeClr val="dk1">
                          <a:alpha val="100000"/>
                        </a:schemeClr>
                      </a:solidFill>
                      <a:prstDash val="solid"/>
                      <a:round/>
                    </a:lnB>
                    <a:solidFill>
                      <a:srgbClr val="FFFF99"/>
                    </a:solidFill>
                  </a:tcPr>
                </a:tc>
                <a:tc>
                  <a:txBody>
                    <a:bodyPr/>
                    <a:p>
                      <a:pPr algn="ctr" eaLnBrk="1" hangingPunct="1" latinLnBrk="1" lvl="0">
                        <a:spcBef>
                          <a:spcPct val="15000"/>
                        </a:spcBef>
                      </a:pPr>
                      <a:r>
                        <a:rPr altLang="zh-CN" b="1" sz="1800" lang="en-US">
                          <a:solidFill>
                            <a:srgbClr val="CC3300"/>
                          </a:solidFill>
                          <a:effectLst>
                            <a:outerShdw algn="tl" blurRad="38100" dir="2700000" dist="38100">
                              <a:srgbClr val="C0C0C0"/>
                            </a:outerShdw>
                          </a:effectLst>
                        </a:rPr>
                        <a:t>1</a:t>
                      </a:r>
                    </a:p>
                  </a:txBody>
                  <a:tcPr marL="91440" marR="91440" marT="45720" marB="45720" anchor="t"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28575" cap="flat" cmpd="sng">
                      <a:solidFill>
                        <a:schemeClr val="dk1">
                          <a:alpha val="100000"/>
                        </a:schemeClr>
                      </a:solidFill>
                      <a:prstDash val="solid"/>
                      <a:round/>
                    </a:lnB>
                    <a:solidFill>
                      <a:srgbClr val="FFFF99"/>
                    </a:solidFill>
                  </a:tcPr>
                </a:tc>
                <a:tc>
                  <a:txBody>
                    <a:bodyPr/>
                    <a:p>
                      <a:pPr algn="ctr" eaLnBrk="1" hangingPunct="1" latinLnBrk="1" lvl="0">
                        <a:spcBef>
                          <a:spcPct val="15000"/>
                        </a:spcBef>
                      </a:pPr>
                      <a:r>
                        <a:rPr altLang="zh-CN" b="1" sz="1800" lang="en-US">
                          <a:solidFill>
                            <a:srgbClr val="CC3300"/>
                          </a:solidFill>
                          <a:effectLst>
                            <a:outerShdw algn="tl" blurRad="38100" dir="2700000" dist="38100">
                              <a:srgbClr val="C0C0C0"/>
                            </a:outerShdw>
                          </a:effectLst>
                        </a:rPr>
                        <a:t>3</a:t>
                      </a:r>
                    </a:p>
                  </a:txBody>
                  <a:tcPr marL="91440" marR="91440" marT="45720" marB="45720" anchor="t"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28575" cap="flat" cmpd="sng">
                      <a:solidFill>
                        <a:schemeClr val="dk1">
                          <a:alpha val="100000"/>
                        </a:schemeClr>
                      </a:solidFill>
                      <a:prstDash val="solid"/>
                      <a:round/>
                    </a:lnB>
                    <a:solidFill>
                      <a:srgbClr val="FFFF99"/>
                    </a:solidFill>
                  </a:tcPr>
                </a:tc>
                <a:tc>
                  <a:txBody>
                    <a:bodyPr/>
                    <a:p>
                      <a:pPr algn="l" eaLnBrk="1" hangingPunct="1" latinLnBrk="1" lvl="0">
                        <a:spcBef>
                          <a:spcPct val="15000"/>
                        </a:spcBef>
                      </a:pPr>
                      <a:endParaRPr altLang="zh-CN" sz="1800" lang="zh-CN">
                        <a:solidFill>
                          <a:srgbClr val="CC3300"/>
                        </a:solidFill>
                      </a:endParaRPr>
                    </a:p>
                  </a:txBody>
                  <a:tcPr marL="91440" marR="91440" marT="45720" marB="45720" anchor="t"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28575" cap="flat" cmpd="sng">
                      <a:solidFill>
                        <a:schemeClr val="dk1">
                          <a:alpha val="100000"/>
                        </a:schemeClr>
                      </a:solidFill>
                      <a:prstDash val="solid"/>
                      <a:round/>
                    </a:lnB>
                    <a:solidFill>
                      <a:srgbClr val="FFFF99"/>
                    </a:solidFill>
                  </a:tcPr>
                </a:tc>
                <a:tc>
                  <a:txBody>
                    <a:bodyPr/>
                    <a:p>
                      <a:pPr algn="l" eaLnBrk="1" hangingPunct="1" latinLnBrk="1" lvl="0">
                        <a:spcBef>
                          <a:spcPct val="15000"/>
                        </a:spcBef>
                      </a:pPr>
                      <a:endParaRPr altLang="zh-CN" sz="1800" lang="zh-CN">
                        <a:solidFill>
                          <a:srgbClr val="CC3300"/>
                        </a:solidFill>
                        <a:effectLst>
                          <a:outerShdw algn="tl" blurRad="38100" dir="2700000" dist="38100">
                            <a:srgbClr val="C0C0C0"/>
                          </a:outerShdw>
                        </a:effectLst>
                      </a:endParaRPr>
                    </a:p>
                  </a:txBody>
                  <a:tcPr marL="91440" marR="91440" marT="45720" marB="45720" anchor="t" vert="horz">
                    <a:lnL w="12700" cap="flat" cmpd="sng">
                      <a:solidFill>
                        <a:schemeClr val="dk1">
                          <a:alpha val="100000"/>
                        </a:schemeClr>
                      </a:solidFill>
                      <a:prstDash val="solid"/>
                      <a:round/>
                    </a:lnL>
                    <a:lnR w="28575" cap="flat" cmpd="sng">
                      <a:solidFill>
                        <a:schemeClr val="dk1">
                          <a:alpha val="100000"/>
                        </a:schemeClr>
                      </a:solidFill>
                      <a:prstDash val="solid"/>
                      <a:round/>
                    </a:lnR>
                    <a:lnT w="12700" cap="flat" cmpd="sng">
                      <a:solidFill>
                        <a:schemeClr val="dk1">
                          <a:alpha val="100000"/>
                        </a:schemeClr>
                      </a:solidFill>
                      <a:prstDash val="solid"/>
                      <a:round/>
                    </a:lnT>
                    <a:lnB w="28575" cap="flat" cmpd="sng">
                      <a:solidFill>
                        <a:schemeClr val="dk1">
                          <a:alpha val="100000"/>
                        </a:schemeClr>
                      </a:solidFill>
                      <a:prstDash val="solid"/>
                      <a:round/>
                    </a:lnB>
                    <a:solidFill>
                      <a:srgbClr val="FFFF99"/>
                    </a:solidFill>
                  </a:tcPr>
                </a:tc>
              </a:tr>
            </a:tbl>
          </a:graphicData>
        </a:graphic>
      </p:graphicFrame>
      <p:sp>
        <p:nvSpPr>
          <p:cNvPr id="1048992" name=""/>
          <p:cNvSpPr/>
          <p:nvPr/>
        </p:nvSpPr>
        <p:spPr>
          <a:xfrm rot="0">
            <a:off x="1890712" y="3717925"/>
            <a:ext cx="439737" cy="250825"/>
          </a:xfrm>
          <a:prstGeom prst="rect"/>
          <a:solidFill>
            <a:schemeClr val="folHlink"/>
          </a:solidFill>
          <a:ln>
            <a:noFill/>
          </a:ln>
        </p:spPr>
        <p:txBody>
          <a:bodyPr anchor="ctr" bIns="45720" lIns="91440" rIns="91440" tIns="45720" vert="horz" wrap="none"/>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algn="ctr" eaLnBrk="1" hangingPunct="1" latinLnBrk="1" lvl="0">
              <a:lnSpc>
                <a:spcPct val="100000"/>
              </a:lnSpc>
              <a:spcBef>
                <a:spcPct val="0"/>
              </a:spcBef>
              <a:buFontTx/>
              <a:buNone/>
            </a:pPr>
            <a:r>
              <a:rPr altLang="zh-CN" lang="en-US">
                <a:solidFill>
                  <a:srgbClr val="FFFF00"/>
                </a:solidFill>
                <a:ea typeface="宋体" pitchFamily="2" charset="-122"/>
              </a:rPr>
              <a:t>3</a:t>
            </a:r>
          </a:p>
        </p:txBody>
      </p:sp>
      <p:sp>
        <p:nvSpPr>
          <p:cNvPr id="1048993" name=""/>
          <p:cNvSpPr/>
          <p:nvPr/>
        </p:nvSpPr>
        <p:spPr>
          <a:xfrm rot="0">
            <a:off x="3033712" y="3717925"/>
            <a:ext cx="439737" cy="250825"/>
          </a:xfrm>
          <a:prstGeom prst="rect"/>
          <a:solidFill>
            <a:schemeClr val="folHlink"/>
          </a:solidFill>
          <a:ln>
            <a:noFill/>
          </a:ln>
        </p:spPr>
        <p:txBody>
          <a:bodyPr anchor="ctr" bIns="45720" lIns="91440" rIns="91440" tIns="45720" vert="horz" wrap="none"/>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algn="ctr" eaLnBrk="1" hangingPunct="1" latinLnBrk="1" lvl="0">
              <a:lnSpc>
                <a:spcPct val="100000"/>
              </a:lnSpc>
              <a:spcBef>
                <a:spcPct val="0"/>
              </a:spcBef>
              <a:buFontTx/>
              <a:buNone/>
            </a:pPr>
            <a:r>
              <a:rPr altLang="zh-CN" lang="en-US">
                <a:solidFill>
                  <a:srgbClr val="FFFF00"/>
                </a:solidFill>
                <a:ea typeface="宋体" pitchFamily="2" charset="-122"/>
              </a:rPr>
              <a:t>11</a:t>
            </a:r>
          </a:p>
        </p:txBody>
      </p:sp>
      <p:sp>
        <p:nvSpPr>
          <p:cNvPr id="1048994" name=""/>
          <p:cNvSpPr/>
          <p:nvPr/>
        </p:nvSpPr>
        <p:spPr>
          <a:xfrm rot="0">
            <a:off x="4176712" y="3717925"/>
            <a:ext cx="439737" cy="250825"/>
          </a:xfrm>
          <a:prstGeom prst="rect"/>
          <a:solidFill>
            <a:schemeClr val="folHlink"/>
          </a:solidFill>
          <a:ln>
            <a:noFill/>
          </a:ln>
        </p:spPr>
        <p:txBody>
          <a:bodyPr anchor="ctr" bIns="45720" lIns="91440" rIns="91440" tIns="45720" vert="horz" wrap="none"/>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algn="ctr" eaLnBrk="1" hangingPunct="1" latinLnBrk="1" lvl="0">
              <a:lnSpc>
                <a:spcPct val="100000"/>
              </a:lnSpc>
              <a:spcBef>
                <a:spcPct val="0"/>
              </a:spcBef>
              <a:buFontTx/>
              <a:buNone/>
            </a:pPr>
            <a:r>
              <a:rPr altLang="zh-CN" lang="en-US">
                <a:solidFill>
                  <a:srgbClr val="FFFF00"/>
                </a:solidFill>
                <a:ea typeface="宋体" pitchFamily="2" charset="-122"/>
              </a:rPr>
              <a:t>3</a:t>
            </a:r>
          </a:p>
        </p:txBody>
      </p:sp>
      <p:sp>
        <p:nvSpPr>
          <p:cNvPr id="1048995" name=""/>
          <p:cNvSpPr/>
          <p:nvPr/>
        </p:nvSpPr>
        <p:spPr>
          <a:xfrm rot="0">
            <a:off x="5319712" y="3717925"/>
            <a:ext cx="439737" cy="250825"/>
          </a:xfrm>
          <a:prstGeom prst="rect"/>
          <a:solidFill>
            <a:schemeClr val="folHlink"/>
          </a:solidFill>
          <a:ln>
            <a:noFill/>
          </a:ln>
        </p:spPr>
        <p:txBody>
          <a:bodyPr anchor="ctr" bIns="45720" lIns="91440" rIns="91440" tIns="45720" vert="horz" wrap="none"/>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algn="ctr" eaLnBrk="1" hangingPunct="1" latinLnBrk="1" lvl="0">
              <a:lnSpc>
                <a:spcPct val="100000"/>
              </a:lnSpc>
              <a:spcBef>
                <a:spcPct val="0"/>
              </a:spcBef>
              <a:buFontTx/>
              <a:buNone/>
            </a:pPr>
            <a:r>
              <a:rPr altLang="zh-CN" lang="en-US">
                <a:solidFill>
                  <a:srgbClr val="FFFF00"/>
                </a:solidFill>
                <a:ea typeface="宋体" pitchFamily="2" charset="-122"/>
              </a:rPr>
              <a:t>10</a:t>
            </a:r>
          </a:p>
        </p:txBody>
      </p:sp>
      <p:sp>
        <p:nvSpPr>
          <p:cNvPr id="1048996" name=""/>
          <p:cNvSpPr/>
          <p:nvPr/>
        </p:nvSpPr>
        <p:spPr>
          <a:xfrm rot="0">
            <a:off x="1890712" y="4149725"/>
            <a:ext cx="439737" cy="250825"/>
          </a:xfrm>
          <a:prstGeom prst="rect"/>
          <a:solidFill>
            <a:schemeClr val="folHlink"/>
          </a:solidFill>
          <a:ln>
            <a:noFill/>
          </a:ln>
        </p:spPr>
        <p:txBody>
          <a:bodyPr anchor="ctr" bIns="45720" lIns="91440" rIns="91440" tIns="45720" vert="horz" wrap="none"/>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algn="ctr" eaLnBrk="1" hangingPunct="1" latinLnBrk="1" lvl="0">
              <a:lnSpc>
                <a:spcPct val="100000"/>
              </a:lnSpc>
              <a:spcBef>
                <a:spcPct val="0"/>
              </a:spcBef>
              <a:buFontTx/>
              <a:buNone/>
            </a:pPr>
            <a:r>
              <a:rPr altLang="zh-CN" lang="en-US">
                <a:solidFill>
                  <a:srgbClr val="FFFF00"/>
                </a:solidFill>
                <a:ea typeface="宋体" pitchFamily="2" charset="-122"/>
              </a:rPr>
              <a:t>1</a:t>
            </a:r>
          </a:p>
        </p:txBody>
      </p:sp>
      <p:sp>
        <p:nvSpPr>
          <p:cNvPr id="1048997" name=""/>
          <p:cNvSpPr/>
          <p:nvPr/>
        </p:nvSpPr>
        <p:spPr>
          <a:xfrm rot="0">
            <a:off x="3033712" y="4149725"/>
            <a:ext cx="439737" cy="250825"/>
          </a:xfrm>
          <a:prstGeom prst="rect"/>
          <a:solidFill>
            <a:schemeClr val="folHlink"/>
          </a:solidFill>
          <a:ln>
            <a:noFill/>
          </a:ln>
        </p:spPr>
        <p:txBody>
          <a:bodyPr anchor="ctr" bIns="45720" lIns="91440" rIns="91440" tIns="45720" vert="horz" wrap="none"/>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algn="ctr" eaLnBrk="1" hangingPunct="1" latinLnBrk="1" lvl="0">
              <a:lnSpc>
                <a:spcPct val="100000"/>
              </a:lnSpc>
              <a:spcBef>
                <a:spcPct val="0"/>
              </a:spcBef>
              <a:buFontTx/>
              <a:buNone/>
            </a:pPr>
            <a:r>
              <a:rPr altLang="zh-CN" lang="en-US">
                <a:solidFill>
                  <a:srgbClr val="FFFF00"/>
                </a:solidFill>
                <a:ea typeface="宋体" pitchFamily="2" charset="-122"/>
              </a:rPr>
              <a:t>9</a:t>
            </a:r>
          </a:p>
        </p:txBody>
      </p:sp>
      <p:sp>
        <p:nvSpPr>
          <p:cNvPr id="1048998" name=""/>
          <p:cNvSpPr/>
          <p:nvPr/>
        </p:nvSpPr>
        <p:spPr>
          <a:xfrm rot="0">
            <a:off x="4176712" y="4175125"/>
            <a:ext cx="439737" cy="250825"/>
          </a:xfrm>
          <a:prstGeom prst="rect"/>
          <a:solidFill>
            <a:schemeClr val="folHlink"/>
          </a:solidFill>
          <a:ln>
            <a:noFill/>
          </a:ln>
        </p:spPr>
        <p:txBody>
          <a:bodyPr anchor="ctr" bIns="45720" lIns="91440" rIns="91440" tIns="45720" vert="horz" wrap="none"/>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algn="ctr" eaLnBrk="1" hangingPunct="1" latinLnBrk="1" lvl="0">
              <a:lnSpc>
                <a:spcPct val="100000"/>
              </a:lnSpc>
              <a:spcBef>
                <a:spcPct val="0"/>
              </a:spcBef>
              <a:buFontTx/>
              <a:buNone/>
            </a:pPr>
            <a:r>
              <a:rPr altLang="zh-CN" lang="en-US">
                <a:solidFill>
                  <a:srgbClr val="FFFF00"/>
                </a:solidFill>
                <a:ea typeface="宋体" pitchFamily="2" charset="-122"/>
              </a:rPr>
              <a:t>2</a:t>
            </a:r>
          </a:p>
        </p:txBody>
      </p:sp>
      <p:sp>
        <p:nvSpPr>
          <p:cNvPr id="1048999" name=""/>
          <p:cNvSpPr/>
          <p:nvPr/>
        </p:nvSpPr>
        <p:spPr>
          <a:xfrm rot="0">
            <a:off x="1890712" y="4576762"/>
            <a:ext cx="439737" cy="250825"/>
          </a:xfrm>
          <a:prstGeom prst="rect"/>
          <a:solidFill>
            <a:schemeClr val="folHlink"/>
          </a:solidFill>
          <a:ln>
            <a:noFill/>
          </a:ln>
        </p:spPr>
        <p:txBody>
          <a:bodyPr anchor="ctr" bIns="45720" lIns="91440" rIns="91440" tIns="45720" vert="horz" wrap="none"/>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algn="ctr" eaLnBrk="1" hangingPunct="1" latinLnBrk="1" lvl="0">
              <a:lnSpc>
                <a:spcPct val="100000"/>
              </a:lnSpc>
              <a:spcBef>
                <a:spcPct val="0"/>
              </a:spcBef>
              <a:buFontTx/>
              <a:buNone/>
            </a:pPr>
            <a:r>
              <a:rPr altLang="zh-CN" lang="en-US">
                <a:solidFill>
                  <a:srgbClr val="FFFF00"/>
                </a:solidFill>
                <a:ea typeface="宋体" pitchFamily="2" charset="-122"/>
              </a:rPr>
              <a:t>7</a:t>
            </a:r>
          </a:p>
        </p:txBody>
      </p:sp>
      <p:sp>
        <p:nvSpPr>
          <p:cNvPr id="1049000" name=""/>
          <p:cNvSpPr/>
          <p:nvPr/>
        </p:nvSpPr>
        <p:spPr>
          <a:xfrm rot="0">
            <a:off x="3033712" y="4570412"/>
            <a:ext cx="439737" cy="250825"/>
          </a:xfrm>
          <a:prstGeom prst="rect"/>
          <a:solidFill>
            <a:schemeClr val="folHlink"/>
          </a:solidFill>
          <a:ln>
            <a:noFill/>
          </a:ln>
        </p:spPr>
        <p:txBody>
          <a:bodyPr anchor="ctr" bIns="45720" lIns="91440" rIns="91440" tIns="45720" vert="horz" wrap="none"/>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algn="ctr" eaLnBrk="1" hangingPunct="1" latinLnBrk="1" lvl="0">
              <a:lnSpc>
                <a:spcPct val="100000"/>
              </a:lnSpc>
              <a:spcBef>
                <a:spcPct val="0"/>
              </a:spcBef>
              <a:buFontTx/>
              <a:buNone/>
            </a:pPr>
            <a:r>
              <a:rPr altLang="zh-CN" lang="en-US">
                <a:solidFill>
                  <a:srgbClr val="FFFF00"/>
                </a:solidFill>
                <a:ea typeface="宋体" pitchFamily="2" charset="-122"/>
              </a:rPr>
              <a:t>4</a:t>
            </a:r>
          </a:p>
        </p:txBody>
      </p:sp>
      <p:sp>
        <p:nvSpPr>
          <p:cNvPr id="1049001" name=""/>
          <p:cNvSpPr/>
          <p:nvPr/>
        </p:nvSpPr>
        <p:spPr>
          <a:xfrm rot="0">
            <a:off x="4176712" y="4570412"/>
            <a:ext cx="439737" cy="250825"/>
          </a:xfrm>
          <a:prstGeom prst="rect"/>
          <a:solidFill>
            <a:schemeClr val="folHlink"/>
          </a:solidFill>
          <a:ln>
            <a:noFill/>
          </a:ln>
        </p:spPr>
        <p:txBody>
          <a:bodyPr anchor="ctr" bIns="45720" lIns="91440" rIns="91440" tIns="45720" vert="horz" wrap="none"/>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algn="ctr" eaLnBrk="1" hangingPunct="1" latinLnBrk="1" lvl="0">
              <a:lnSpc>
                <a:spcPct val="100000"/>
              </a:lnSpc>
              <a:spcBef>
                <a:spcPct val="0"/>
              </a:spcBef>
              <a:buFontTx/>
              <a:buNone/>
            </a:pPr>
            <a:r>
              <a:rPr altLang="zh-CN" lang="en-US">
                <a:solidFill>
                  <a:srgbClr val="FFFF00"/>
                </a:solidFill>
                <a:ea typeface="宋体" pitchFamily="2" charset="-122"/>
              </a:rPr>
              <a:t>10</a:t>
            </a:r>
          </a:p>
        </p:txBody>
      </p:sp>
      <p:sp>
        <p:nvSpPr>
          <p:cNvPr id="1049002" name=""/>
          <p:cNvSpPr/>
          <p:nvPr/>
        </p:nvSpPr>
        <p:spPr>
          <a:xfrm rot="0">
            <a:off x="5319712" y="4570412"/>
            <a:ext cx="439737" cy="250825"/>
          </a:xfrm>
          <a:prstGeom prst="rect"/>
          <a:solidFill>
            <a:schemeClr val="folHlink"/>
          </a:solidFill>
          <a:ln>
            <a:noFill/>
          </a:ln>
        </p:spPr>
        <p:txBody>
          <a:bodyPr anchor="ctr" bIns="45720" lIns="91440" rIns="91440" tIns="45720" vert="horz" wrap="none"/>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algn="ctr" eaLnBrk="1" hangingPunct="1" latinLnBrk="1" lvl="0">
              <a:lnSpc>
                <a:spcPct val="100000"/>
              </a:lnSpc>
              <a:spcBef>
                <a:spcPct val="0"/>
              </a:spcBef>
              <a:buFontTx/>
              <a:buNone/>
            </a:pPr>
            <a:r>
              <a:rPr altLang="zh-CN" lang="en-US">
                <a:solidFill>
                  <a:srgbClr val="FFFF00"/>
                </a:solidFill>
                <a:ea typeface="宋体" pitchFamily="2" charset="-122"/>
              </a:rPr>
              <a:t>5</a:t>
            </a:r>
          </a:p>
        </p:txBody>
      </p:sp>
      <p:sp>
        <p:nvSpPr>
          <p:cNvPr id="1049003" name=""/>
          <p:cNvSpPr/>
          <p:nvPr/>
        </p:nvSpPr>
        <p:spPr>
          <a:xfrm rot="0">
            <a:off x="5319712" y="4149725"/>
            <a:ext cx="439737" cy="250825"/>
          </a:xfrm>
          <a:prstGeom prst="rect"/>
          <a:solidFill>
            <a:schemeClr val="folHlink"/>
          </a:solidFill>
          <a:ln>
            <a:noFill/>
          </a:ln>
        </p:spPr>
        <p:txBody>
          <a:bodyPr anchor="ctr" bIns="45720" lIns="91440" rIns="91440" tIns="45720" vert="horz" wrap="none"/>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algn="ctr" eaLnBrk="1" hangingPunct="1" latinLnBrk="1" lvl="0">
              <a:lnSpc>
                <a:spcPct val="100000"/>
              </a:lnSpc>
              <a:spcBef>
                <a:spcPct val="0"/>
              </a:spcBef>
              <a:buFontTx/>
              <a:buNone/>
            </a:pPr>
            <a:r>
              <a:rPr altLang="zh-CN" lang="en-US">
                <a:solidFill>
                  <a:srgbClr val="FFFF00"/>
                </a:solidFill>
                <a:ea typeface="宋体" pitchFamily="2" charset="-122"/>
              </a:rPr>
              <a:t>8</a:t>
            </a:r>
          </a:p>
        </p:txBody>
      </p:sp>
      <p:sp>
        <p:nvSpPr>
          <p:cNvPr id="1049004" name=""/>
          <p:cNvSpPr/>
          <p:nvPr/>
        </p:nvSpPr>
        <p:spPr>
          <a:xfrm rot="0">
            <a:off x="3786187" y="3571875"/>
            <a:ext cx="0" cy="1655762"/>
          </a:xfrm>
          <a:prstGeom prst="line"/>
          <a:noFill/>
          <a:ln w="9525" cap="flat" cmpd="sng">
            <a:solidFill>
              <a:srgbClr val="CC3300">
                <a:alpha val="100000"/>
              </a:srgbClr>
            </a:solidFill>
            <a:prstDash val="dash"/>
            <a:round/>
          </a:ln>
        </p:spPr>
      </p:sp>
      <p:sp>
        <p:nvSpPr>
          <p:cNvPr id="1049005" name=""/>
          <p:cNvSpPr/>
          <p:nvPr/>
        </p:nvSpPr>
        <p:spPr>
          <a:xfrm rot="0">
            <a:off x="3286125" y="5286375"/>
            <a:ext cx="719137" cy="358775"/>
          </a:xfrm>
          <a:prstGeom prst="ellipse"/>
          <a:noFill/>
          <a:ln w="28575" cap="flat" cmpd="sng">
            <a:solidFill>
              <a:srgbClr val="CC3300">
                <a:alpha val="100000"/>
              </a:srgbClr>
            </a:solidFill>
            <a:prstDash val="solid"/>
            <a:round/>
          </a:ln>
        </p:spPr>
        <p:txBody>
          <a:bodyPr anchor="ctr" bIns="45720" lIns="91440" rIns="91440" tIns="45720" vert="horz" wrap="none">
            <a:spAutoFit/>
          </a:bodyPr>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eaLnBrk="1" hangingPunct="1" latinLnBrk="1" lvl="0"/>
            <a:endParaRPr altLang="en-US" lang="zh-CN"/>
          </a:p>
        </p:txBody>
      </p:sp>
      <p:sp>
        <p:nvSpPr>
          <p:cNvPr id="1049006" name=""/>
          <p:cNvSpPr txBox="1"/>
          <p:nvPr/>
        </p:nvSpPr>
        <p:spPr>
          <a:xfrm rot="0">
            <a:off x="3643312" y="4429125"/>
            <a:ext cx="431800" cy="461962"/>
          </a:xfrm>
          <a:prstGeom prst="rect"/>
          <a:noFill/>
          <a:ln>
            <a:noFill/>
          </a:ln>
        </p:spPr>
        <p:txBody>
          <a:bodyPr anchor="t" bIns="45720" lIns="91440" rIns="91440" tIns="45720" vert="horz">
            <a:spAutoFit/>
          </a:bodyPr>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eaLnBrk="1" hangingPunct="1" latinLnBrk="1" lvl="0"/>
            <a:r>
              <a:rPr altLang="zh-CN" sz="2000" lang="en-US">
                <a:solidFill>
                  <a:srgbClr val="3333CC"/>
                </a:solidFill>
                <a:effectLst>
                  <a:outerShdw algn="tl" blurRad="38100" dir="2700000" dist="38100">
                    <a:srgbClr val="C0C0C0"/>
                  </a:outerShdw>
                </a:effectLst>
              </a:rPr>
              <a:t>6</a:t>
            </a:r>
          </a:p>
        </p:txBody>
      </p:sp>
    </p:spTree>
  </p:cSld>
  <p:clrMapOvr>
    <a:masterClrMapping/>
  </p:clrMapOvr>
  <p:timing>
    <p:tnLst>
      <p:par>
        <p:cTn dur="indefinite" id="1" nodeType="tmRoot">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35" presetSubtype="0">
                                  <p:stCondLst>
                                    <p:cond delay="0"/>
                                  </p:stCondLst>
                                  <p:childTnLst>
                                    <p:set>
                                      <p:cBhvr>
                                        <p:cTn dur="1" fill="hold" id="6">
                                          <p:stCondLst>
                                            <p:cond delay="0"/>
                                          </p:stCondLst>
                                        </p:cTn>
                                        <p:tgtEl>
                                          <p:spTgt spid="1049005"/>
                                        </p:tgtEl>
                                        <p:attrNameLst>
                                          <p:attrName>style.visibility</p:attrName>
                                        </p:attrNameLst>
                                      </p:cBhvr>
                                      <p:to>
                                        <p:strVal val="visible"/>
                                      </p:to>
                                    </p:set>
                                    <p:animEffect transition="in" filter="fade">
                                      <p:cBhvr>
                                        <p:cTn dur="1000" id="7"/>
                                        <p:tgtEl>
                                          <p:spTgt spid="1049005"/>
                                        </p:tgtEl>
                                      </p:cBhvr>
                                    </p:animEffect>
                                    <p:anim calcmode="lin" valueType="num">
                                      <p:cBhvr>
                                        <p:cTn dur="1000" fill="hold" id="8"/>
                                        <p:tgtEl>
                                          <p:spTgt spid="1049005"/>
                                        </p:tgtEl>
                                        <p:attrNameLst>
                                          <p:attrName>style.rotation</p:attrName>
                                        </p:attrNameLst>
                                      </p:cBhvr>
                                      <p:tavLst>
                                        <p:tav tm="0">
                                          <p:val>
                                            <p:fltVal val="720.0"/>
                                          </p:val>
                                        </p:tav>
                                        <p:tav tm="100000">
                                          <p:val>
                                            <p:fltVal val="0.0"/>
                                          </p:val>
                                        </p:tav>
                                      </p:tavLst>
                                    </p:anim>
                                    <p:anim calcmode="lin" valueType="num">
                                      <p:cBhvr>
                                        <p:cTn dur="1000" fill="hold" id="9"/>
                                        <p:tgtEl>
                                          <p:spTgt spid="1049005"/>
                                        </p:tgtEl>
                                        <p:attrNameLst>
                                          <p:attrName>ppt_h</p:attrName>
                                        </p:attrNameLst>
                                      </p:cBhvr>
                                      <p:tavLst>
                                        <p:tav tm="0">
                                          <p:val>
                                            <p:fltVal val="0.0"/>
                                          </p:val>
                                        </p:tav>
                                        <p:tav tm="100000">
                                          <p:val>
                                            <p:strVal val="#ppt_h"/>
                                          </p:val>
                                        </p:tav>
                                      </p:tavLst>
                                    </p:anim>
                                    <p:anim calcmode="lin" valueType="num">
                                      <p:cBhvr>
                                        <p:cTn dur="1000" fill="hold" id="10"/>
                                        <p:tgtEl>
                                          <p:spTgt spid="1049005"/>
                                        </p:tgtEl>
                                        <p:attrNameLst>
                                          <p:attrName>ppt_w</p:attrName>
                                        </p:attrNameLst>
                                      </p:cBhvr>
                                      <p:tavLst>
                                        <p:tav tm="0">
                                          <p:val>
                                            <p:fltVal val="0.0"/>
                                          </p:val>
                                        </p:tav>
                                        <p:tav tm="100000">
                                          <p:val>
                                            <p:strVal val="#ppt_w"/>
                                          </p:val>
                                        </p:tav>
                                      </p:tavLst>
                                    </p:anim>
                                  </p:childTnLst>
                                </p:cTn>
                              </p:par>
                            </p:childTnLst>
                          </p:cTn>
                        </p:par>
                      </p:childTnLst>
                    </p:cTn>
                  </p:par>
                  <p:par>
                    <p:cTn fill="hold" id="11">
                      <p:stCondLst>
                        <p:cond delay="indefinite"/>
                      </p:stCondLst>
                      <p:childTnLst>
                        <p:par>
                          <p:cTn fill="hold" id="12">
                            <p:stCondLst>
                              <p:cond delay="0"/>
                            </p:stCondLst>
                            <p:childTnLst>
                              <p:par>
                                <p:cTn accel="0" autoRev="0" decel="0" fill="hold" grpId="0" id="13" nodeType="clickEffect" presetClass="entr" presetID="1" presetSubtype="0" repeatCount="1000">
                                  <p:stCondLst>
                                    <p:cond delay="0"/>
                                  </p:stCondLst>
                                  <p:childTnLst>
                                    <p:set>
                                      <p:cBhvr>
                                        <p:cTn dur="1" fill="hold" id="14">
                                          <p:stCondLst>
                                            <p:cond delay="0"/>
                                          </p:stCondLst>
                                        </p:cTn>
                                        <p:tgtEl>
                                          <p:spTgt spid="1049006"/>
                                        </p:tgtEl>
                                        <p:attrNameLst>
                                          <p:attrName>style.visibility</p:attrName>
                                        </p:attrNameLst>
                                      </p:cBhvr>
                                      <p:to>
                                        <p:strVal val="visible"/>
                                      </p:to>
                                    </p:set>
                                  </p:childTnLst>
                                </p:cTn>
                              </p:par>
                            </p:childTnLst>
                          </p:cTn>
                        </p:par>
                      </p:childTnLst>
                    </p:cTn>
                  </p:par>
                  <p:par>
                    <p:cTn fill="hold" id="15">
                      <p:stCondLst>
                        <p:cond delay="indefinite"/>
                      </p:stCondLst>
                      <p:childTnLst>
                        <p:par>
                          <p:cTn fill="hold" id="16">
                            <p:stCondLst>
                              <p:cond delay="0"/>
                            </p:stCondLst>
                            <p:childTnLst>
                              <p:par>
                                <p:cTn fill="hold" id="17" nodeType="clickEffect" presetClass="entr" presetID="1" presetSubtype="0">
                                  <p:stCondLst>
                                    <p:cond delay="0"/>
                                  </p:stCondLst>
                                  <p:childTnLst>
                                    <p:set>
                                      <p:cBhvr>
                                        <p:cTn dur="1" fill="hold" id="18">
                                          <p:stCondLst>
                                            <p:cond delay="0"/>
                                          </p:stCondLst>
                                        </p:cTn>
                                        <p:tgtEl>
                                          <p:spTgt spid="10490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005" grpId="0" uiExpand="0" build="whole" animBg="1"/>
      <p:bldP spid="1049006" grpId="0" uiExpand="0" build="whole"/>
    </p:bldLst>
  </p:timing>
</p:sld>
</file>

<file path=ppt/slides/slide13.xml><?xml version="1.0" encoding="utf-8"?>
<p:sld xmlns:a="http://schemas.openxmlformats.org/drawingml/2006/main" xmlns:r="http://schemas.openxmlformats.org/officeDocument/2006/relationships" xmlns:p="http://schemas.openxmlformats.org/presentationml/2006/main" showMasterSp="1">
  <p:cSld>
    <p:spTree>
      <p:nvGrpSpPr>
        <p:cNvPr id="151" name=""/>
        <p:cNvGrpSpPr/>
        <p:nvPr/>
      </p:nvGrpSpPr>
      <p:grpSpPr>
        <a:xfrm rot="0">
          <a:off x="0" y="0"/>
          <a:ext cx="0" cy="0"/>
          <a:chOff x="0" y="0"/>
          <a:chExt cx="0" cy="0"/>
        </a:xfrm>
      </p:grpSpPr>
      <p:sp>
        <p:nvSpPr>
          <p:cNvPr id="1049007" name="" descr="Large confetti"/>
          <p:cNvSpPr/>
          <p:nvPr>
            <p:ph type="title" sz="full" idx="0"/>
          </p:nvPr>
        </p:nvSpPr>
        <p:spPr>
          <a:xfrm rot="0">
            <a:off x="179387" y="115887"/>
            <a:ext cx="7345362" cy="7112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1" sz="3400" i="0" u="none">
                <a:solidFill>
                  <a:srgbClr val="003300"/>
                </a:solidFill>
                <a:latin typeface="Times New Roman" pitchFamily="18" charset="0"/>
                <a:ea typeface="宋体" pitchFamily="2" charset="-122"/>
                <a:sym typeface="Times New Roman" pitchFamily="18" charset="0"/>
              </a:defRPr>
            </a:lvl1pPr>
          </a:lstStyle>
          <a:p>
            <a:pPr eaLnBrk="1" hangingPunct="1" latinLnBrk="1" lvl="0"/>
            <a:r>
              <a:rPr altLang="en-US" lang="zh-CN">
                <a:effectLst>
                  <a:outerShdw algn="tl" blurRad="38100" dir="2700000" dist="38100">
                    <a:srgbClr val="C0C0C0"/>
                  </a:outerShdw>
                </a:effectLst>
              </a:rPr>
              <a:t>表上作业法</a:t>
            </a:r>
          </a:p>
        </p:txBody>
      </p:sp>
      <p:graphicFrame>
        <p:nvGraphicFramePr>
          <p:cNvPr id="4194313" name=""/>
          <p:cNvGraphicFramePr>
            <a:graphicFrameLocks/>
          </p:cNvGraphicFramePr>
          <p:nvPr/>
        </p:nvGraphicFramePr>
        <p:xfrm rot="0">
          <a:off x="755650" y="1628775"/>
          <a:ext cx="7129462" cy="3638550"/>
        </p:xfrm>
        <a:graphic>
          <a:graphicData uri="http://schemas.openxmlformats.org/drawingml/2006/table">
            <a:tbl>
              <a:tblPr/>
              <a:tblGrid>
                <a:gridCol w="1344612"/>
                <a:gridCol w="814387"/>
                <a:gridCol w="865187"/>
                <a:gridCol w="863599"/>
                <a:gridCol w="792162"/>
                <a:gridCol w="1079499"/>
                <a:gridCol w="1370012"/>
              </a:tblGrid>
              <a:tr h="1050925">
                <a:tc>
                  <a:txBody>
                    <a:bodyPr/>
                    <a:p>
                      <a:pPr algn="l" eaLnBrk="1" hangingPunct="1" latinLnBrk="1" lvl="0">
                        <a:spcBef>
                          <a:spcPct val="15000"/>
                        </a:spcBef>
                      </a:pPr>
                      <a:r>
                        <a:rPr altLang="en-US" b="1" sz="1200" lang="zh-CN">
                          <a:solidFill>
                            <a:schemeClr val="dk2"/>
                          </a:solidFill>
                        </a:rPr>
                        <a:t>单位       销地</a:t>
                      </a:r>
                    </a:p>
                    <a:p>
                      <a:pPr algn="l" eaLnBrk="1" hangingPunct="1" latinLnBrk="1" lvl="0">
                        <a:spcBef>
                          <a:spcPct val="15000"/>
                        </a:spcBef>
                      </a:pPr>
                      <a:r>
                        <a:rPr altLang="en-US" b="1" sz="1200" lang="zh-CN">
                          <a:solidFill>
                            <a:schemeClr val="dk2"/>
                          </a:solidFill>
                        </a:rPr>
                        <a:t>    运价                                                        </a:t>
                      </a:r>
                    </a:p>
                    <a:p>
                      <a:pPr algn="l" eaLnBrk="1" hangingPunct="1" latinLnBrk="1" lvl="0">
                        <a:spcBef>
                          <a:spcPct val="15000"/>
                        </a:spcBef>
                      </a:pPr>
                      <a:endParaRPr altLang="en-US" sz="1200" lang="zh-CN"/>
                    </a:p>
                    <a:p>
                      <a:pPr algn="l" eaLnBrk="1" hangingPunct="1" latinLnBrk="1" lvl="0">
                        <a:spcBef>
                          <a:spcPct val="15000"/>
                        </a:spcBef>
                      </a:pPr>
                      <a:r>
                        <a:rPr altLang="en-US" b="1" sz="1200" lang="zh-CN">
                          <a:solidFill>
                            <a:schemeClr val="dk2"/>
                          </a:solidFill>
                        </a:rPr>
                        <a:t>产地</a:t>
                      </a:r>
                    </a:p>
                  </a:txBody>
                  <a:tcPr marL="91440" marR="91440" marT="45720" marB="45720" anchor="t" vert="horz">
                    <a:lnL w="28575" cap="flat" cmpd="sng">
                      <a:solidFill>
                        <a:srgbClr val="000000">
                          <a:alpha val="100000"/>
                        </a:srgbClr>
                      </a:solidFill>
                      <a:prstDash val="solid"/>
                      <a:round/>
                    </a:lnL>
                    <a:lnR w="12700" cap="flat" cmpd="sng">
                      <a:solidFill>
                        <a:srgbClr val="000000">
                          <a:alpha val="100000"/>
                        </a:srgbClr>
                      </a:solidFill>
                      <a:prstDash val="solid"/>
                      <a:round/>
                    </a:lnR>
                    <a:lnT w="28575" cap="flat" cmpd="sng">
                      <a:solidFill>
                        <a:srgbClr val="000000">
                          <a:alpha val="100000"/>
                        </a:srgbClr>
                      </a:solidFill>
                      <a:prstDash val="solid"/>
                      <a:round/>
                    </a:lnT>
                    <a:lnB w="12700" cap="flat" cmpd="sng">
                      <a:solidFill>
                        <a:srgbClr val="000000">
                          <a:alpha val="100000"/>
                        </a:srgbClr>
                      </a:solidFill>
                      <a:prstDash val="solid"/>
                      <a:round/>
                    </a:lnB>
                    <a:solidFill>
                      <a:srgbClr val="EAEAEA"/>
                    </a:solidFill>
                  </a:tcPr>
                </a:tc>
                <a:tc>
                  <a:txBody>
                    <a:bodyPr/>
                    <a:p>
                      <a:pPr algn="ctr" eaLnBrk="1" hangingPunct="1" latinLnBrk="1" lvl="0">
                        <a:spcBef>
                          <a:spcPct val="15000"/>
                        </a:spcBef>
                      </a:pPr>
                      <a:endParaRPr altLang="zh-CN" sz="2000" lang="zh-CN"/>
                    </a:p>
                  </a:txBody>
                  <a:tcPr marL="91440" marR="91440" marT="45720" marB="45720" anchor="t" vert="horz">
                    <a:lnL w="12700" cap="flat" cmpd="sng">
                      <a:solidFill>
                        <a:srgbClr val="000000">
                          <a:alpha val="100000"/>
                        </a:srgbClr>
                      </a:solidFill>
                      <a:prstDash val="solid"/>
                      <a:round/>
                    </a:lnL>
                    <a:lnR w="12700" cap="flat" cmpd="sng">
                      <a:solidFill>
                        <a:srgbClr val="000000">
                          <a:alpha val="100000"/>
                        </a:srgbClr>
                      </a:solidFill>
                      <a:prstDash val="solid"/>
                      <a:round/>
                    </a:lnR>
                    <a:lnT w="28575" cap="flat" cmpd="sng">
                      <a:solidFill>
                        <a:srgbClr val="000000">
                          <a:alpha val="100000"/>
                        </a:srgbClr>
                      </a:solidFill>
                      <a:prstDash val="solid"/>
                      <a:round/>
                    </a:lnT>
                    <a:lnB w="12700" cap="flat" cmpd="sng">
                      <a:solidFill>
                        <a:srgbClr val="000000">
                          <a:alpha val="100000"/>
                        </a:srgbClr>
                      </a:solidFill>
                      <a:prstDash val="solid"/>
                      <a:round/>
                    </a:lnB>
                    <a:solidFill>
                      <a:srgbClr val="FFCCFF"/>
                    </a:solidFill>
                  </a:tcPr>
                </a:tc>
                <a:tc>
                  <a:txBody>
                    <a:bodyPr/>
                    <a:p>
                      <a:pPr algn="ctr" eaLnBrk="1" hangingPunct="1" latinLnBrk="1" lvl="0">
                        <a:spcBef>
                          <a:spcPct val="15000"/>
                        </a:spcBef>
                      </a:pPr>
                      <a:endParaRPr altLang="zh-CN" sz="2000" lang="zh-CN"/>
                    </a:p>
                  </a:txBody>
                  <a:tcPr marL="91440" marR="91440" marT="45720" marB="45720" anchor="t" vert="horz">
                    <a:lnL w="12700" cap="flat" cmpd="sng">
                      <a:solidFill>
                        <a:srgbClr val="000000">
                          <a:alpha val="100000"/>
                        </a:srgbClr>
                      </a:solidFill>
                      <a:prstDash val="solid"/>
                      <a:round/>
                    </a:lnL>
                    <a:lnR w="12700" cap="flat" cmpd="sng">
                      <a:solidFill>
                        <a:srgbClr val="000000">
                          <a:alpha val="100000"/>
                        </a:srgbClr>
                      </a:solidFill>
                      <a:prstDash val="solid"/>
                      <a:round/>
                    </a:lnR>
                    <a:lnT w="28575" cap="flat" cmpd="sng">
                      <a:solidFill>
                        <a:srgbClr val="000000">
                          <a:alpha val="100000"/>
                        </a:srgbClr>
                      </a:solidFill>
                      <a:prstDash val="solid"/>
                      <a:round/>
                    </a:lnT>
                    <a:lnB w="12700" cap="flat" cmpd="sng">
                      <a:solidFill>
                        <a:srgbClr val="000000">
                          <a:alpha val="100000"/>
                        </a:srgbClr>
                      </a:solidFill>
                      <a:prstDash val="solid"/>
                      <a:round/>
                    </a:lnB>
                    <a:solidFill>
                      <a:srgbClr val="FFCCFF"/>
                    </a:solidFill>
                  </a:tcPr>
                </a:tc>
                <a:tc>
                  <a:txBody>
                    <a:bodyPr/>
                    <a:p>
                      <a:pPr algn="ctr" eaLnBrk="1" hangingPunct="1" latinLnBrk="1" lvl="0">
                        <a:spcBef>
                          <a:spcPct val="15000"/>
                        </a:spcBef>
                      </a:pPr>
                      <a:endParaRPr altLang="zh-CN" sz="2000" lang="zh-CN"/>
                    </a:p>
                  </a:txBody>
                  <a:tcPr marL="91440" marR="91440" marT="45720" marB="45720" anchor="t" vert="horz">
                    <a:lnL w="12700" cap="flat" cmpd="sng">
                      <a:solidFill>
                        <a:srgbClr val="000000">
                          <a:alpha val="100000"/>
                        </a:srgbClr>
                      </a:solidFill>
                      <a:prstDash val="solid"/>
                      <a:round/>
                    </a:lnL>
                    <a:lnR w="12700" cap="flat" cmpd="sng">
                      <a:solidFill>
                        <a:srgbClr val="000000">
                          <a:alpha val="100000"/>
                        </a:srgbClr>
                      </a:solidFill>
                      <a:prstDash val="solid"/>
                      <a:round/>
                    </a:lnR>
                    <a:lnT w="28575" cap="flat" cmpd="sng">
                      <a:solidFill>
                        <a:srgbClr val="000000">
                          <a:alpha val="100000"/>
                        </a:srgbClr>
                      </a:solidFill>
                      <a:prstDash val="solid"/>
                      <a:round/>
                    </a:lnT>
                    <a:lnB w="12700" cap="flat" cmpd="sng">
                      <a:solidFill>
                        <a:srgbClr val="000000">
                          <a:alpha val="100000"/>
                        </a:srgbClr>
                      </a:solidFill>
                      <a:prstDash val="solid"/>
                      <a:round/>
                    </a:lnB>
                    <a:solidFill>
                      <a:srgbClr val="FFCCFF"/>
                    </a:solidFill>
                  </a:tcPr>
                </a:tc>
                <a:tc>
                  <a:txBody>
                    <a:bodyPr/>
                    <a:p>
                      <a:pPr algn="ctr" eaLnBrk="1" hangingPunct="1" latinLnBrk="1" lvl="0">
                        <a:spcBef>
                          <a:spcPct val="15000"/>
                        </a:spcBef>
                      </a:pPr>
                      <a:endParaRPr altLang="zh-CN" sz="2000" lang="zh-CN"/>
                    </a:p>
                  </a:txBody>
                  <a:tcPr marL="91440" marR="91440" marT="45720" marB="45720" anchor="t" vert="horz">
                    <a:lnL w="12700" cap="flat" cmpd="sng">
                      <a:solidFill>
                        <a:srgbClr val="000000">
                          <a:alpha val="100000"/>
                        </a:srgbClr>
                      </a:solidFill>
                      <a:prstDash val="solid"/>
                      <a:round/>
                    </a:lnL>
                    <a:lnR w="12700" cap="flat" cmpd="sng">
                      <a:solidFill>
                        <a:srgbClr val="000000">
                          <a:alpha val="100000"/>
                        </a:srgbClr>
                      </a:solidFill>
                      <a:prstDash val="solid"/>
                      <a:round/>
                    </a:lnR>
                    <a:lnT w="28575" cap="flat" cmpd="sng">
                      <a:solidFill>
                        <a:srgbClr val="000000">
                          <a:alpha val="100000"/>
                        </a:srgbClr>
                      </a:solidFill>
                      <a:prstDash val="solid"/>
                      <a:round/>
                    </a:lnT>
                    <a:lnB w="12700" cap="flat" cmpd="sng">
                      <a:solidFill>
                        <a:srgbClr val="000000">
                          <a:alpha val="100000"/>
                        </a:srgbClr>
                      </a:solidFill>
                      <a:prstDash val="solid"/>
                      <a:round/>
                    </a:lnB>
                    <a:solidFill>
                      <a:srgbClr val="FFCCFF"/>
                    </a:solidFill>
                  </a:tcPr>
                </a:tc>
                <a:tc>
                  <a:txBody>
                    <a:bodyPr/>
                    <a:p>
                      <a:pPr algn="ctr" eaLnBrk="1" hangingPunct="1" latinLnBrk="1" lvl="0">
                        <a:spcBef>
                          <a:spcPct val="15000"/>
                        </a:spcBef>
                      </a:pPr>
                      <a:r>
                        <a:rPr altLang="en-US" b="1" sz="2000" lang="zh-CN">
                          <a:solidFill>
                            <a:schemeClr val="dk2"/>
                          </a:solidFill>
                        </a:rPr>
                        <a:t>产量</a:t>
                      </a:r>
                    </a:p>
                  </a:txBody>
                  <a:tcPr marL="91440" marR="91440" marT="45720" marB="45720" anchor="ctr" vert="horz">
                    <a:lnL w="12700" cap="flat" cmpd="sng">
                      <a:solidFill>
                        <a:srgbClr val="000000">
                          <a:alpha val="100000"/>
                        </a:srgbClr>
                      </a:solidFill>
                      <a:prstDash val="solid"/>
                      <a:round/>
                    </a:lnL>
                    <a:lnR w="12700" cap="flat" cmpd="sng">
                      <a:solidFill>
                        <a:srgbClr val="000000">
                          <a:alpha val="100000"/>
                        </a:srgbClr>
                      </a:solidFill>
                      <a:prstDash val="solid"/>
                      <a:round/>
                    </a:lnR>
                    <a:lnT w="28575" cap="flat" cmpd="sng">
                      <a:solidFill>
                        <a:srgbClr val="000000">
                          <a:alpha val="100000"/>
                        </a:srgbClr>
                      </a:solidFill>
                      <a:prstDash val="solid"/>
                      <a:round/>
                    </a:lnT>
                    <a:lnB w="12700" cap="flat" cmpd="sng">
                      <a:solidFill>
                        <a:srgbClr val="000000">
                          <a:alpha val="100000"/>
                        </a:srgbClr>
                      </a:solidFill>
                      <a:prstDash val="solid"/>
                      <a:round/>
                    </a:lnB>
                    <a:solidFill>
                      <a:srgbClr val="EAEAEA"/>
                    </a:solidFill>
                  </a:tcPr>
                </a:tc>
                <a:tc>
                  <a:txBody>
                    <a:bodyPr/>
                    <a:p>
                      <a:pPr algn="ctr" eaLnBrk="1" hangingPunct="1" latinLnBrk="1" lvl="0">
                        <a:spcBef>
                          <a:spcPct val="15000"/>
                        </a:spcBef>
                      </a:pPr>
                      <a:r>
                        <a:rPr altLang="en-US" b="1" sz="2400" lang="zh-CN">
                          <a:solidFill>
                            <a:schemeClr val="dk2"/>
                          </a:solidFill>
                        </a:rPr>
                        <a:t>行差额</a:t>
                      </a:r>
                    </a:p>
                  </a:txBody>
                  <a:tcPr marL="91440" marR="91440" marT="45720" marB="45720" anchor="ctr" vert="horz">
                    <a:lnL w="12700" cap="flat" cmpd="sng">
                      <a:solidFill>
                        <a:srgbClr val="000000">
                          <a:alpha val="100000"/>
                        </a:srgbClr>
                      </a:solidFill>
                      <a:prstDash val="solid"/>
                      <a:round/>
                    </a:lnL>
                    <a:lnR w="28575" cap="flat" cmpd="sng">
                      <a:solidFill>
                        <a:srgbClr val="000000">
                          <a:alpha val="100000"/>
                        </a:srgbClr>
                      </a:solidFill>
                      <a:prstDash val="solid"/>
                      <a:round/>
                    </a:lnR>
                    <a:lnT w="28575" cap="flat" cmpd="sng">
                      <a:solidFill>
                        <a:srgbClr val="000000">
                          <a:alpha val="100000"/>
                        </a:srgbClr>
                      </a:solidFill>
                      <a:prstDash val="solid"/>
                      <a:round/>
                    </a:lnT>
                    <a:lnB w="12700" cap="flat" cmpd="sng">
                      <a:solidFill>
                        <a:srgbClr val="000000">
                          <a:alpha val="100000"/>
                        </a:srgbClr>
                      </a:solidFill>
                      <a:prstDash val="solid"/>
                      <a:round/>
                    </a:lnB>
                    <a:solidFill>
                      <a:srgbClr val="EAEAEA"/>
                    </a:solidFill>
                  </a:tcPr>
                </a:tc>
              </a:tr>
              <a:tr h="517525">
                <a:tc>
                  <a:txBody>
                    <a:bodyPr/>
                    <a:p>
                      <a:pPr algn="ctr" eaLnBrk="1" hangingPunct="1" latinLnBrk="1" lvl="0">
                        <a:spcBef>
                          <a:spcPct val="15000"/>
                        </a:spcBef>
                      </a:pPr>
                      <a:endParaRPr altLang="zh-CN" sz="2000" lang="zh-CN"/>
                    </a:p>
                  </a:txBody>
                  <a:tcPr marL="91440" marR="91440" marT="45720" marB="45720" anchor="t" vert="horz">
                    <a:lnL w="28575"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solidFill>
                      <a:srgbClr val="EAEAEA"/>
                    </a:solidFill>
                  </a:tcPr>
                </a:tc>
                <a:tc>
                  <a:txBody>
                    <a:bodyPr/>
                    <a:p>
                      <a:pPr algn="l" eaLnBrk="1" hangingPunct="1" latinLnBrk="1" lvl="0">
                        <a:spcBef>
                          <a:spcPct val="15000"/>
                        </a:spcBef>
                      </a:pPr>
                      <a:r>
                        <a:rPr altLang="zh-CN" b="1" sz="2000" lang="en-US">
                          <a:solidFill>
                            <a:schemeClr val="dk2"/>
                          </a:solidFill>
                        </a:rPr>
                        <a:t>3</a:t>
                      </a:r>
                    </a:p>
                  </a:txBody>
                  <a:tcPr marL="91440" marR="91440" marT="45720" marB="45720" anchor="b" vert="horz">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noFill/>
                  </a:tcPr>
                </a:tc>
                <a:tc>
                  <a:txBody>
                    <a:bodyPr/>
                    <a:p>
                      <a:pPr algn="l" eaLnBrk="1" hangingPunct="1" latinLnBrk="1" lvl="0">
                        <a:spcBef>
                          <a:spcPct val="15000"/>
                        </a:spcBef>
                      </a:pPr>
                      <a:r>
                        <a:rPr altLang="zh-CN" b="1" sz="2000" lang="en-US">
                          <a:solidFill>
                            <a:schemeClr val="dk2"/>
                          </a:solidFill>
                        </a:rPr>
                        <a:t>11</a:t>
                      </a:r>
                    </a:p>
                  </a:txBody>
                  <a:tcPr marL="91440" marR="91440" marT="45720" marB="45720" anchor="b" vert="horz">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noFill/>
                  </a:tcPr>
                </a:tc>
                <a:tc>
                  <a:txBody>
                    <a:bodyPr/>
                    <a:p>
                      <a:pPr algn="l" eaLnBrk="1" hangingPunct="1" latinLnBrk="1" lvl="0">
                        <a:spcBef>
                          <a:spcPct val="15000"/>
                        </a:spcBef>
                      </a:pPr>
                      <a:r>
                        <a:rPr altLang="zh-CN" b="1" sz="2000" lang="en-US">
                          <a:solidFill>
                            <a:schemeClr val="dk2"/>
                          </a:solidFill>
                        </a:rPr>
                        <a:t>3</a:t>
                      </a:r>
                    </a:p>
                  </a:txBody>
                  <a:tcPr marL="91440" marR="91440" marT="45720" marB="45720" anchor="b" vert="horz">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noFill/>
                  </a:tcPr>
                </a:tc>
                <a:tc>
                  <a:txBody>
                    <a:bodyPr/>
                    <a:p>
                      <a:pPr algn="l" eaLnBrk="1" hangingPunct="1" latinLnBrk="1" lvl="0">
                        <a:spcBef>
                          <a:spcPct val="15000"/>
                        </a:spcBef>
                      </a:pPr>
                      <a:r>
                        <a:rPr altLang="zh-CN" b="1" sz="2000" lang="en-US">
                          <a:solidFill>
                            <a:schemeClr val="dk2"/>
                          </a:solidFill>
                        </a:rPr>
                        <a:t>10</a:t>
                      </a:r>
                    </a:p>
                  </a:txBody>
                  <a:tcPr marL="91440" marR="91440" marT="45720" marB="45720" anchor="b" vert="horz">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noFill/>
                  </a:tcPr>
                </a:tc>
                <a:tc>
                  <a:txBody>
                    <a:bodyPr/>
                    <a:p>
                      <a:pPr algn="ctr" eaLnBrk="1" hangingPunct="1" latinLnBrk="1" lvl="0">
                        <a:spcBef>
                          <a:spcPct val="15000"/>
                        </a:spcBef>
                      </a:pPr>
                      <a:r>
                        <a:rPr altLang="zh-CN" b="1" sz="2000" lang="en-US">
                          <a:solidFill>
                            <a:schemeClr val="dk2"/>
                          </a:solidFill>
                        </a:rPr>
                        <a:t>7</a:t>
                      </a:r>
                    </a:p>
                  </a:txBody>
                  <a:tcPr marL="91440" marR="91440" marT="45720" marB="45720" anchor="t" vert="horz">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solidFill>
                      <a:srgbClr val="99CCFF"/>
                    </a:solidFill>
                  </a:tcPr>
                </a:tc>
                <a:tc>
                  <a:txBody>
                    <a:bodyPr/>
                    <a:p>
                      <a:pPr algn="ctr" eaLnBrk="1" hangingPunct="1" latinLnBrk="1" lvl="0">
                        <a:spcBef>
                          <a:spcPct val="15000"/>
                        </a:spcBef>
                      </a:pPr>
                      <a:endParaRPr altLang="zh-CN" sz="2000" lang="zh-CN">
                        <a:solidFill>
                          <a:srgbClr val="A50021"/>
                        </a:solidFill>
                      </a:endParaRPr>
                    </a:p>
                  </a:txBody>
                  <a:tcPr marL="91440" marR="91440" marT="45720" marB="45720" anchor="t" vert="horz">
                    <a:lnL w="12700" cap="flat" cmpd="sng">
                      <a:solidFill>
                        <a:srgbClr val="000000">
                          <a:alpha val="100000"/>
                        </a:srgbClr>
                      </a:solidFill>
                      <a:prstDash val="solid"/>
                      <a:round/>
                    </a:lnL>
                    <a:lnR w="28575"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noFill/>
                  </a:tcPr>
                </a:tc>
              </a:tr>
              <a:tr h="517525">
                <a:tc>
                  <a:txBody>
                    <a:bodyPr/>
                    <a:p>
                      <a:pPr algn="ctr" eaLnBrk="1" hangingPunct="1" latinLnBrk="1" lvl="0">
                        <a:spcBef>
                          <a:spcPct val="15000"/>
                        </a:spcBef>
                      </a:pPr>
                      <a:endParaRPr altLang="zh-CN" sz="2000" lang="zh-CN"/>
                    </a:p>
                  </a:txBody>
                  <a:tcPr marL="91440" marR="91440" marT="45720" marB="45720" anchor="t" vert="horz">
                    <a:lnL w="28575"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solidFill>
                      <a:srgbClr val="EAEAEA"/>
                    </a:solidFill>
                  </a:tcPr>
                </a:tc>
                <a:tc>
                  <a:txBody>
                    <a:bodyPr/>
                    <a:p>
                      <a:pPr algn="l" eaLnBrk="1" hangingPunct="1" latinLnBrk="1" lvl="0">
                        <a:spcBef>
                          <a:spcPct val="15000"/>
                        </a:spcBef>
                      </a:pPr>
                      <a:r>
                        <a:rPr altLang="zh-CN" b="1" sz="2000" lang="en-US">
                          <a:solidFill>
                            <a:schemeClr val="dk2"/>
                          </a:solidFill>
                        </a:rPr>
                        <a:t>1</a:t>
                      </a:r>
                    </a:p>
                  </a:txBody>
                  <a:tcPr marL="91440" marR="91440" marT="45720" marB="45720" anchor="b" vert="horz">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noFill/>
                  </a:tcPr>
                </a:tc>
                <a:tc>
                  <a:txBody>
                    <a:bodyPr/>
                    <a:p>
                      <a:pPr algn="l" eaLnBrk="1" hangingPunct="1" latinLnBrk="1" lvl="0">
                        <a:spcBef>
                          <a:spcPct val="15000"/>
                        </a:spcBef>
                      </a:pPr>
                      <a:r>
                        <a:rPr altLang="zh-CN" b="1" sz="2000" lang="en-US">
                          <a:solidFill>
                            <a:schemeClr val="dk2"/>
                          </a:solidFill>
                        </a:rPr>
                        <a:t>9</a:t>
                      </a:r>
                    </a:p>
                  </a:txBody>
                  <a:tcPr marL="91440" marR="91440" marT="45720" marB="45720" anchor="b" vert="horz">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noFill/>
                  </a:tcPr>
                </a:tc>
                <a:tc>
                  <a:txBody>
                    <a:bodyPr/>
                    <a:p>
                      <a:pPr algn="l" eaLnBrk="1" hangingPunct="1" latinLnBrk="1" lvl="0">
                        <a:spcBef>
                          <a:spcPct val="15000"/>
                        </a:spcBef>
                      </a:pPr>
                      <a:r>
                        <a:rPr altLang="zh-CN" b="1" sz="2000" lang="en-US">
                          <a:solidFill>
                            <a:schemeClr val="dk2"/>
                          </a:solidFill>
                        </a:rPr>
                        <a:t>2</a:t>
                      </a:r>
                    </a:p>
                  </a:txBody>
                  <a:tcPr marL="91440" marR="91440" marT="45720" marB="45720" anchor="b" vert="horz">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noFill/>
                  </a:tcPr>
                </a:tc>
                <a:tc>
                  <a:txBody>
                    <a:bodyPr/>
                    <a:p>
                      <a:pPr algn="l" eaLnBrk="1" hangingPunct="1" latinLnBrk="1" lvl="0">
                        <a:spcBef>
                          <a:spcPct val="15000"/>
                        </a:spcBef>
                      </a:pPr>
                      <a:r>
                        <a:rPr altLang="zh-CN" b="1" sz="2000" lang="en-US">
                          <a:solidFill>
                            <a:schemeClr val="dk2"/>
                          </a:solidFill>
                        </a:rPr>
                        <a:t>8</a:t>
                      </a:r>
                    </a:p>
                  </a:txBody>
                  <a:tcPr marL="91440" marR="91440" marT="45720" marB="45720" anchor="b" vert="horz">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noFill/>
                  </a:tcPr>
                </a:tc>
                <a:tc>
                  <a:txBody>
                    <a:bodyPr/>
                    <a:p>
                      <a:pPr algn="ctr" eaLnBrk="1" hangingPunct="1" latinLnBrk="1" lvl="0">
                        <a:spcBef>
                          <a:spcPct val="15000"/>
                        </a:spcBef>
                      </a:pPr>
                      <a:r>
                        <a:rPr altLang="zh-CN" b="1" sz="2000" lang="en-US">
                          <a:solidFill>
                            <a:schemeClr val="dk2"/>
                          </a:solidFill>
                        </a:rPr>
                        <a:t>4</a:t>
                      </a:r>
                    </a:p>
                  </a:txBody>
                  <a:tcPr marL="91440" marR="91440" marT="45720" marB="45720" anchor="t" vert="horz">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solidFill>
                      <a:srgbClr val="99CCFF"/>
                    </a:solidFill>
                  </a:tcPr>
                </a:tc>
                <a:tc>
                  <a:txBody>
                    <a:bodyPr/>
                    <a:p>
                      <a:pPr algn="ctr" eaLnBrk="1" hangingPunct="1" latinLnBrk="1" lvl="0">
                        <a:spcBef>
                          <a:spcPct val="15000"/>
                        </a:spcBef>
                      </a:pPr>
                      <a:endParaRPr altLang="zh-CN" sz="2000" lang="zh-CN">
                        <a:solidFill>
                          <a:srgbClr val="A50021"/>
                        </a:solidFill>
                      </a:endParaRPr>
                    </a:p>
                  </a:txBody>
                  <a:tcPr marL="91440" marR="91440" marT="45720" marB="45720" anchor="t" vert="horz">
                    <a:lnL w="12700" cap="flat" cmpd="sng">
                      <a:solidFill>
                        <a:srgbClr val="000000">
                          <a:alpha val="100000"/>
                        </a:srgbClr>
                      </a:solidFill>
                      <a:prstDash val="solid"/>
                      <a:round/>
                    </a:lnL>
                    <a:lnR w="28575"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noFill/>
                  </a:tcPr>
                </a:tc>
              </a:tr>
              <a:tr h="517525">
                <a:tc>
                  <a:txBody>
                    <a:bodyPr/>
                    <a:p>
                      <a:pPr algn="ctr" eaLnBrk="1" hangingPunct="1" latinLnBrk="1" lvl="0">
                        <a:spcBef>
                          <a:spcPct val="15000"/>
                        </a:spcBef>
                      </a:pPr>
                      <a:endParaRPr altLang="zh-CN" sz="2000" lang="zh-CN"/>
                    </a:p>
                  </a:txBody>
                  <a:tcPr marL="91440" marR="91440" marT="45720" marB="45720" anchor="t" vert="horz">
                    <a:lnL w="28575"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solidFill>
                      <a:srgbClr val="EAEAEA"/>
                    </a:solidFill>
                  </a:tcPr>
                </a:tc>
                <a:tc>
                  <a:txBody>
                    <a:bodyPr/>
                    <a:p>
                      <a:pPr algn="l" eaLnBrk="1" hangingPunct="1" latinLnBrk="1" lvl="0">
                        <a:spcBef>
                          <a:spcPct val="15000"/>
                        </a:spcBef>
                      </a:pPr>
                      <a:r>
                        <a:rPr altLang="zh-CN" b="1" sz="2000" lang="en-US">
                          <a:solidFill>
                            <a:schemeClr val="dk2"/>
                          </a:solidFill>
                        </a:rPr>
                        <a:t>7</a:t>
                      </a:r>
                    </a:p>
                  </a:txBody>
                  <a:tcPr marL="91440" marR="91440" marT="45720" marB="45720" anchor="b" vert="horz">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noFill/>
                  </a:tcPr>
                </a:tc>
                <a:tc>
                  <a:txBody>
                    <a:bodyPr/>
                    <a:p>
                      <a:pPr algn="l" eaLnBrk="1" hangingPunct="1" latinLnBrk="1" lvl="0">
                        <a:spcBef>
                          <a:spcPct val="15000"/>
                        </a:spcBef>
                      </a:pPr>
                      <a:r>
                        <a:rPr altLang="zh-CN" b="1" sz="2000" lang="en-US">
                          <a:solidFill>
                            <a:schemeClr val="dk2"/>
                          </a:solidFill>
                        </a:rPr>
                        <a:t>4 </a:t>
                      </a:r>
                    </a:p>
                  </a:txBody>
                  <a:tcPr marL="91440" marR="91440" marT="45720" marB="45720" anchor="b" vert="horz">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noFill/>
                  </a:tcPr>
                </a:tc>
                <a:tc>
                  <a:txBody>
                    <a:bodyPr/>
                    <a:p>
                      <a:pPr algn="l" eaLnBrk="1" hangingPunct="1" latinLnBrk="1" lvl="0">
                        <a:spcBef>
                          <a:spcPct val="15000"/>
                        </a:spcBef>
                      </a:pPr>
                      <a:r>
                        <a:rPr altLang="zh-CN" b="1" sz="2000" lang="en-US">
                          <a:solidFill>
                            <a:schemeClr val="dk2"/>
                          </a:solidFill>
                        </a:rPr>
                        <a:t>10</a:t>
                      </a:r>
                    </a:p>
                  </a:txBody>
                  <a:tcPr marL="91440" marR="91440" marT="45720" marB="45720" anchor="b" vert="horz">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noFill/>
                  </a:tcPr>
                </a:tc>
                <a:tc>
                  <a:txBody>
                    <a:bodyPr/>
                    <a:p>
                      <a:pPr algn="l" eaLnBrk="1" hangingPunct="1" latinLnBrk="1" lvl="0">
                        <a:spcBef>
                          <a:spcPct val="15000"/>
                        </a:spcBef>
                      </a:pPr>
                      <a:r>
                        <a:rPr altLang="zh-CN" b="1" sz="2000" lang="en-US">
                          <a:solidFill>
                            <a:schemeClr val="dk2"/>
                          </a:solidFill>
                        </a:rPr>
                        <a:t>5</a:t>
                      </a:r>
                    </a:p>
                  </a:txBody>
                  <a:tcPr marL="91440" marR="91440" marT="45720" marB="45720" anchor="b" vert="horz">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noFill/>
                  </a:tcPr>
                </a:tc>
                <a:tc>
                  <a:txBody>
                    <a:bodyPr/>
                    <a:p>
                      <a:pPr algn="ctr" eaLnBrk="1" hangingPunct="1" latinLnBrk="1" lvl="0">
                        <a:spcBef>
                          <a:spcPct val="15000"/>
                        </a:spcBef>
                      </a:pPr>
                      <a:r>
                        <a:rPr altLang="zh-CN" b="1" sz="2000" lang="en-US">
                          <a:solidFill>
                            <a:schemeClr val="dk2"/>
                          </a:solidFill>
                        </a:rPr>
                        <a:t>9</a:t>
                      </a:r>
                    </a:p>
                  </a:txBody>
                  <a:tcPr marL="91440" marR="91440" marT="45720" marB="45720" anchor="t" vert="horz">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solidFill>
                      <a:srgbClr val="99CCFF"/>
                    </a:solidFill>
                  </a:tcPr>
                </a:tc>
                <a:tc>
                  <a:txBody>
                    <a:bodyPr/>
                    <a:p>
                      <a:pPr algn="ctr" eaLnBrk="1" hangingPunct="1" latinLnBrk="1" lvl="0">
                        <a:spcBef>
                          <a:spcPct val="15000"/>
                        </a:spcBef>
                      </a:pPr>
                      <a:endParaRPr altLang="zh-CN" sz="2000" lang="zh-CN">
                        <a:solidFill>
                          <a:srgbClr val="A50021"/>
                        </a:solidFill>
                      </a:endParaRPr>
                    </a:p>
                  </a:txBody>
                  <a:tcPr marL="91440" marR="91440" marT="45720" marB="45720" anchor="t" vert="horz">
                    <a:lnL w="12700" cap="flat" cmpd="sng">
                      <a:solidFill>
                        <a:srgbClr val="000000">
                          <a:alpha val="100000"/>
                        </a:srgbClr>
                      </a:solidFill>
                      <a:prstDash val="solid"/>
                      <a:round/>
                    </a:lnL>
                    <a:lnR w="28575"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noFill/>
                  </a:tcPr>
                </a:tc>
              </a:tr>
              <a:tr h="517525">
                <a:tc>
                  <a:txBody>
                    <a:bodyPr/>
                    <a:p>
                      <a:pPr algn="ctr" eaLnBrk="1" hangingPunct="1" latinLnBrk="1" lvl="0">
                        <a:spcBef>
                          <a:spcPct val="15000"/>
                        </a:spcBef>
                      </a:pPr>
                      <a:r>
                        <a:rPr altLang="en-US" b="1" sz="1800" lang="zh-CN">
                          <a:solidFill>
                            <a:schemeClr val="dk2"/>
                          </a:solidFill>
                        </a:rPr>
                        <a:t>销量</a:t>
                      </a:r>
                    </a:p>
                  </a:txBody>
                  <a:tcPr marL="91440" marR="91440" marT="45720" marB="45720" anchor="t" vert="horz">
                    <a:lnL w="28575"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solidFill>
                      <a:srgbClr val="EAEAEA"/>
                    </a:solidFill>
                  </a:tcPr>
                </a:tc>
                <a:tc>
                  <a:txBody>
                    <a:bodyPr/>
                    <a:p>
                      <a:pPr algn="ctr" eaLnBrk="1" hangingPunct="1" latinLnBrk="1" lvl="0">
                        <a:spcBef>
                          <a:spcPct val="15000"/>
                        </a:spcBef>
                      </a:pPr>
                      <a:r>
                        <a:rPr altLang="zh-CN" b="1" sz="2000" lang="en-US">
                          <a:solidFill>
                            <a:schemeClr val="dk2"/>
                          </a:solidFill>
                        </a:rPr>
                        <a:t>3</a:t>
                      </a:r>
                    </a:p>
                  </a:txBody>
                  <a:tcPr marL="91440" marR="91440" marT="45720" marB="45720" anchor="t" vert="horz">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solidFill>
                      <a:srgbClr val="99CCFF"/>
                    </a:solidFill>
                  </a:tcPr>
                </a:tc>
                <a:tc>
                  <a:txBody>
                    <a:bodyPr/>
                    <a:p>
                      <a:pPr algn="ctr" eaLnBrk="1" hangingPunct="1" latinLnBrk="1" lvl="0">
                        <a:spcBef>
                          <a:spcPct val="15000"/>
                        </a:spcBef>
                      </a:pPr>
                      <a:r>
                        <a:rPr altLang="zh-CN" b="1" sz="2000" lang="en-US">
                          <a:solidFill>
                            <a:schemeClr val="dk2"/>
                          </a:solidFill>
                        </a:rPr>
                        <a:t>6</a:t>
                      </a:r>
                    </a:p>
                  </a:txBody>
                  <a:tcPr marL="91440" marR="91440" marT="45720" marB="45720" anchor="t" vert="horz">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solidFill>
                      <a:srgbClr val="99CCFF"/>
                    </a:solidFill>
                  </a:tcPr>
                </a:tc>
                <a:tc>
                  <a:txBody>
                    <a:bodyPr/>
                    <a:p>
                      <a:pPr algn="ctr" eaLnBrk="1" hangingPunct="1" latinLnBrk="1" lvl="0">
                        <a:spcBef>
                          <a:spcPct val="15000"/>
                        </a:spcBef>
                      </a:pPr>
                      <a:r>
                        <a:rPr altLang="zh-CN" b="1" sz="2000" lang="en-US">
                          <a:solidFill>
                            <a:schemeClr val="dk2"/>
                          </a:solidFill>
                        </a:rPr>
                        <a:t>5</a:t>
                      </a:r>
                    </a:p>
                  </a:txBody>
                  <a:tcPr marL="91440" marR="91440" marT="45720" marB="45720" anchor="t" vert="horz">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solidFill>
                      <a:srgbClr val="99CCFF"/>
                    </a:solidFill>
                  </a:tcPr>
                </a:tc>
                <a:tc>
                  <a:txBody>
                    <a:bodyPr/>
                    <a:p>
                      <a:pPr algn="ctr" eaLnBrk="1" hangingPunct="1" latinLnBrk="1" lvl="0">
                        <a:spcBef>
                          <a:spcPct val="15000"/>
                        </a:spcBef>
                      </a:pPr>
                      <a:r>
                        <a:rPr altLang="zh-CN" b="1" sz="2000" lang="en-US">
                          <a:solidFill>
                            <a:schemeClr val="dk2"/>
                          </a:solidFill>
                        </a:rPr>
                        <a:t>6</a:t>
                      </a:r>
                    </a:p>
                  </a:txBody>
                  <a:tcPr marL="91440" marR="91440" marT="45720" marB="45720" anchor="t" vert="horz">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solidFill>
                      <a:srgbClr val="99CCFF"/>
                    </a:solidFill>
                  </a:tcPr>
                </a:tc>
                <a:tc>
                  <a:txBody>
                    <a:bodyPr/>
                    <a:p>
                      <a:pPr algn="ctr" eaLnBrk="1" hangingPunct="1" latinLnBrk="1" lvl="0">
                        <a:spcBef>
                          <a:spcPct val="15000"/>
                        </a:spcBef>
                      </a:pPr>
                      <a:endParaRPr altLang="zh-CN" sz="2000" lang="zh-CN"/>
                    </a:p>
                  </a:txBody>
                  <a:tcPr marL="91440" marR="91440" marT="45720" marB="45720" anchor="t" vert="horz">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solidFill>
                      <a:srgbClr val="EAEAEA"/>
                    </a:solidFill>
                  </a:tcPr>
                </a:tc>
                <a:tc>
                  <a:txBody>
                    <a:bodyPr/>
                    <a:p>
                      <a:pPr algn="ctr" eaLnBrk="1" hangingPunct="1" latinLnBrk="1" lvl="0">
                        <a:spcBef>
                          <a:spcPct val="15000"/>
                        </a:spcBef>
                      </a:pPr>
                      <a:endParaRPr altLang="zh-CN" sz="2000" lang="zh-CN"/>
                    </a:p>
                  </a:txBody>
                  <a:tcPr marL="91440" marR="91440" marT="45720" marB="45720" anchor="t" vert="horz">
                    <a:lnL w="12700" cap="flat" cmpd="sng">
                      <a:solidFill>
                        <a:srgbClr val="000000">
                          <a:alpha val="100000"/>
                        </a:srgbClr>
                      </a:solidFill>
                      <a:prstDash val="solid"/>
                      <a:round/>
                    </a:lnL>
                    <a:lnR w="28575"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solidFill>
                      <a:srgbClr val="EAEAEA"/>
                    </a:solidFill>
                  </a:tcPr>
                </a:tc>
              </a:tr>
              <a:tr h="517525">
                <a:tc>
                  <a:txBody>
                    <a:bodyPr/>
                    <a:p>
                      <a:pPr algn="ctr" eaLnBrk="1" hangingPunct="1" latinLnBrk="1" lvl="0">
                        <a:spcBef>
                          <a:spcPct val="15000"/>
                        </a:spcBef>
                      </a:pPr>
                      <a:r>
                        <a:rPr altLang="en-US" b="1" sz="1800" lang="zh-CN">
                          <a:solidFill>
                            <a:srgbClr val="000000"/>
                          </a:solidFill>
                          <a:latin typeface="楷体_GB2312" pitchFamily="49" charset="-122"/>
                        </a:rPr>
                        <a:t>列差额</a:t>
                      </a:r>
                    </a:p>
                  </a:txBody>
                  <a:tcPr marL="91440" marR="91440" marT="45720" marB="45720" anchor="t" vert="horz">
                    <a:lnL w="28575"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28575" cap="flat" cmpd="sng">
                      <a:solidFill>
                        <a:srgbClr val="000000">
                          <a:alpha val="100000"/>
                        </a:srgbClr>
                      </a:solidFill>
                      <a:prstDash val="solid"/>
                      <a:round/>
                    </a:lnB>
                    <a:noFill/>
                  </a:tcPr>
                </a:tc>
                <a:tc>
                  <a:txBody>
                    <a:bodyPr/>
                    <a:p>
                      <a:pPr algn="ctr" eaLnBrk="1" hangingPunct="1" latinLnBrk="1" lvl="0">
                        <a:spcBef>
                          <a:spcPct val="15000"/>
                        </a:spcBef>
                      </a:pPr>
                      <a:endParaRPr altLang="zh-CN" sz="2000" lang="zh-CN">
                        <a:solidFill>
                          <a:srgbClr val="A50021"/>
                        </a:solidFill>
                      </a:endParaRPr>
                    </a:p>
                  </a:txBody>
                  <a:tcPr marL="91440" marR="91440" marT="45720" marB="45720" anchor="t" vert="horz">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28575" cap="flat" cmpd="sng">
                      <a:solidFill>
                        <a:srgbClr val="000000">
                          <a:alpha val="100000"/>
                        </a:srgbClr>
                      </a:solidFill>
                      <a:prstDash val="solid"/>
                      <a:round/>
                    </a:lnB>
                    <a:noFill/>
                  </a:tcPr>
                </a:tc>
                <a:tc>
                  <a:txBody>
                    <a:bodyPr/>
                    <a:p>
                      <a:pPr algn="ctr" eaLnBrk="1" hangingPunct="1" latinLnBrk="1" lvl="0">
                        <a:spcBef>
                          <a:spcPct val="15000"/>
                        </a:spcBef>
                      </a:pPr>
                      <a:endParaRPr altLang="zh-CN" sz="2000" lang="zh-CN"/>
                    </a:p>
                  </a:txBody>
                  <a:tcPr marL="91440" marR="91440" marT="45720" marB="45720" anchor="t" vert="horz">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28575" cap="flat" cmpd="sng">
                      <a:solidFill>
                        <a:srgbClr val="000000">
                          <a:alpha val="100000"/>
                        </a:srgbClr>
                      </a:solidFill>
                      <a:prstDash val="solid"/>
                      <a:round/>
                    </a:lnB>
                    <a:noFill/>
                  </a:tcPr>
                </a:tc>
                <a:tc>
                  <a:txBody>
                    <a:bodyPr/>
                    <a:p>
                      <a:pPr algn="ctr" eaLnBrk="1" hangingPunct="1" latinLnBrk="1" lvl="0">
                        <a:spcBef>
                          <a:spcPct val="15000"/>
                        </a:spcBef>
                      </a:pPr>
                      <a:endParaRPr altLang="zh-CN" sz="2000" lang="zh-CN"/>
                    </a:p>
                  </a:txBody>
                  <a:tcPr marL="91440" marR="91440" marT="45720" marB="45720" anchor="t" vert="horz">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28575" cap="flat" cmpd="sng">
                      <a:solidFill>
                        <a:srgbClr val="000000">
                          <a:alpha val="100000"/>
                        </a:srgbClr>
                      </a:solidFill>
                      <a:prstDash val="solid"/>
                      <a:round/>
                    </a:lnB>
                    <a:noFill/>
                  </a:tcPr>
                </a:tc>
                <a:tc>
                  <a:txBody>
                    <a:bodyPr/>
                    <a:p>
                      <a:pPr algn="ctr" eaLnBrk="1" hangingPunct="1" latinLnBrk="1" lvl="0">
                        <a:spcBef>
                          <a:spcPct val="15000"/>
                        </a:spcBef>
                      </a:pPr>
                      <a:endParaRPr altLang="zh-CN" sz="2000" lang="zh-CN"/>
                    </a:p>
                  </a:txBody>
                  <a:tcPr marL="91440" marR="91440" marT="45720" marB="45720" anchor="t" vert="horz">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28575" cap="flat" cmpd="sng">
                      <a:solidFill>
                        <a:srgbClr val="000000">
                          <a:alpha val="100000"/>
                        </a:srgbClr>
                      </a:solidFill>
                      <a:prstDash val="solid"/>
                      <a:round/>
                    </a:lnB>
                    <a:noFill/>
                  </a:tcPr>
                </a:tc>
                <a:tc>
                  <a:txBody>
                    <a:bodyPr/>
                    <a:p>
                      <a:pPr algn="ctr" eaLnBrk="1" hangingPunct="1" latinLnBrk="1" lvl="0">
                        <a:spcBef>
                          <a:spcPct val="15000"/>
                        </a:spcBef>
                      </a:pPr>
                      <a:endParaRPr altLang="zh-CN" sz="2000" lang="zh-CN"/>
                    </a:p>
                  </a:txBody>
                  <a:tcPr marL="91440" marR="91440" marT="45720" marB="45720" anchor="t" vert="horz">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28575" cap="flat" cmpd="sng">
                      <a:solidFill>
                        <a:srgbClr val="000000">
                          <a:alpha val="100000"/>
                        </a:srgbClr>
                      </a:solidFill>
                      <a:prstDash val="solid"/>
                      <a:round/>
                    </a:lnB>
                    <a:solidFill>
                      <a:srgbClr val="EAEAEA"/>
                    </a:solidFill>
                  </a:tcPr>
                </a:tc>
                <a:tc>
                  <a:txBody>
                    <a:bodyPr/>
                    <a:p>
                      <a:pPr algn="ctr" eaLnBrk="1" hangingPunct="1" latinLnBrk="1" lvl="0">
                        <a:spcBef>
                          <a:spcPct val="15000"/>
                        </a:spcBef>
                      </a:pPr>
                      <a:endParaRPr altLang="zh-CN" sz="2000" lang="zh-CN"/>
                    </a:p>
                  </a:txBody>
                  <a:tcPr marL="91440" marR="91440" marT="45720" marB="45720" anchor="t" vert="horz">
                    <a:lnL w="12700" cap="flat" cmpd="sng">
                      <a:solidFill>
                        <a:srgbClr val="000000">
                          <a:alpha val="100000"/>
                        </a:srgbClr>
                      </a:solidFill>
                      <a:prstDash val="solid"/>
                      <a:round/>
                    </a:lnL>
                    <a:lnR w="28575" cap="flat" cmpd="sng">
                      <a:solidFill>
                        <a:srgbClr val="000000">
                          <a:alpha val="100000"/>
                        </a:srgbClr>
                      </a:solidFill>
                      <a:prstDash val="solid"/>
                      <a:round/>
                    </a:lnR>
                    <a:lnT w="12700" cap="flat" cmpd="sng">
                      <a:solidFill>
                        <a:srgbClr val="000000">
                          <a:alpha val="100000"/>
                        </a:srgbClr>
                      </a:solidFill>
                      <a:prstDash val="solid"/>
                      <a:round/>
                    </a:lnT>
                    <a:lnB w="28575" cap="flat" cmpd="sng">
                      <a:solidFill>
                        <a:srgbClr val="000000">
                          <a:alpha val="100000"/>
                        </a:srgbClr>
                      </a:solidFill>
                      <a:prstDash val="solid"/>
                      <a:round/>
                    </a:lnB>
                    <a:solidFill>
                      <a:srgbClr val="EAEAEA"/>
                    </a:solidFill>
                  </a:tcPr>
                </a:tc>
              </a:tr>
            </a:tbl>
          </a:graphicData>
        </a:graphic>
      </p:graphicFrame>
      <p:sp>
        <p:nvSpPr>
          <p:cNvPr id="1049065" name=""/>
          <p:cNvSpPr/>
          <p:nvPr/>
        </p:nvSpPr>
        <p:spPr>
          <a:xfrm rot="0" flipH="1" flipV="1">
            <a:off x="1330325" y="1644650"/>
            <a:ext cx="720725" cy="863600"/>
          </a:xfrm>
          <a:prstGeom prst="line"/>
          <a:noFill/>
          <a:ln w="9525" cap="flat" cmpd="sng">
            <a:solidFill>
              <a:srgbClr val="000000">
                <a:alpha val="100000"/>
              </a:srgbClr>
            </a:solidFill>
            <a:prstDash val="solid"/>
            <a:round/>
          </a:ln>
        </p:spPr>
      </p:sp>
      <p:sp>
        <p:nvSpPr>
          <p:cNvPr id="1049066" name=""/>
          <p:cNvSpPr/>
          <p:nvPr/>
        </p:nvSpPr>
        <p:spPr>
          <a:xfrm rot="0" flipH="1" flipV="1">
            <a:off x="755650" y="2076450"/>
            <a:ext cx="1295400" cy="431800"/>
          </a:xfrm>
          <a:prstGeom prst="line"/>
          <a:noFill/>
          <a:ln w="9525" cap="flat" cmpd="sng">
            <a:solidFill>
              <a:srgbClr val="000000">
                <a:alpha val="100000"/>
              </a:srgbClr>
            </a:solidFill>
            <a:prstDash val="solid"/>
            <a:round/>
          </a:ln>
        </p:spPr>
      </p:sp>
      <p:pic>
        <p:nvPicPr>
          <p:cNvPr id="2097160" name=""/>
          <p:cNvPicPr>
            <a:picLocks/>
          </p:cNvPicPr>
          <p:nvPr/>
        </p:nvPicPr>
        <p:blipFill>
          <a:blip xmlns:r="http://schemas.openxmlformats.org/officeDocument/2006/relationships" r:embed="rId1"/>
          <a:srcRect l="0" t="0" r="0" b="0"/>
          <a:stretch>
            <a:fillRect/>
          </a:stretch>
        </p:blipFill>
        <p:spPr>
          <a:xfrm rot="0">
            <a:off x="2263775" y="1857375"/>
            <a:ext cx="3168650" cy="576262"/>
          </a:xfrm>
          <a:prstGeom prst="rect"/>
          <a:noFill/>
          <a:ln>
            <a:noFill/>
          </a:ln>
        </p:spPr>
      </p:pic>
      <p:pic>
        <p:nvPicPr>
          <p:cNvPr id="2097161" name=""/>
          <p:cNvPicPr>
            <a:picLocks/>
          </p:cNvPicPr>
          <p:nvPr/>
        </p:nvPicPr>
        <p:blipFill>
          <a:blip xmlns:r="http://schemas.openxmlformats.org/officeDocument/2006/relationships" r:embed="rId2"/>
          <a:srcRect l="0" t="0" r="0" b="0"/>
          <a:stretch>
            <a:fillRect/>
          </a:stretch>
        </p:blipFill>
        <p:spPr>
          <a:xfrm rot="0">
            <a:off x="1238250" y="2708275"/>
            <a:ext cx="552450" cy="1512887"/>
          </a:xfrm>
          <a:prstGeom prst="rect"/>
          <a:noFill/>
          <a:ln>
            <a:noFill/>
          </a:ln>
        </p:spPr>
      </p:pic>
      <p:sp>
        <p:nvSpPr>
          <p:cNvPr id="1049067" name=""/>
          <p:cNvSpPr txBox="1"/>
          <p:nvPr/>
        </p:nvSpPr>
        <p:spPr>
          <a:xfrm rot="0">
            <a:off x="6927850" y="2760662"/>
            <a:ext cx="304800" cy="584200"/>
          </a:xfrm>
          <a:prstGeom prst="rect"/>
          <a:noFill/>
          <a:ln>
            <a:noFill/>
          </a:ln>
        </p:spPr>
        <p:txBody>
          <a:bodyPr anchor="t" bIns="45720" lIns="91440" rIns="91440" tIns="45720" vert="horz">
            <a:spAutoFit/>
          </a:bodyPr>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eaLnBrk="1" hangingPunct="1" latinLnBrk="1" lvl="0">
              <a:lnSpc>
                <a:spcPct val="100000"/>
              </a:lnSpc>
              <a:buClr>
                <a:schemeClr val="accent1"/>
              </a:buClr>
              <a:buSzPct val="80000"/>
              <a:buFont typeface="Wingdings" pitchFamily="2" charset="2"/>
              <a:buNone/>
            </a:pPr>
            <a:r>
              <a:rPr altLang="zh-CN" sz="3200" lang="en-US">
                <a:solidFill>
                  <a:srgbClr val="000000"/>
                </a:solidFill>
                <a:latin typeface="楷体_GB2312" pitchFamily="49" charset="-122"/>
                <a:ea typeface="楷体_GB2312" pitchFamily="49" charset="-122"/>
              </a:rPr>
              <a:t>0</a:t>
            </a:r>
          </a:p>
        </p:txBody>
      </p:sp>
      <p:sp>
        <p:nvSpPr>
          <p:cNvPr id="1049068" name=""/>
          <p:cNvSpPr txBox="1"/>
          <p:nvPr/>
        </p:nvSpPr>
        <p:spPr>
          <a:xfrm rot="0">
            <a:off x="6927850" y="3824287"/>
            <a:ext cx="304800" cy="396875"/>
          </a:xfrm>
          <a:prstGeom prst="rect"/>
          <a:noFill/>
          <a:ln>
            <a:noFill/>
          </a:ln>
        </p:spPr>
        <p:txBody>
          <a:bodyPr anchor="t" bIns="45720" lIns="91440" rIns="91440" tIns="45720" vert="horz">
            <a:spAutoFit/>
          </a:bodyPr>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eaLnBrk="1" hangingPunct="1" latinLnBrk="1" lvl="0">
              <a:lnSpc>
                <a:spcPct val="100000"/>
              </a:lnSpc>
              <a:buClr>
                <a:schemeClr val="accent1"/>
              </a:buClr>
              <a:buSzPct val="80000"/>
              <a:buFont typeface="Wingdings" pitchFamily="2" charset="2"/>
              <a:buNone/>
            </a:pPr>
            <a:r>
              <a:rPr altLang="zh-CN" sz="2000" lang="en-US">
                <a:solidFill>
                  <a:srgbClr val="A50021"/>
                </a:solidFill>
                <a:latin typeface="Arial" pitchFamily="0" charset="0"/>
                <a:ea typeface="宋体" pitchFamily="2" charset="-122"/>
              </a:rPr>
              <a:t>1</a:t>
            </a:r>
          </a:p>
        </p:txBody>
      </p:sp>
      <p:sp>
        <p:nvSpPr>
          <p:cNvPr id="1049069" name=""/>
          <p:cNvSpPr txBox="1"/>
          <p:nvPr/>
        </p:nvSpPr>
        <p:spPr>
          <a:xfrm rot="0">
            <a:off x="4000500" y="4832350"/>
            <a:ext cx="304800" cy="396875"/>
          </a:xfrm>
          <a:prstGeom prst="rect"/>
          <a:noFill/>
          <a:ln>
            <a:noFill/>
          </a:ln>
        </p:spPr>
        <p:txBody>
          <a:bodyPr anchor="t" bIns="45720" lIns="91440" rIns="91440" tIns="45720" vert="horz">
            <a:spAutoFit/>
          </a:bodyPr>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eaLnBrk="1" hangingPunct="1" latinLnBrk="1" lvl="0">
              <a:lnSpc>
                <a:spcPct val="100000"/>
              </a:lnSpc>
              <a:buClr>
                <a:schemeClr val="accent1"/>
              </a:buClr>
              <a:buSzPct val="80000"/>
              <a:buFont typeface="Wingdings" pitchFamily="2" charset="2"/>
              <a:buNone/>
            </a:pPr>
            <a:r>
              <a:rPr altLang="zh-CN" sz="2000" lang="en-US">
                <a:solidFill>
                  <a:srgbClr val="A50021"/>
                </a:solidFill>
                <a:latin typeface="Arial" pitchFamily="0" charset="0"/>
                <a:ea typeface="宋体" pitchFamily="2" charset="-122"/>
              </a:rPr>
              <a:t>1</a:t>
            </a:r>
          </a:p>
        </p:txBody>
      </p:sp>
      <p:sp>
        <p:nvSpPr>
          <p:cNvPr id="1049070" name=""/>
          <p:cNvSpPr txBox="1"/>
          <p:nvPr/>
        </p:nvSpPr>
        <p:spPr>
          <a:xfrm rot="0">
            <a:off x="4838700" y="4832350"/>
            <a:ext cx="304800" cy="396875"/>
          </a:xfrm>
          <a:prstGeom prst="rect"/>
          <a:noFill/>
          <a:ln>
            <a:noFill/>
          </a:ln>
        </p:spPr>
        <p:txBody>
          <a:bodyPr anchor="t" bIns="45720" lIns="91440" rIns="91440" tIns="45720" vert="horz">
            <a:spAutoFit/>
          </a:bodyPr>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eaLnBrk="1" hangingPunct="1" latinLnBrk="1" lvl="0">
              <a:lnSpc>
                <a:spcPct val="100000"/>
              </a:lnSpc>
              <a:buClr>
                <a:schemeClr val="accent1"/>
              </a:buClr>
              <a:buSzPct val="80000"/>
              <a:buFont typeface="Wingdings" pitchFamily="2" charset="2"/>
              <a:buNone/>
            </a:pPr>
            <a:r>
              <a:rPr altLang="zh-CN" sz="2000" lang="en-US">
                <a:solidFill>
                  <a:srgbClr val="A50021"/>
                </a:solidFill>
                <a:latin typeface="Arial" pitchFamily="0" charset="0"/>
                <a:ea typeface="宋体" pitchFamily="2" charset="-122"/>
              </a:rPr>
              <a:t>3</a:t>
            </a:r>
          </a:p>
        </p:txBody>
      </p:sp>
      <p:sp>
        <p:nvSpPr>
          <p:cNvPr id="1049071" name=""/>
          <p:cNvSpPr txBox="1"/>
          <p:nvPr/>
        </p:nvSpPr>
        <p:spPr>
          <a:xfrm rot="0">
            <a:off x="3162300" y="4832350"/>
            <a:ext cx="381000" cy="396875"/>
          </a:xfrm>
          <a:prstGeom prst="rect"/>
          <a:noFill/>
          <a:ln>
            <a:noFill/>
          </a:ln>
        </p:spPr>
        <p:txBody>
          <a:bodyPr anchor="t" bIns="45720" lIns="91440" rIns="91440" tIns="45720" vert="horz">
            <a:spAutoFit/>
          </a:bodyPr>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eaLnBrk="1" hangingPunct="1" latinLnBrk="1" lvl="0">
              <a:lnSpc>
                <a:spcPct val="100000"/>
              </a:lnSpc>
              <a:buClr>
                <a:schemeClr val="accent1"/>
              </a:buClr>
              <a:buSzPct val="80000"/>
              <a:buFont typeface="Wingdings" pitchFamily="2" charset="2"/>
              <a:buNone/>
            </a:pPr>
            <a:r>
              <a:rPr altLang="zh-CN" sz="2000" lang="en-US">
                <a:solidFill>
                  <a:srgbClr val="A50021"/>
                </a:solidFill>
                <a:latin typeface="Arial" pitchFamily="0" charset="0"/>
                <a:ea typeface="宋体" pitchFamily="2" charset="-122"/>
              </a:rPr>
              <a:t>5</a:t>
            </a:r>
          </a:p>
        </p:txBody>
      </p:sp>
      <p:sp>
        <p:nvSpPr>
          <p:cNvPr id="1049072" name=""/>
          <p:cNvSpPr txBox="1"/>
          <p:nvPr/>
        </p:nvSpPr>
        <p:spPr>
          <a:xfrm rot="0">
            <a:off x="2324100" y="4832350"/>
            <a:ext cx="304800" cy="396875"/>
          </a:xfrm>
          <a:prstGeom prst="rect"/>
          <a:noFill/>
          <a:ln>
            <a:noFill/>
          </a:ln>
        </p:spPr>
        <p:txBody>
          <a:bodyPr anchor="t" bIns="45720" lIns="91440" rIns="91440" tIns="45720" vert="horz">
            <a:spAutoFit/>
          </a:bodyPr>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eaLnBrk="1" hangingPunct="1" latinLnBrk="1" lvl="0">
              <a:lnSpc>
                <a:spcPct val="100000"/>
              </a:lnSpc>
              <a:buClr>
                <a:schemeClr val="accent1"/>
              </a:buClr>
              <a:buSzPct val="80000"/>
              <a:buFont typeface="Wingdings" pitchFamily="2" charset="2"/>
              <a:buNone/>
            </a:pPr>
            <a:r>
              <a:rPr altLang="zh-CN" sz="2000" lang="en-US">
                <a:solidFill>
                  <a:srgbClr val="A50021"/>
                </a:solidFill>
                <a:latin typeface="Arial" pitchFamily="0" charset="0"/>
                <a:ea typeface="楷体_GB2312" pitchFamily="49" charset="-122"/>
              </a:rPr>
              <a:t>2</a:t>
            </a:r>
          </a:p>
        </p:txBody>
      </p:sp>
      <p:sp>
        <p:nvSpPr>
          <p:cNvPr id="1049073" name=""/>
          <p:cNvSpPr txBox="1"/>
          <p:nvPr/>
        </p:nvSpPr>
        <p:spPr>
          <a:xfrm rot="0">
            <a:off x="6927850" y="3319462"/>
            <a:ext cx="304800" cy="396875"/>
          </a:xfrm>
          <a:prstGeom prst="rect"/>
          <a:noFill/>
          <a:ln>
            <a:noFill/>
          </a:ln>
        </p:spPr>
        <p:txBody>
          <a:bodyPr anchor="t" bIns="45720" lIns="91440" rIns="91440" tIns="45720" vert="horz">
            <a:spAutoFit/>
          </a:bodyPr>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eaLnBrk="1" hangingPunct="1" latinLnBrk="1" lvl="0">
              <a:lnSpc>
                <a:spcPct val="100000"/>
              </a:lnSpc>
              <a:buClr>
                <a:schemeClr val="accent1"/>
              </a:buClr>
              <a:buSzPct val="80000"/>
              <a:buFont typeface="Wingdings" pitchFamily="2" charset="2"/>
              <a:buNone/>
            </a:pPr>
            <a:r>
              <a:rPr altLang="zh-CN" sz="2000" lang="en-US">
                <a:solidFill>
                  <a:srgbClr val="A50021"/>
                </a:solidFill>
                <a:latin typeface="Arial" pitchFamily="0" charset="0"/>
                <a:ea typeface="宋体" pitchFamily="2" charset="-122"/>
              </a:rPr>
              <a:t>1</a:t>
            </a:r>
          </a:p>
        </p:txBody>
      </p:sp>
      <p:sp>
        <p:nvSpPr>
          <p:cNvPr id="1049074" name=""/>
          <p:cNvSpPr/>
          <p:nvPr/>
        </p:nvSpPr>
        <p:spPr>
          <a:xfrm rot="0">
            <a:off x="3143250" y="4929187"/>
            <a:ext cx="457200" cy="381000"/>
          </a:xfrm>
          <a:prstGeom prst="ellipse"/>
          <a:noFill/>
          <a:ln w="28575" cap="flat" cmpd="sng">
            <a:solidFill>
              <a:srgbClr val="FFFFFF">
                <a:alpha val="100000"/>
              </a:srgbClr>
            </a:solidFill>
            <a:prstDash val="solid"/>
            <a:round/>
          </a:ln>
        </p:spPr>
        <p:txBody>
          <a:bodyPr anchor="ctr" bIns="45720" lIns="91440" rIns="91440" tIns="45720" vert="horz" wrap="none"/>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eaLnBrk="1" hangingPunct="1" latinLnBrk="1" lvl="0"/>
            <a:endParaRPr altLang="en-US" lang="zh-CN"/>
          </a:p>
        </p:txBody>
      </p:sp>
      <p:sp>
        <p:nvSpPr>
          <p:cNvPr id="1049075" name=""/>
          <p:cNvSpPr txBox="1"/>
          <p:nvPr/>
        </p:nvSpPr>
        <p:spPr>
          <a:xfrm rot="0">
            <a:off x="3286125" y="3714750"/>
            <a:ext cx="304800" cy="400050"/>
          </a:xfrm>
          <a:prstGeom prst="rect"/>
          <a:noFill/>
          <a:ln>
            <a:noFill/>
          </a:ln>
        </p:spPr>
        <p:txBody>
          <a:bodyPr anchor="t" bIns="45720" lIns="91440" rIns="91440" tIns="45720" vert="horz">
            <a:spAutoFit/>
          </a:bodyPr>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eaLnBrk="1" hangingPunct="1" latinLnBrk="1" lvl="0">
              <a:lnSpc>
                <a:spcPct val="100000"/>
              </a:lnSpc>
              <a:buClr>
                <a:schemeClr val="accent1"/>
              </a:buClr>
              <a:buSzPct val="80000"/>
              <a:buFont typeface="Wingdings" pitchFamily="2" charset="2"/>
              <a:buNone/>
            </a:pPr>
            <a:r>
              <a:rPr altLang="zh-CN" sz="2000" lang="en-US">
                <a:solidFill>
                  <a:srgbClr val="A50021"/>
                </a:solidFill>
                <a:latin typeface="Arial" pitchFamily="0" charset="0"/>
                <a:ea typeface="宋体" pitchFamily="2" charset="-122"/>
              </a:rPr>
              <a:t>6</a:t>
            </a:r>
          </a:p>
        </p:txBody>
      </p:sp>
      <p:sp>
        <p:nvSpPr>
          <p:cNvPr id="1049076" name=""/>
          <p:cNvSpPr/>
          <p:nvPr/>
        </p:nvSpPr>
        <p:spPr>
          <a:xfrm rot="0">
            <a:off x="3214687" y="3786187"/>
            <a:ext cx="457200" cy="381000"/>
          </a:xfrm>
          <a:prstGeom prst="ellipse"/>
          <a:noFill/>
          <a:ln w="38100" cap="flat" cmpd="sng">
            <a:solidFill>
              <a:srgbClr val="A50021">
                <a:alpha val="100000"/>
              </a:srgbClr>
            </a:solidFill>
            <a:prstDash val="solid"/>
            <a:round/>
          </a:ln>
        </p:spPr>
        <p:txBody>
          <a:bodyPr anchor="ctr" bIns="45720" lIns="91440" rIns="91440" tIns="45720" vert="horz" wrap="none"/>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algn="ctr" eaLnBrk="1" hangingPunct="1" latinLnBrk="1" lvl="0">
              <a:lnSpc>
                <a:spcPct val="100000"/>
              </a:lnSpc>
              <a:spcBef>
                <a:spcPct val="10000"/>
              </a:spcBef>
              <a:buClr>
                <a:schemeClr val="accent1"/>
              </a:buClr>
              <a:buSzPct val="80000"/>
              <a:buFont typeface="Wingdings" pitchFamily="2" charset="2"/>
              <a:buNone/>
            </a:pPr>
            <a:endParaRPr altLang="zh-CN" sz="3200" lang="zh-CN">
              <a:solidFill>
                <a:schemeClr val="lt1"/>
              </a:solidFill>
              <a:latin typeface="楷体_GB2312" pitchFamily="49" charset="-122"/>
              <a:ea typeface="楷体_GB2312" pitchFamily="49" charset="-122"/>
            </a:endParaRPr>
          </a:p>
        </p:txBody>
      </p:sp>
      <p:sp>
        <p:nvSpPr>
          <p:cNvPr id="1049077" name=""/>
          <p:cNvSpPr txBox="1"/>
          <p:nvPr/>
        </p:nvSpPr>
        <p:spPr>
          <a:xfrm rot="0">
            <a:off x="3286125" y="3143250"/>
            <a:ext cx="492125" cy="457200"/>
          </a:xfrm>
          <a:prstGeom prst="rect"/>
          <a:noFill/>
          <a:ln>
            <a:noFill/>
          </a:ln>
        </p:spPr>
        <p:txBody>
          <a:bodyPr anchor="t" bIns="45720" lIns="91440" rIns="91440" tIns="45720" vert="horz" wrap="none">
            <a:spAutoFit/>
          </a:bodyPr>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eaLnBrk="1" hangingPunct="1" latinLnBrk="1" lvl="0">
              <a:lnSpc>
                <a:spcPct val="100000"/>
              </a:lnSpc>
              <a:spcBef>
                <a:spcPct val="0"/>
              </a:spcBef>
              <a:buFontTx/>
              <a:buNone/>
            </a:pPr>
            <a:r>
              <a:rPr altLang="zh-CN" lang="en-US">
                <a:solidFill>
                  <a:srgbClr val="A50021"/>
                </a:solidFill>
                <a:ea typeface="宋体" pitchFamily="2" charset="-122"/>
              </a:rPr>
              <a:t>×</a:t>
            </a:r>
          </a:p>
        </p:txBody>
      </p:sp>
      <p:sp>
        <p:nvSpPr>
          <p:cNvPr id="1049078" name=""/>
          <p:cNvSpPr txBox="1"/>
          <p:nvPr/>
        </p:nvSpPr>
        <p:spPr>
          <a:xfrm rot="0">
            <a:off x="3214687" y="2643187"/>
            <a:ext cx="492125" cy="457200"/>
          </a:xfrm>
          <a:prstGeom prst="rect"/>
          <a:noFill/>
          <a:ln>
            <a:noFill/>
          </a:ln>
        </p:spPr>
        <p:txBody>
          <a:bodyPr anchor="t" bIns="45720" lIns="91440" rIns="91440" tIns="45720" vert="horz" wrap="none">
            <a:spAutoFit/>
          </a:bodyPr>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eaLnBrk="1" hangingPunct="1" latinLnBrk="1" lvl="0">
              <a:lnSpc>
                <a:spcPct val="100000"/>
              </a:lnSpc>
              <a:spcBef>
                <a:spcPct val="0"/>
              </a:spcBef>
              <a:buFontTx/>
              <a:buNone/>
            </a:pPr>
            <a:r>
              <a:rPr altLang="zh-CN" lang="en-US">
                <a:solidFill>
                  <a:srgbClr val="A50021"/>
                </a:solidFill>
                <a:ea typeface="宋体" pitchFamily="2" charset="-122"/>
              </a:rPr>
              <a:t>×</a:t>
            </a:r>
          </a:p>
        </p:txBody>
      </p:sp>
    </p:spTree>
  </p:cSld>
  <p:clrMapOvr>
    <a:masterClrMapping/>
  </p:clrMapOvr>
  <p:timing>
    <p:tnLst>
      <p:par>
        <p:cTn dur="indefinite" id="1" nodeType="tmRoot">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4" presetSubtype="16">
                                  <p:stCondLst>
                                    <p:cond delay="0"/>
                                  </p:stCondLst>
                                  <p:childTnLst>
                                    <p:set>
                                      <p:cBhvr>
                                        <p:cTn dur="1" fill="hold" id="6">
                                          <p:stCondLst>
                                            <p:cond delay="0"/>
                                          </p:stCondLst>
                                        </p:cTn>
                                        <p:tgtEl>
                                          <p:spTgt spid="1049067"/>
                                        </p:tgtEl>
                                        <p:attrNameLst>
                                          <p:attrName>style.visibility</p:attrName>
                                        </p:attrNameLst>
                                      </p:cBhvr>
                                      <p:to>
                                        <p:strVal val="visible"/>
                                      </p:to>
                                    </p:set>
                                    <p:animEffect transition="in" filter="box(in)">
                                      <p:cBhvr>
                                        <p:cTn dur="500" id="7"/>
                                        <p:tgtEl>
                                          <p:spTgt spid="1049067"/>
                                        </p:tgtEl>
                                      </p:cBhvr>
                                    </p:animEffect>
                                  </p:childTnLst>
                                </p:cTn>
                              </p:par>
                            </p:childTnLst>
                          </p:cTn>
                        </p:par>
                      </p:childTnLst>
                    </p:cTn>
                  </p:par>
                  <p:par>
                    <p:cTn fill="hold" id="8">
                      <p:stCondLst>
                        <p:cond delay="indefinite"/>
                      </p:stCondLst>
                      <p:childTnLst>
                        <p:par>
                          <p:cTn fill="hold" id="9">
                            <p:stCondLst>
                              <p:cond delay="0"/>
                            </p:stCondLst>
                            <p:childTnLst>
                              <p:par>
                                <p:cTn fill="hold" grpId="0" id="10" nodeType="clickEffect" presetClass="entr" presetID="16" presetSubtype="42">
                                  <p:stCondLst>
                                    <p:cond delay="0"/>
                                  </p:stCondLst>
                                  <p:childTnLst>
                                    <p:set>
                                      <p:cBhvr>
                                        <p:cTn dur="1" fill="hold" id="11">
                                          <p:stCondLst>
                                            <p:cond delay="0"/>
                                          </p:stCondLst>
                                        </p:cTn>
                                        <p:tgtEl>
                                          <p:spTgt spid="1049073"/>
                                        </p:tgtEl>
                                        <p:attrNameLst>
                                          <p:attrName>style.visibility</p:attrName>
                                        </p:attrNameLst>
                                      </p:cBhvr>
                                      <p:to>
                                        <p:strVal val="visible"/>
                                      </p:to>
                                    </p:set>
                                    <p:animEffect transition="in" filter="barn(outHorizontal)">
                                      <p:cBhvr>
                                        <p:cTn dur="500" id="12"/>
                                        <p:tgtEl>
                                          <p:spTgt spid="1049073"/>
                                        </p:tgtEl>
                                      </p:cBhvr>
                                    </p:animEffect>
                                  </p:childTnLst>
                                </p:cTn>
                              </p:par>
                            </p:childTnLst>
                          </p:cTn>
                        </p:par>
                      </p:childTnLst>
                    </p:cTn>
                  </p:par>
                  <p:par>
                    <p:cTn fill="hold" id="13">
                      <p:stCondLst>
                        <p:cond delay="indefinite"/>
                      </p:stCondLst>
                      <p:childTnLst>
                        <p:par>
                          <p:cTn fill="hold" id="14">
                            <p:stCondLst>
                              <p:cond delay="0"/>
                            </p:stCondLst>
                            <p:childTnLst>
                              <p:par>
                                <p:cTn fill="hold" grpId="0" id="15" nodeType="clickEffect" presetClass="entr" presetID="3" presetSubtype="10">
                                  <p:stCondLst>
                                    <p:cond delay="0"/>
                                  </p:stCondLst>
                                  <p:childTnLst>
                                    <p:set>
                                      <p:cBhvr>
                                        <p:cTn dur="1" fill="hold" id="16">
                                          <p:stCondLst>
                                            <p:cond delay="0"/>
                                          </p:stCondLst>
                                        </p:cTn>
                                        <p:tgtEl>
                                          <p:spTgt spid="1049068"/>
                                        </p:tgtEl>
                                        <p:attrNameLst>
                                          <p:attrName>style.visibility</p:attrName>
                                        </p:attrNameLst>
                                      </p:cBhvr>
                                      <p:to>
                                        <p:strVal val="visible"/>
                                      </p:to>
                                    </p:set>
                                    <p:animEffect transition="in" filter="blinds(horizontal)">
                                      <p:cBhvr>
                                        <p:cTn dur="500" id="17"/>
                                        <p:tgtEl>
                                          <p:spTgt spid="1049068"/>
                                        </p:tgtEl>
                                      </p:cBhvr>
                                    </p:animEffect>
                                  </p:childTnLst>
                                </p:cTn>
                              </p:par>
                            </p:childTnLst>
                          </p:cTn>
                        </p:par>
                      </p:childTnLst>
                    </p:cTn>
                  </p:par>
                  <p:par>
                    <p:cTn fill="hold" id="18">
                      <p:stCondLst>
                        <p:cond delay="indefinite"/>
                      </p:stCondLst>
                      <p:childTnLst>
                        <p:par>
                          <p:cTn fill="hold" id="19">
                            <p:stCondLst>
                              <p:cond delay="0"/>
                            </p:stCondLst>
                            <p:childTnLst>
                              <p:par>
                                <p:cTn fill="hold" grpId="0" id="20" nodeType="clickEffect" presetClass="entr" presetID="16" presetSubtype="42">
                                  <p:stCondLst>
                                    <p:cond delay="0"/>
                                  </p:stCondLst>
                                  <p:childTnLst>
                                    <p:set>
                                      <p:cBhvr>
                                        <p:cTn dur="1" fill="hold" id="21">
                                          <p:stCondLst>
                                            <p:cond delay="0"/>
                                          </p:stCondLst>
                                        </p:cTn>
                                        <p:tgtEl>
                                          <p:spTgt spid="1049072"/>
                                        </p:tgtEl>
                                        <p:attrNameLst>
                                          <p:attrName>style.visibility</p:attrName>
                                        </p:attrNameLst>
                                      </p:cBhvr>
                                      <p:to>
                                        <p:strVal val="visible"/>
                                      </p:to>
                                    </p:set>
                                    <p:animEffect transition="in" filter="barn(outHorizontal)">
                                      <p:cBhvr>
                                        <p:cTn dur="500" id="22"/>
                                        <p:tgtEl>
                                          <p:spTgt spid="1049072"/>
                                        </p:tgtEl>
                                      </p:cBhvr>
                                    </p:animEffect>
                                  </p:childTnLst>
                                </p:cTn>
                              </p:par>
                            </p:childTnLst>
                          </p:cTn>
                        </p:par>
                      </p:childTnLst>
                    </p:cTn>
                  </p:par>
                  <p:par>
                    <p:cTn fill="hold" id="23">
                      <p:stCondLst>
                        <p:cond delay="indefinite"/>
                      </p:stCondLst>
                      <p:childTnLst>
                        <p:par>
                          <p:cTn fill="hold" id="24">
                            <p:stCondLst>
                              <p:cond delay="0"/>
                            </p:stCondLst>
                            <p:childTnLst>
                              <p:par>
                                <p:cTn fill="hold" grpId="0" id="25" nodeType="clickEffect" presetClass="entr" presetID="4" presetSubtype="16">
                                  <p:stCondLst>
                                    <p:cond delay="0"/>
                                  </p:stCondLst>
                                  <p:childTnLst>
                                    <p:set>
                                      <p:cBhvr>
                                        <p:cTn dur="1" fill="hold" id="26">
                                          <p:stCondLst>
                                            <p:cond delay="0"/>
                                          </p:stCondLst>
                                        </p:cTn>
                                        <p:tgtEl>
                                          <p:spTgt spid="1049071"/>
                                        </p:tgtEl>
                                        <p:attrNameLst>
                                          <p:attrName>style.visibility</p:attrName>
                                        </p:attrNameLst>
                                      </p:cBhvr>
                                      <p:to>
                                        <p:strVal val="visible"/>
                                      </p:to>
                                    </p:set>
                                    <p:animEffect transition="in" filter="box(in)">
                                      <p:cBhvr>
                                        <p:cTn dur="500" id="27"/>
                                        <p:tgtEl>
                                          <p:spTgt spid="1049071"/>
                                        </p:tgtEl>
                                      </p:cBhvr>
                                    </p:animEffect>
                                  </p:childTnLst>
                                </p:cTn>
                              </p:par>
                            </p:childTnLst>
                          </p:cTn>
                        </p:par>
                      </p:childTnLst>
                    </p:cTn>
                  </p:par>
                  <p:par>
                    <p:cTn fill="hold" id="28">
                      <p:stCondLst>
                        <p:cond delay="indefinite"/>
                      </p:stCondLst>
                      <p:childTnLst>
                        <p:par>
                          <p:cTn fill="hold" id="29">
                            <p:stCondLst>
                              <p:cond delay="0"/>
                            </p:stCondLst>
                            <p:childTnLst>
                              <p:par>
                                <p:cTn fill="hold" grpId="0" id="30" nodeType="clickEffect" presetClass="entr" presetID="4" presetSubtype="16">
                                  <p:stCondLst>
                                    <p:cond delay="0"/>
                                  </p:stCondLst>
                                  <p:childTnLst>
                                    <p:set>
                                      <p:cBhvr>
                                        <p:cTn dur="1" fill="hold" id="31">
                                          <p:stCondLst>
                                            <p:cond delay="0"/>
                                          </p:stCondLst>
                                        </p:cTn>
                                        <p:tgtEl>
                                          <p:spTgt spid="1049069"/>
                                        </p:tgtEl>
                                        <p:attrNameLst>
                                          <p:attrName>style.visibility</p:attrName>
                                        </p:attrNameLst>
                                      </p:cBhvr>
                                      <p:to>
                                        <p:strVal val="visible"/>
                                      </p:to>
                                    </p:set>
                                    <p:animEffect transition="in" filter="box(in)">
                                      <p:cBhvr>
                                        <p:cTn dur="500" id="32"/>
                                        <p:tgtEl>
                                          <p:spTgt spid="1049069"/>
                                        </p:tgtEl>
                                      </p:cBhvr>
                                    </p:animEffect>
                                  </p:childTnLst>
                                </p:cTn>
                              </p:par>
                            </p:childTnLst>
                          </p:cTn>
                        </p:par>
                      </p:childTnLst>
                    </p:cTn>
                  </p:par>
                  <p:par>
                    <p:cTn fill="hold" id="33">
                      <p:stCondLst>
                        <p:cond delay="indefinite"/>
                      </p:stCondLst>
                      <p:childTnLst>
                        <p:par>
                          <p:cTn fill="hold" id="34">
                            <p:stCondLst>
                              <p:cond delay="0"/>
                            </p:stCondLst>
                            <p:childTnLst>
                              <p:par>
                                <p:cTn fill="hold" grpId="0" id="35" nodeType="clickEffect" presetClass="entr" presetID="12" presetSubtype="4">
                                  <p:stCondLst>
                                    <p:cond delay="0"/>
                                  </p:stCondLst>
                                  <p:childTnLst>
                                    <p:set>
                                      <p:cBhvr>
                                        <p:cTn dur="1" fill="hold" id="36">
                                          <p:stCondLst>
                                            <p:cond delay="0"/>
                                          </p:stCondLst>
                                        </p:cTn>
                                        <p:tgtEl>
                                          <p:spTgt spid="1049070"/>
                                        </p:tgtEl>
                                        <p:attrNameLst>
                                          <p:attrName>style.visibility</p:attrName>
                                        </p:attrNameLst>
                                      </p:cBhvr>
                                      <p:to>
                                        <p:strVal val="visible"/>
                                      </p:to>
                                    </p:set>
                                    <p:animEffect transition="in" filter="slide(fromBottom)">
                                      <p:cBhvr>
                                        <p:cTn dur="500" id="37"/>
                                        <p:tgtEl>
                                          <p:spTgt spid="1049070"/>
                                        </p:tgtEl>
                                      </p:cBhvr>
                                    </p:animEffect>
                                  </p:childTnLst>
                                </p:cTn>
                              </p:par>
                            </p:childTnLst>
                          </p:cTn>
                        </p:par>
                      </p:childTnLst>
                    </p:cTn>
                  </p:par>
                  <p:par>
                    <p:cTn fill="hold" id="38">
                      <p:stCondLst>
                        <p:cond delay="indefinite"/>
                      </p:stCondLst>
                      <p:childTnLst>
                        <p:par>
                          <p:cTn fill="hold" id="39">
                            <p:stCondLst>
                              <p:cond delay="0"/>
                            </p:stCondLst>
                            <p:childTnLst>
                              <p:par>
                                <p:cTn fill="hold" grpId="0" id="40" nodeType="clickEffect" presetClass="entr" presetID="15" presetSubtype="0">
                                  <p:stCondLst>
                                    <p:cond delay="0"/>
                                  </p:stCondLst>
                                  <p:childTnLst>
                                    <p:set>
                                      <p:cBhvr>
                                        <p:cTn dur="1" fill="hold" id="41">
                                          <p:stCondLst>
                                            <p:cond delay="0"/>
                                          </p:stCondLst>
                                        </p:cTn>
                                        <p:tgtEl>
                                          <p:spTgt spid="1049074"/>
                                        </p:tgtEl>
                                        <p:attrNameLst>
                                          <p:attrName>style.visibility</p:attrName>
                                        </p:attrNameLst>
                                      </p:cBhvr>
                                      <p:to>
                                        <p:strVal val="visible"/>
                                      </p:to>
                                    </p:set>
                                    <p:anim calcmode="lin" valueType="num">
                                      <p:cBhvr>
                                        <p:cTn dur="1000" fill="hold" id="42"/>
                                        <p:tgtEl>
                                          <p:spTgt spid="1049074"/>
                                        </p:tgtEl>
                                        <p:attrNameLst>
                                          <p:attrName>ppt_w</p:attrName>
                                        </p:attrNameLst>
                                      </p:cBhvr>
                                      <p:tavLst>
                                        <p:tav tm="0">
                                          <p:val>
                                            <p:fltVal val="0.0"/>
                                          </p:val>
                                        </p:tav>
                                        <p:tav tm="100000">
                                          <p:val>
                                            <p:strVal val="#ppt_w"/>
                                          </p:val>
                                        </p:tav>
                                      </p:tavLst>
                                    </p:anim>
                                    <p:anim calcmode="lin" valueType="num">
                                      <p:cBhvr>
                                        <p:cTn dur="1000" fill="hold" id="43"/>
                                        <p:tgtEl>
                                          <p:spTgt spid="1049074"/>
                                        </p:tgtEl>
                                        <p:attrNameLst>
                                          <p:attrName>ppt_h</p:attrName>
                                        </p:attrNameLst>
                                      </p:cBhvr>
                                      <p:tavLst>
                                        <p:tav tm="0">
                                          <p:val>
                                            <p:fltVal val="0.0"/>
                                          </p:val>
                                        </p:tav>
                                        <p:tav tm="100000">
                                          <p:val>
                                            <p:strVal val="#ppt_h"/>
                                          </p:val>
                                        </p:tav>
                                      </p:tavLst>
                                    </p:anim>
                                    <p:anim calcmode="lin" valueType="num">
                                      <p:cBhvr>
                                        <p:cTn dur="1000" fill="hold" id="44"/>
                                        <p:tgtEl>
                                          <p:spTgt spid="1049074"/>
                                        </p:tgtEl>
                                        <p:attrNameLst>
                                          <p:attrName>ppt_x</p:attrName>
                                        </p:attrNameLst>
                                      </p:cBhvr>
                                      <p:tavLst>
                                        <p:tav fmla="#ppt_x+(cos(-2*pi*(1-$))*-#ppt_x-sin(-2*pi*(1-$))*(1-#ppt_y))*(1-$)" tm="0">
                                          <p:val>
                                            <p:fltVal val="0.0"/>
                                          </p:val>
                                        </p:tav>
                                        <p:tav tm="100000">
                                          <p:val>
                                            <p:fltVal val="1.0"/>
                                          </p:val>
                                        </p:tav>
                                      </p:tavLst>
                                    </p:anim>
                                    <p:anim calcmode="lin" valueType="num">
                                      <p:cBhvr>
                                        <p:cTn dur="1000" fill="hold" id="45"/>
                                        <p:tgtEl>
                                          <p:spTgt spid="1049074"/>
                                        </p:tgtEl>
                                        <p:attrNameLst>
                                          <p:attrName>ppt_y</p:attrName>
                                        </p:attrNameLst>
                                      </p:cBhvr>
                                      <p:tavLst>
                                        <p:tav fmla="#ppt_y+(sin(-2*pi*(1-$))*-#ppt_x+cos(-2*pi*(1-$))*(1-#ppt_y))*(1-$)" tm="0">
                                          <p:val>
                                            <p:fltVal val="0.0"/>
                                          </p:val>
                                        </p:tav>
                                        <p:tav tm="100000">
                                          <p:val>
                                            <p:fltVal val="1.0"/>
                                          </p:val>
                                        </p:tav>
                                      </p:tavLst>
                                    </p:anim>
                                  </p:childTnLst>
                                </p:cTn>
                              </p:par>
                            </p:childTnLst>
                          </p:cTn>
                        </p:par>
                      </p:childTnLst>
                    </p:cTn>
                  </p:par>
                  <p:par>
                    <p:cTn fill="hold" id="46">
                      <p:stCondLst>
                        <p:cond delay="indefinite"/>
                      </p:stCondLst>
                      <p:childTnLst>
                        <p:par>
                          <p:cTn fill="hold" id="47">
                            <p:stCondLst>
                              <p:cond delay="0"/>
                            </p:stCondLst>
                            <p:childTnLst>
                              <p:par>
                                <p:cTn fill="hold" grpId="0" id="48" nodeType="clickEffect" presetClass="entr" presetID="2" presetSubtype="8">
                                  <p:stCondLst>
                                    <p:cond delay="0"/>
                                  </p:stCondLst>
                                  <p:childTnLst>
                                    <p:set>
                                      <p:cBhvr>
                                        <p:cTn dur="1" fill="hold" id="49">
                                          <p:stCondLst>
                                            <p:cond delay="0"/>
                                          </p:stCondLst>
                                        </p:cTn>
                                        <p:tgtEl>
                                          <p:spTgt spid="1049075"/>
                                        </p:tgtEl>
                                        <p:attrNameLst>
                                          <p:attrName>style.visibility</p:attrName>
                                        </p:attrNameLst>
                                      </p:cBhvr>
                                      <p:to>
                                        <p:strVal val="visible"/>
                                      </p:to>
                                    </p:set>
                                    <p:anim calcmode="lin" valueType="num">
                                      <p:cBhvr additive="base">
                                        <p:cTn dur="500" fill="hold" id="50"/>
                                        <p:tgtEl>
                                          <p:spTgt spid="1049075"/>
                                        </p:tgtEl>
                                        <p:attrNameLst>
                                          <p:attrName>ppt_x</p:attrName>
                                        </p:attrNameLst>
                                      </p:cBhvr>
                                      <p:tavLst>
                                        <p:tav tm="0">
                                          <p:val>
                                            <p:strVal val="0-#ppt_w/2"/>
                                          </p:val>
                                        </p:tav>
                                        <p:tav tm="100000">
                                          <p:val>
                                            <p:strVal val="#ppt_x"/>
                                          </p:val>
                                        </p:tav>
                                      </p:tavLst>
                                    </p:anim>
                                    <p:anim calcmode="lin" valueType="num">
                                      <p:cBhvr additive="base">
                                        <p:cTn dur="500" fill="hold" id="51"/>
                                        <p:tgtEl>
                                          <p:spTgt spid="1049075"/>
                                        </p:tgtEl>
                                        <p:attrNameLst>
                                          <p:attrName>ppt_y</p:attrName>
                                        </p:attrNameLst>
                                      </p:cBhvr>
                                      <p:tavLst>
                                        <p:tav tm="0">
                                          <p:val>
                                            <p:strVal val="#ppt_y"/>
                                          </p:val>
                                        </p:tav>
                                        <p:tav tm="100000">
                                          <p:val>
                                            <p:strVal val="#ppt_y"/>
                                          </p:val>
                                        </p:tav>
                                      </p:tavLst>
                                    </p:anim>
                                  </p:childTnLst>
                                </p:cTn>
                              </p:par>
                            </p:childTnLst>
                          </p:cTn>
                        </p:par>
                      </p:childTnLst>
                    </p:cTn>
                  </p:par>
                  <p:par>
                    <p:cTn fill="hold" id="52">
                      <p:stCondLst>
                        <p:cond delay="indefinite"/>
                      </p:stCondLst>
                      <p:childTnLst>
                        <p:par>
                          <p:cTn fill="hold" id="53">
                            <p:stCondLst>
                              <p:cond delay="0"/>
                            </p:stCondLst>
                            <p:childTnLst>
                              <p:par>
                                <p:cTn fill="hold" grpId="0" id="54" nodeType="clickEffect" presetClass="entr" presetID="9" presetSubtype="0">
                                  <p:stCondLst>
                                    <p:cond delay="0"/>
                                  </p:stCondLst>
                                  <p:childTnLst>
                                    <p:set>
                                      <p:cBhvr>
                                        <p:cTn dur="1" fill="hold" id="55">
                                          <p:stCondLst>
                                            <p:cond delay="0"/>
                                          </p:stCondLst>
                                        </p:cTn>
                                        <p:tgtEl>
                                          <p:spTgt spid="1049076"/>
                                        </p:tgtEl>
                                        <p:attrNameLst>
                                          <p:attrName>style.visibility</p:attrName>
                                        </p:attrNameLst>
                                      </p:cBhvr>
                                      <p:to>
                                        <p:strVal val="visible"/>
                                      </p:to>
                                    </p:set>
                                    <p:animEffect transition="in" filter="dissolve">
                                      <p:cBhvr>
                                        <p:cTn dur="500" id="56"/>
                                        <p:tgtEl>
                                          <p:spTgt spid="1049076"/>
                                        </p:tgtEl>
                                      </p:cBhvr>
                                    </p:animEffect>
                                  </p:childTnLst>
                                </p:cTn>
                              </p:par>
                            </p:childTnLst>
                          </p:cTn>
                        </p:par>
                      </p:childTnLst>
                    </p:cTn>
                  </p:par>
                  <p:par>
                    <p:cTn fill="hold" id="57">
                      <p:stCondLst>
                        <p:cond delay="indefinite"/>
                      </p:stCondLst>
                      <p:childTnLst>
                        <p:par>
                          <p:cTn fill="hold" id="58">
                            <p:stCondLst>
                              <p:cond delay="0"/>
                            </p:stCondLst>
                            <p:childTnLst>
                              <p:par>
                                <p:cTn fill="hold" grpId="0" id="59" nodeType="clickEffect" presetClass="entr" presetID="3" presetSubtype="10">
                                  <p:stCondLst>
                                    <p:cond delay="0"/>
                                  </p:stCondLst>
                                  <p:childTnLst>
                                    <p:set>
                                      <p:cBhvr>
                                        <p:cTn dur="1" fill="hold" id="60">
                                          <p:stCondLst>
                                            <p:cond delay="0"/>
                                          </p:stCondLst>
                                        </p:cTn>
                                        <p:tgtEl>
                                          <p:spTgt spid="1049077"/>
                                        </p:tgtEl>
                                        <p:attrNameLst>
                                          <p:attrName>style.visibility</p:attrName>
                                        </p:attrNameLst>
                                      </p:cBhvr>
                                      <p:to>
                                        <p:strVal val="visible"/>
                                      </p:to>
                                    </p:set>
                                    <p:animEffect transition="in" filter="blinds(horizontal)">
                                      <p:cBhvr>
                                        <p:cTn dur="500" id="61"/>
                                        <p:tgtEl>
                                          <p:spTgt spid="1049077"/>
                                        </p:tgtEl>
                                      </p:cBhvr>
                                    </p:animEffect>
                                  </p:childTnLst>
                                </p:cTn>
                              </p:par>
                            </p:childTnLst>
                          </p:cTn>
                        </p:par>
                      </p:childTnLst>
                    </p:cTn>
                  </p:par>
                  <p:par>
                    <p:cTn fill="hold" id="62">
                      <p:stCondLst>
                        <p:cond delay="indefinite"/>
                      </p:stCondLst>
                      <p:childTnLst>
                        <p:par>
                          <p:cTn fill="hold" id="63">
                            <p:stCondLst>
                              <p:cond delay="0"/>
                            </p:stCondLst>
                            <p:childTnLst>
                              <p:par>
                                <p:cTn fill="hold" grpId="0" id="64" nodeType="clickEffect" presetClass="entr" presetID="3" presetSubtype="10">
                                  <p:stCondLst>
                                    <p:cond delay="0"/>
                                  </p:stCondLst>
                                  <p:childTnLst>
                                    <p:set>
                                      <p:cBhvr>
                                        <p:cTn dur="1" fill="hold" id="65">
                                          <p:stCondLst>
                                            <p:cond delay="0"/>
                                          </p:stCondLst>
                                        </p:cTn>
                                        <p:tgtEl>
                                          <p:spTgt spid="1049078"/>
                                        </p:tgtEl>
                                        <p:attrNameLst>
                                          <p:attrName>style.visibility</p:attrName>
                                        </p:attrNameLst>
                                      </p:cBhvr>
                                      <p:to>
                                        <p:strVal val="visible"/>
                                      </p:to>
                                    </p:set>
                                    <p:animEffect transition="in" filter="blinds(horizontal)">
                                      <p:cBhvr>
                                        <p:cTn dur="500" id="66"/>
                                        <p:tgtEl>
                                          <p:spTgt spid="10490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067" grpId="0" uiExpand="0" build="whole"/>
      <p:bldP spid="1049068" grpId="0" uiExpand="0" build="whole"/>
      <p:bldP spid="1049069" grpId="0" uiExpand="0" build="whole"/>
      <p:bldP spid="1049070" grpId="0" uiExpand="0" build="whole"/>
      <p:bldP spid="1049071" grpId="0" uiExpand="0" build="whole"/>
      <p:bldP spid="1049072" grpId="0" uiExpand="0" build="whole"/>
      <p:bldP spid="1049073" grpId="0" uiExpand="0" build="whole"/>
      <p:bldP spid="1049074" grpId="0" uiExpand="0" build="whole" animBg="1"/>
      <p:bldP spid="1049075" grpId="0" uiExpand="0" build="whole"/>
      <p:bldP spid="1049076" grpId="0" uiExpand="0" build="whole" animBg="1"/>
      <p:bldP spid="1049077" grpId="0" uiExpand="0" build="whole"/>
      <p:bldP spid="1049078" grpId="0" uiExpand="0" build="whole"/>
    </p:bldLst>
  </p:timing>
</p:sld>
</file>

<file path=ppt/slides/slide14.xml><?xml version="1.0" encoding="utf-8"?>
<p:sld xmlns:a="http://schemas.openxmlformats.org/drawingml/2006/main" xmlns:r="http://schemas.openxmlformats.org/officeDocument/2006/relationships" xmlns:p="http://schemas.openxmlformats.org/presentationml/2006/main" showMasterSp="1">
  <p:cSld>
    <p:spTree>
      <p:nvGrpSpPr>
        <p:cNvPr id="153" name=""/>
        <p:cNvGrpSpPr/>
        <p:nvPr/>
      </p:nvGrpSpPr>
      <p:grpSpPr>
        <a:xfrm rot="0">
          <a:off x="0" y="0"/>
          <a:ext cx="0" cy="0"/>
          <a:chOff x="0" y="0"/>
          <a:chExt cx="0" cy="0"/>
        </a:xfrm>
      </p:grpSpPr>
      <p:sp>
        <p:nvSpPr>
          <p:cNvPr id="1049079" name="" descr="Large confetti"/>
          <p:cNvSpPr/>
          <p:nvPr>
            <p:ph type="title" sz="full" idx="0"/>
          </p:nvPr>
        </p:nvSpPr>
        <p:spPr>
          <a:xfrm rot="0">
            <a:off x="179387" y="115887"/>
            <a:ext cx="7345362" cy="7112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1" sz="3400" i="0" u="none">
                <a:solidFill>
                  <a:srgbClr val="003300"/>
                </a:solidFill>
                <a:latin typeface="Times New Roman" pitchFamily="18" charset="0"/>
                <a:ea typeface="宋体" pitchFamily="2" charset="-122"/>
                <a:sym typeface="Times New Roman" pitchFamily="18" charset="0"/>
              </a:defRPr>
            </a:lvl1pPr>
          </a:lstStyle>
          <a:p>
            <a:pPr eaLnBrk="1" hangingPunct="1" latinLnBrk="1" lvl="0"/>
            <a:r>
              <a:rPr altLang="en-US" lang="zh-CN">
                <a:effectLst>
                  <a:outerShdw algn="tl" blurRad="38100" dir="2700000" dist="38100">
                    <a:srgbClr val="C0C0C0"/>
                  </a:outerShdw>
                </a:effectLst>
              </a:rPr>
              <a:t>表上作业法</a:t>
            </a:r>
          </a:p>
        </p:txBody>
      </p:sp>
      <p:graphicFrame>
        <p:nvGraphicFramePr>
          <p:cNvPr id="4194314" name=""/>
          <p:cNvGraphicFramePr>
            <a:graphicFrameLocks/>
          </p:cNvGraphicFramePr>
          <p:nvPr/>
        </p:nvGraphicFramePr>
        <p:xfrm rot="0">
          <a:off x="971550" y="1628775"/>
          <a:ext cx="6838950" cy="3638550"/>
        </p:xfrm>
        <a:graphic>
          <a:graphicData uri="http://schemas.openxmlformats.org/drawingml/2006/table">
            <a:tbl>
              <a:tblPr/>
              <a:tblGrid>
                <a:gridCol w="1344612"/>
                <a:gridCol w="814387"/>
                <a:gridCol w="865187"/>
                <a:gridCol w="863600"/>
                <a:gridCol w="792162"/>
                <a:gridCol w="1079500"/>
                <a:gridCol w="1079500"/>
              </a:tblGrid>
              <a:tr h="1050925">
                <a:tc>
                  <a:txBody>
                    <a:bodyPr/>
                    <a:p>
                      <a:pPr algn="l" eaLnBrk="1" hangingPunct="1" latinLnBrk="1" lvl="0">
                        <a:spcBef>
                          <a:spcPct val="15000"/>
                        </a:spcBef>
                      </a:pPr>
                      <a:r>
                        <a:rPr altLang="en-US" b="1" sz="1200" lang="zh-CN">
                          <a:solidFill>
                            <a:schemeClr val="dk2"/>
                          </a:solidFill>
                        </a:rPr>
                        <a:t>单位       销地</a:t>
                      </a:r>
                    </a:p>
                    <a:p>
                      <a:pPr algn="l" eaLnBrk="1" hangingPunct="1" latinLnBrk="1" lvl="0">
                        <a:spcBef>
                          <a:spcPct val="15000"/>
                        </a:spcBef>
                      </a:pPr>
                      <a:r>
                        <a:rPr altLang="en-US" b="1" sz="1200" lang="zh-CN">
                          <a:solidFill>
                            <a:schemeClr val="dk2"/>
                          </a:solidFill>
                        </a:rPr>
                        <a:t>    运价                                                        </a:t>
                      </a:r>
                    </a:p>
                    <a:p>
                      <a:pPr algn="l" eaLnBrk="1" hangingPunct="1" latinLnBrk="1" lvl="0">
                        <a:spcBef>
                          <a:spcPct val="15000"/>
                        </a:spcBef>
                      </a:pPr>
                      <a:endParaRPr altLang="en-US" sz="1200" lang="zh-CN"/>
                    </a:p>
                    <a:p>
                      <a:pPr algn="l" eaLnBrk="1" hangingPunct="1" latinLnBrk="1" lvl="0">
                        <a:spcBef>
                          <a:spcPct val="15000"/>
                        </a:spcBef>
                      </a:pPr>
                      <a:r>
                        <a:rPr altLang="en-US" b="1" sz="1200" lang="zh-CN">
                          <a:solidFill>
                            <a:schemeClr val="dk2"/>
                          </a:solidFill>
                        </a:rPr>
                        <a:t>产地</a:t>
                      </a:r>
                    </a:p>
                  </a:txBody>
                  <a:tcPr marL="91440" marR="91440" marT="45720" marB="45720" anchor="t" vert="horz">
                    <a:lnL w="28575" cap="flat" cmpd="sng">
                      <a:solidFill>
                        <a:srgbClr val="000000">
                          <a:alpha val="100000"/>
                        </a:srgbClr>
                      </a:solidFill>
                      <a:prstDash val="solid"/>
                      <a:round/>
                    </a:lnL>
                    <a:lnR w="12700" cap="flat" cmpd="sng">
                      <a:solidFill>
                        <a:srgbClr val="000000">
                          <a:alpha val="100000"/>
                        </a:srgbClr>
                      </a:solidFill>
                      <a:prstDash val="solid"/>
                      <a:round/>
                    </a:lnR>
                    <a:lnT w="28575" cap="flat" cmpd="sng">
                      <a:solidFill>
                        <a:srgbClr val="000000">
                          <a:alpha val="100000"/>
                        </a:srgbClr>
                      </a:solidFill>
                      <a:prstDash val="solid"/>
                      <a:round/>
                    </a:lnT>
                    <a:lnB w="12700" cap="flat" cmpd="sng">
                      <a:solidFill>
                        <a:srgbClr val="000000">
                          <a:alpha val="100000"/>
                        </a:srgbClr>
                      </a:solidFill>
                      <a:prstDash val="solid"/>
                      <a:round/>
                    </a:lnB>
                    <a:solidFill>
                      <a:srgbClr val="EAEAEA"/>
                    </a:solidFill>
                  </a:tcPr>
                </a:tc>
                <a:tc>
                  <a:txBody>
                    <a:bodyPr/>
                    <a:p>
                      <a:pPr algn="ctr" eaLnBrk="1" hangingPunct="1" latinLnBrk="1" lvl="0">
                        <a:spcBef>
                          <a:spcPct val="15000"/>
                        </a:spcBef>
                      </a:pPr>
                      <a:endParaRPr altLang="zh-CN" sz="2000" lang="zh-CN"/>
                    </a:p>
                  </a:txBody>
                  <a:tcPr marL="91440" marR="91440" marT="45720" marB="45720" anchor="t" vert="horz">
                    <a:lnL w="12700" cap="flat" cmpd="sng">
                      <a:solidFill>
                        <a:srgbClr val="000000">
                          <a:alpha val="100000"/>
                        </a:srgbClr>
                      </a:solidFill>
                      <a:prstDash val="solid"/>
                      <a:round/>
                    </a:lnL>
                    <a:lnR w="12700" cap="flat" cmpd="sng">
                      <a:solidFill>
                        <a:srgbClr val="000000">
                          <a:alpha val="100000"/>
                        </a:srgbClr>
                      </a:solidFill>
                      <a:prstDash val="solid"/>
                      <a:round/>
                    </a:lnR>
                    <a:lnT w="28575" cap="flat" cmpd="sng">
                      <a:solidFill>
                        <a:srgbClr val="000000">
                          <a:alpha val="100000"/>
                        </a:srgbClr>
                      </a:solidFill>
                      <a:prstDash val="solid"/>
                      <a:round/>
                    </a:lnT>
                    <a:lnB w="12700" cap="flat" cmpd="sng">
                      <a:solidFill>
                        <a:srgbClr val="000000">
                          <a:alpha val="100000"/>
                        </a:srgbClr>
                      </a:solidFill>
                      <a:prstDash val="solid"/>
                      <a:round/>
                    </a:lnB>
                    <a:solidFill>
                      <a:srgbClr val="FFCCFF"/>
                    </a:solidFill>
                  </a:tcPr>
                </a:tc>
                <a:tc>
                  <a:txBody>
                    <a:bodyPr/>
                    <a:p>
                      <a:pPr algn="ctr" eaLnBrk="1" hangingPunct="1" latinLnBrk="1" lvl="0">
                        <a:spcBef>
                          <a:spcPct val="15000"/>
                        </a:spcBef>
                      </a:pPr>
                      <a:endParaRPr altLang="zh-CN" sz="2000" lang="zh-CN"/>
                    </a:p>
                  </a:txBody>
                  <a:tcPr marL="91440" marR="91440" marT="45720" marB="45720" anchor="t" vert="horz">
                    <a:lnL w="12700" cap="flat" cmpd="sng">
                      <a:solidFill>
                        <a:srgbClr val="000000">
                          <a:alpha val="100000"/>
                        </a:srgbClr>
                      </a:solidFill>
                      <a:prstDash val="solid"/>
                      <a:round/>
                    </a:lnL>
                    <a:lnR w="12700" cap="flat" cmpd="sng">
                      <a:solidFill>
                        <a:srgbClr val="000000">
                          <a:alpha val="100000"/>
                        </a:srgbClr>
                      </a:solidFill>
                      <a:prstDash val="solid"/>
                      <a:round/>
                    </a:lnR>
                    <a:lnT w="28575" cap="flat" cmpd="sng">
                      <a:solidFill>
                        <a:srgbClr val="000000">
                          <a:alpha val="100000"/>
                        </a:srgbClr>
                      </a:solidFill>
                      <a:prstDash val="solid"/>
                      <a:round/>
                    </a:lnT>
                    <a:lnB w="12700" cap="flat" cmpd="sng">
                      <a:solidFill>
                        <a:srgbClr val="000000">
                          <a:alpha val="100000"/>
                        </a:srgbClr>
                      </a:solidFill>
                      <a:prstDash val="solid"/>
                      <a:round/>
                    </a:lnB>
                    <a:solidFill>
                      <a:srgbClr val="FFCCFF"/>
                    </a:solidFill>
                  </a:tcPr>
                </a:tc>
                <a:tc>
                  <a:txBody>
                    <a:bodyPr/>
                    <a:p>
                      <a:pPr algn="ctr" eaLnBrk="1" hangingPunct="1" latinLnBrk="1" lvl="0">
                        <a:spcBef>
                          <a:spcPct val="15000"/>
                        </a:spcBef>
                      </a:pPr>
                      <a:endParaRPr altLang="zh-CN" sz="2000" lang="zh-CN"/>
                    </a:p>
                  </a:txBody>
                  <a:tcPr marL="91440" marR="91440" marT="45720" marB="45720" anchor="t" vert="horz">
                    <a:lnL w="12700" cap="flat" cmpd="sng">
                      <a:solidFill>
                        <a:srgbClr val="000000">
                          <a:alpha val="100000"/>
                        </a:srgbClr>
                      </a:solidFill>
                      <a:prstDash val="solid"/>
                      <a:round/>
                    </a:lnL>
                    <a:lnR w="12700" cap="flat" cmpd="sng">
                      <a:solidFill>
                        <a:srgbClr val="000000">
                          <a:alpha val="100000"/>
                        </a:srgbClr>
                      </a:solidFill>
                      <a:prstDash val="solid"/>
                      <a:round/>
                    </a:lnR>
                    <a:lnT w="28575" cap="flat" cmpd="sng">
                      <a:solidFill>
                        <a:srgbClr val="000000">
                          <a:alpha val="100000"/>
                        </a:srgbClr>
                      </a:solidFill>
                      <a:prstDash val="solid"/>
                      <a:round/>
                    </a:lnT>
                    <a:lnB w="12700" cap="flat" cmpd="sng">
                      <a:solidFill>
                        <a:srgbClr val="000000">
                          <a:alpha val="100000"/>
                        </a:srgbClr>
                      </a:solidFill>
                      <a:prstDash val="solid"/>
                      <a:round/>
                    </a:lnB>
                    <a:solidFill>
                      <a:srgbClr val="FFCCFF"/>
                    </a:solidFill>
                  </a:tcPr>
                </a:tc>
                <a:tc>
                  <a:txBody>
                    <a:bodyPr/>
                    <a:p>
                      <a:pPr algn="ctr" eaLnBrk="1" hangingPunct="1" latinLnBrk="1" lvl="0">
                        <a:spcBef>
                          <a:spcPct val="15000"/>
                        </a:spcBef>
                      </a:pPr>
                      <a:endParaRPr altLang="zh-CN" sz="2000" lang="zh-CN"/>
                    </a:p>
                  </a:txBody>
                  <a:tcPr marL="91440" marR="91440" marT="45720" marB="45720" anchor="t" vert="horz">
                    <a:lnL w="12700" cap="flat" cmpd="sng">
                      <a:solidFill>
                        <a:srgbClr val="000000">
                          <a:alpha val="100000"/>
                        </a:srgbClr>
                      </a:solidFill>
                      <a:prstDash val="solid"/>
                      <a:round/>
                    </a:lnL>
                    <a:lnR w="12700" cap="flat" cmpd="sng">
                      <a:solidFill>
                        <a:srgbClr val="000000">
                          <a:alpha val="100000"/>
                        </a:srgbClr>
                      </a:solidFill>
                      <a:prstDash val="solid"/>
                      <a:round/>
                    </a:lnR>
                    <a:lnT w="28575" cap="flat" cmpd="sng">
                      <a:solidFill>
                        <a:srgbClr val="000000">
                          <a:alpha val="100000"/>
                        </a:srgbClr>
                      </a:solidFill>
                      <a:prstDash val="solid"/>
                      <a:round/>
                    </a:lnT>
                    <a:lnB w="12700" cap="flat" cmpd="sng">
                      <a:solidFill>
                        <a:srgbClr val="000000">
                          <a:alpha val="100000"/>
                        </a:srgbClr>
                      </a:solidFill>
                      <a:prstDash val="solid"/>
                      <a:round/>
                    </a:lnB>
                    <a:solidFill>
                      <a:srgbClr val="FFCCFF"/>
                    </a:solidFill>
                  </a:tcPr>
                </a:tc>
                <a:tc>
                  <a:txBody>
                    <a:bodyPr/>
                    <a:p>
                      <a:pPr algn="ctr" eaLnBrk="1" hangingPunct="1" latinLnBrk="1" lvl="0">
                        <a:spcBef>
                          <a:spcPct val="15000"/>
                        </a:spcBef>
                      </a:pPr>
                      <a:r>
                        <a:rPr altLang="en-US" b="1" sz="2000" lang="zh-CN">
                          <a:solidFill>
                            <a:schemeClr val="dk2"/>
                          </a:solidFill>
                        </a:rPr>
                        <a:t>产量</a:t>
                      </a:r>
                    </a:p>
                  </a:txBody>
                  <a:tcPr marL="91440" marR="91440" marT="45720" marB="45720" anchor="ctr" vert="horz">
                    <a:lnL w="12700" cap="flat" cmpd="sng">
                      <a:solidFill>
                        <a:srgbClr val="000000">
                          <a:alpha val="100000"/>
                        </a:srgbClr>
                      </a:solidFill>
                      <a:prstDash val="solid"/>
                      <a:round/>
                    </a:lnL>
                    <a:lnR w="12700" cap="flat" cmpd="sng">
                      <a:solidFill>
                        <a:srgbClr val="000000">
                          <a:alpha val="100000"/>
                        </a:srgbClr>
                      </a:solidFill>
                      <a:prstDash val="solid"/>
                      <a:round/>
                    </a:lnR>
                    <a:lnT w="28575" cap="flat" cmpd="sng">
                      <a:solidFill>
                        <a:srgbClr val="000000">
                          <a:alpha val="100000"/>
                        </a:srgbClr>
                      </a:solidFill>
                      <a:prstDash val="solid"/>
                      <a:round/>
                    </a:lnT>
                    <a:lnB w="12700" cap="flat" cmpd="sng">
                      <a:solidFill>
                        <a:srgbClr val="000000">
                          <a:alpha val="100000"/>
                        </a:srgbClr>
                      </a:solidFill>
                      <a:prstDash val="solid"/>
                      <a:round/>
                    </a:lnB>
                    <a:solidFill>
                      <a:srgbClr val="EAEAEA"/>
                    </a:solidFill>
                  </a:tcPr>
                </a:tc>
                <a:tc>
                  <a:txBody>
                    <a:bodyPr/>
                    <a:p>
                      <a:pPr algn="ctr" eaLnBrk="1" hangingPunct="1" latinLnBrk="1" lvl="0">
                        <a:spcBef>
                          <a:spcPct val="15000"/>
                        </a:spcBef>
                      </a:pPr>
                      <a:r>
                        <a:rPr altLang="en-US" b="1" sz="2000" lang="zh-CN">
                          <a:solidFill>
                            <a:schemeClr val="dk2"/>
                          </a:solidFill>
                        </a:rPr>
                        <a:t>行差额</a:t>
                      </a:r>
                    </a:p>
                  </a:txBody>
                  <a:tcPr marL="91440" marR="91440" marT="45720" marB="45720" anchor="ctr" vert="horz">
                    <a:lnL w="12700" cap="flat" cmpd="sng">
                      <a:solidFill>
                        <a:srgbClr val="000000">
                          <a:alpha val="100000"/>
                        </a:srgbClr>
                      </a:solidFill>
                      <a:prstDash val="solid"/>
                      <a:round/>
                    </a:lnL>
                    <a:lnR w="28575" cap="flat" cmpd="sng">
                      <a:solidFill>
                        <a:srgbClr val="000000">
                          <a:alpha val="100000"/>
                        </a:srgbClr>
                      </a:solidFill>
                      <a:prstDash val="solid"/>
                      <a:round/>
                    </a:lnR>
                    <a:lnT w="28575" cap="flat" cmpd="sng">
                      <a:solidFill>
                        <a:srgbClr val="000000">
                          <a:alpha val="100000"/>
                        </a:srgbClr>
                      </a:solidFill>
                      <a:prstDash val="solid"/>
                      <a:round/>
                    </a:lnT>
                    <a:lnB w="12700" cap="flat" cmpd="sng">
                      <a:solidFill>
                        <a:srgbClr val="000000">
                          <a:alpha val="100000"/>
                        </a:srgbClr>
                      </a:solidFill>
                      <a:prstDash val="solid"/>
                      <a:round/>
                    </a:lnB>
                    <a:solidFill>
                      <a:srgbClr val="EAEAEA"/>
                    </a:solidFill>
                  </a:tcPr>
                </a:tc>
              </a:tr>
              <a:tr h="517525">
                <a:tc>
                  <a:txBody>
                    <a:bodyPr/>
                    <a:p>
                      <a:pPr algn="ctr" eaLnBrk="1" hangingPunct="1" latinLnBrk="1" lvl="0">
                        <a:spcBef>
                          <a:spcPct val="15000"/>
                        </a:spcBef>
                      </a:pPr>
                      <a:endParaRPr altLang="zh-CN" sz="2000" lang="zh-CN"/>
                    </a:p>
                  </a:txBody>
                  <a:tcPr marL="91440" marR="91440" marT="45720" marB="45720" anchor="t" vert="horz">
                    <a:lnL w="28575"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solidFill>
                      <a:srgbClr val="EAEAEA"/>
                    </a:solidFill>
                  </a:tcPr>
                </a:tc>
                <a:tc>
                  <a:txBody>
                    <a:bodyPr/>
                    <a:p>
                      <a:pPr algn="l" eaLnBrk="1" hangingPunct="1" latinLnBrk="1" lvl="0">
                        <a:spcBef>
                          <a:spcPct val="15000"/>
                        </a:spcBef>
                      </a:pPr>
                      <a:r>
                        <a:rPr altLang="zh-CN" b="1" sz="2000" lang="en-US">
                          <a:solidFill>
                            <a:schemeClr val="dk2"/>
                          </a:solidFill>
                        </a:rPr>
                        <a:t>3</a:t>
                      </a:r>
                    </a:p>
                  </a:txBody>
                  <a:tcPr marL="91440" marR="91440" marT="45720" marB="45720" anchor="b" vert="horz">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noFill/>
                  </a:tcPr>
                </a:tc>
                <a:tc>
                  <a:txBody>
                    <a:bodyPr/>
                    <a:p>
                      <a:pPr algn="l" eaLnBrk="1" hangingPunct="1" latinLnBrk="1" lvl="0">
                        <a:spcBef>
                          <a:spcPct val="15000"/>
                        </a:spcBef>
                      </a:pPr>
                      <a:r>
                        <a:rPr altLang="zh-CN" b="1" sz="2000" lang="en-US">
                          <a:solidFill>
                            <a:schemeClr val="dk2"/>
                          </a:solidFill>
                        </a:rPr>
                        <a:t>11</a:t>
                      </a:r>
                    </a:p>
                  </a:txBody>
                  <a:tcPr marL="91440" marR="91440" marT="45720" marB="45720" anchor="b" vert="horz">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noFill/>
                  </a:tcPr>
                </a:tc>
                <a:tc>
                  <a:txBody>
                    <a:bodyPr/>
                    <a:p>
                      <a:pPr algn="l" eaLnBrk="1" hangingPunct="1" latinLnBrk="1" lvl="0">
                        <a:spcBef>
                          <a:spcPct val="15000"/>
                        </a:spcBef>
                      </a:pPr>
                      <a:r>
                        <a:rPr altLang="zh-CN" b="1" sz="2000" lang="en-US">
                          <a:solidFill>
                            <a:schemeClr val="dk2"/>
                          </a:solidFill>
                        </a:rPr>
                        <a:t>3</a:t>
                      </a:r>
                    </a:p>
                  </a:txBody>
                  <a:tcPr marL="91440" marR="91440" marT="45720" marB="45720" anchor="b" vert="horz">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noFill/>
                  </a:tcPr>
                </a:tc>
                <a:tc>
                  <a:txBody>
                    <a:bodyPr/>
                    <a:p>
                      <a:pPr algn="l" eaLnBrk="1" hangingPunct="1" latinLnBrk="1" lvl="0">
                        <a:spcBef>
                          <a:spcPct val="15000"/>
                        </a:spcBef>
                      </a:pPr>
                      <a:r>
                        <a:rPr altLang="zh-CN" b="1" sz="2000" lang="en-US">
                          <a:solidFill>
                            <a:schemeClr val="dk2"/>
                          </a:solidFill>
                        </a:rPr>
                        <a:t>10</a:t>
                      </a:r>
                    </a:p>
                  </a:txBody>
                  <a:tcPr marL="91440" marR="91440" marT="45720" marB="45720" anchor="b" vert="horz">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noFill/>
                  </a:tcPr>
                </a:tc>
                <a:tc>
                  <a:txBody>
                    <a:bodyPr/>
                    <a:p>
                      <a:pPr algn="ctr" eaLnBrk="1" hangingPunct="1" latinLnBrk="1" lvl="0">
                        <a:spcBef>
                          <a:spcPct val="15000"/>
                        </a:spcBef>
                      </a:pPr>
                      <a:r>
                        <a:rPr altLang="zh-CN" b="1" sz="2000" lang="en-US">
                          <a:solidFill>
                            <a:schemeClr val="dk2"/>
                          </a:solidFill>
                        </a:rPr>
                        <a:t>7</a:t>
                      </a:r>
                    </a:p>
                  </a:txBody>
                  <a:tcPr marL="91440" marR="91440" marT="45720" marB="45720" anchor="t" vert="horz">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solidFill>
                      <a:srgbClr val="99CCFF"/>
                    </a:solidFill>
                  </a:tcPr>
                </a:tc>
                <a:tc>
                  <a:txBody>
                    <a:bodyPr/>
                    <a:p>
                      <a:pPr algn="ctr" eaLnBrk="1" hangingPunct="1" latinLnBrk="1" lvl="0">
                        <a:spcBef>
                          <a:spcPct val="15000"/>
                        </a:spcBef>
                      </a:pPr>
                      <a:endParaRPr altLang="zh-CN" sz="2000" lang="zh-CN">
                        <a:solidFill>
                          <a:srgbClr val="A50021"/>
                        </a:solidFill>
                      </a:endParaRPr>
                    </a:p>
                  </a:txBody>
                  <a:tcPr marL="91440" marR="91440" marT="45720" marB="45720" anchor="t" vert="horz">
                    <a:lnL w="12700" cap="flat" cmpd="sng">
                      <a:solidFill>
                        <a:srgbClr val="000000">
                          <a:alpha val="100000"/>
                        </a:srgbClr>
                      </a:solidFill>
                      <a:prstDash val="solid"/>
                      <a:round/>
                    </a:lnL>
                    <a:lnR w="28575"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noFill/>
                  </a:tcPr>
                </a:tc>
              </a:tr>
              <a:tr h="517525">
                <a:tc>
                  <a:txBody>
                    <a:bodyPr/>
                    <a:p>
                      <a:pPr algn="ctr" eaLnBrk="1" hangingPunct="1" latinLnBrk="1" lvl="0">
                        <a:spcBef>
                          <a:spcPct val="15000"/>
                        </a:spcBef>
                      </a:pPr>
                      <a:endParaRPr altLang="zh-CN" sz="2000" lang="zh-CN"/>
                    </a:p>
                  </a:txBody>
                  <a:tcPr marL="91440" marR="91440" marT="45720" marB="45720" anchor="t" vert="horz">
                    <a:lnL w="28575"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solidFill>
                      <a:srgbClr val="EAEAEA"/>
                    </a:solidFill>
                  </a:tcPr>
                </a:tc>
                <a:tc>
                  <a:txBody>
                    <a:bodyPr/>
                    <a:p>
                      <a:pPr algn="l" eaLnBrk="1" hangingPunct="1" latinLnBrk="1" lvl="0">
                        <a:spcBef>
                          <a:spcPct val="15000"/>
                        </a:spcBef>
                      </a:pPr>
                      <a:r>
                        <a:rPr altLang="zh-CN" b="1" sz="2000" lang="en-US">
                          <a:solidFill>
                            <a:schemeClr val="dk2"/>
                          </a:solidFill>
                        </a:rPr>
                        <a:t>1</a:t>
                      </a:r>
                    </a:p>
                  </a:txBody>
                  <a:tcPr marL="91440" marR="91440" marT="45720" marB="45720" anchor="b" vert="horz">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noFill/>
                  </a:tcPr>
                </a:tc>
                <a:tc>
                  <a:txBody>
                    <a:bodyPr/>
                    <a:p>
                      <a:pPr algn="l" eaLnBrk="1" hangingPunct="1" latinLnBrk="1" lvl="0">
                        <a:spcBef>
                          <a:spcPct val="15000"/>
                        </a:spcBef>
                      </a:pPr>
                      <a:r>
                        <a:rPr altLang="zh-CN" b="1" sz="2000" lang="en-US">
                          <a:solidFill>
                            <a:schemeClr val="dk2"/>
                          </a:solidFill>
                        </a:rPr>
                        <a:t>9</a:t>
                      </a:r>
                    </a:p>
                  </a:txBody>
                  <a:tcPr marL="91440" marR="91440" marT="45720" marB="45720" anchor="b" vert="horz">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noFill/>
                  </a:tcPr>
                </a:tc>
                <a:tc>
                  <a:txBody>
                    <a:bodyPr/>
                    <a:p>
                      <a:pPr algn="l" eaLnBrk="1" hangingPunct="1" latinLnBrk="1" lvl="0">
                        <a:spcBef>
                          <a:spcPct val="15000"/>
                        </a:spcBef>
                      </a:pPr>
                      <a:r>
                        <a:rPr altLang="zh-CN" b="1" sz="2000" lang="en-US">
                          <a:solidFill>
                            <a:schemeClr val="dk2"/>
                          </a:solidFill>
                        </a:rPr>
                        <a:t>2</a:t>
                      </a:r>
                    </a:p>
                  </a:txBody>
                  <a:tcPr marL="91440" marR="91440" marT="45720" marB="45720" anchor="b" vert="horz">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noFill/>
                  </a:tcPr>
                </a:tc>
                <a:tc>
                  <a:txBody>
                    <a:bodyPr/>
                    <a:p>
                      <a:pPr algn="l" eaLnBrk="1" hangingPunct="1" latinLnBrk="1" lvl="0">
                        <a:spcBef>
                          <a:spcPct val="15000"/>
                        </a:spcBef>
                      </a:pPr>
                      <a:r>
                        <a:rPr altLang="zh-CN" b="1" sz="2000" lang="en-US">
                          <a:solidFill>
                            <a:schemeClr val="dk2"/>
                          </a:solidFill>
                        </a:rPr>
                        <a:t>8</a:t>
                      </a:r>
                    </a:p>
                  </a:txBody>
                  <a:tcPr marL="91440" marR="91440" marT="45720" marB="45720" anchor="b" vert="horz">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noFill/>
                  </a:tcPr>
                </a:tc>
                <a:tc>
                  <a:txBody>
                    <a:bodyPr/>
                    <a:p>
                      <a:pPr algn="ctr" eaLnBrk="1" hangingPunct="1" latinLnBrk="1" lvl="0">
                        <a:spcBef>
                          <a:spcPct val="15000"/>
                        </a:spcBef>
                      </a:pPr>
                      <a:r>
                        <a:rPr altLang="zh-CN" b="1" sz="2000" lang="en-US">
                          <a:solidFill>
                            <a:schemeClr val="dk2"/>
                          </a:solidFill>
                        </a:rPr>
                        <a:t>4</a:t>
                      </a:r>
                    </a:p>
                  </a:txBody>
                  <a:tcPr marL="91440" marR="91440" marT="45720" marB="45720" anchor="t" vert="horz">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solidFill>
                      <a:srgbClr val="99CCFF"/>
                    </a:solidFill>
                  </a:tcPr>
                </a:tc>
                <a:tc>
                  <a:txBody>
                    <a:bodyPr/>
                    <a:p>
                      <a:pPr algn="ctr" eaLnBrk="1" hangingPunct="1" latinLnBrk="1" lvl="0">
                        <a:spcBef>
                          <a:spcPct val="15000"/>
                        </a:spcBef>
                      </a:pPr>
                      <a:endParaRPr altLang="zh-CN" sz="2000" lang="zh-CN">
                        <a:solidFill>
                          <a:srgbClr val="A50021"/>
                        </a:solidFill>
                      </a:endParaRPr>
                    </a:p>
                  </a:txBody>
                  <a:tcPr marL="91440" marR="91440" marT="45720" marB="45720" anchor="t" vert="horz">
                    <a:lnL w="12700" cap="flat" cmpd="sng">
                      <a:solidFill>
                        <a:srgbClr val="000000">
                          <a:alpha val="100000"/>
                        </a:srgbClr>
                      </a:solidFill>
                      <a:prstDash val="solid"/>
                      <a:round/>
                    </a:lnL>
                    <a:lnR w="28575"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noFill/>
                  </a:tcPr>
                </a:tc>
              </a:tr>
              <a:tr h="517525">
                <a:tc>
                  <a:txBody>
                    <a:bodyPr/>
                    <a:p>
                      <a:pPr algn="ctr" eaLnBrk="1" hangingPunct="1" latinLnBrk="1" lvl="0">
                        <a:spcBef>
                          <a:spcPct val="15000"/>
                        </a:spcBef>
                      </a:pPr>
                      <a:endParaRPr altLang="zh-CN" sz="2000" lang="zh-CN"/>
                    </a:p>
                  </a:txBody>
                  <a:tcPr marL="91440" marR="91440" marT="45720" marB="45720" anchor="t" vert="horz">
                    <a:lnL w="28575"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solidFill>
                      <a:srgbClr val="EAEAEA"/>
                    </a:solidFill>
                  </a:tcPr>
                </a:tc>
                <a:tc>
                  <a:txBody>
                    <a:bodyPr/>
                    <a:p>
                      <a:pPr algn="l" eaLnBrk="1" hangingPunct="1" latinLnBrk="1" lvl="0">
                        <a:spcBef>
                          <a:spcPct val="15000"/>
                        </a:spcBef>
                      </a:pPr>
                      <a:r>
                        <a:rPr altLang="zh-CN" b="1" sz="2000" lang="en-US">
                          <a:solidFill>
                            <a:schemeClr val="dk2"/>
                          </a:solidFill>
                        </a:rPr>
                        <a:t>7</a:t>
                      </a:r>
                    </a:p>
                  </a:txBody>
                  <a:tcPr marL="91440" marR="91440" marT="45720" marB="45720" anchor="b" vert="horz">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noFill/>
                  </a:tcPr>
                </a:tc>
                <a:tc>
                  <a:txBody>
                    <a:bodyPr/>
                    <a:p>
                      <a:pPr algn="l" eaLnBrk="1" hangingPunct="1" latinLnBrk="1" lvl="0">
                        <a:spcBef>
                          <a:spcPct val="15000"/>
                        </a:spcBef>
                      </a:pPr>
                      <a:r>
                        <a:rPr altLang="zh-CN" b="1" sz="2000" lang="en-US">
                          <a:solidFill>
                            <a:schemeClr val="dk2"/>
                          </a:solidFill>
                        </a:rPr>
                        <a:t>4</a:t>
                      </a:r>
                    </a:p>
                  </a:txBody>
                  <a:tcPr marL="91440" marR="91440" marT="45720" marB="45720" anchor="b" vert="horz">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noFill/>
                  </a:tcPr>
                </a:tc>
                <a:tc>
                  <a:txBody>
                    <a:bodyPr/>
                    <a:p>
                      <a:pPr algn="l" eaLnBrk="1" hangingPunct="1" latinLnBrk="1" lvl="0">
                        <a:spcBef>
                          <a:spcPct val="15000"/>
                        </a:spcBef>
                      </a:pPr>
                      <a:r>
                        <a:rPr altLang="zh-CN" b="1" sz="2000" lang="en-US">
                          <a:solidFill>
                            <a:schemeClr val="dk2"/>
                          </a:solidFill>
                        </a:rPr>
                        <a:t>10</a:t>
                      </a:r>
                    </a:p>
                  </a:txBody>
                  <a:tcPr marL="91440" marR="91440" marT="45720" marB="45720" anchor="b" vert="horz">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noFill/>
                  </a:tcPr>
                </a:tc>
                <a:tc>
                  <a:txBody>
                    <a:bodyPr/>
                    <a:p>
                      <a:pPr algn="l" eaLnBrk="1" hangingPunct="1" latinLnBrk="1" lvl="0">
                        <a:spcBef>
                          <a:spcPct val="15000"/>
                        </a:spcBef>
                      </a:pPr>
                      <a:r>
                        <a:rPr altLang="zh-CN" b="1" sz="2000" lang="en-US">
                          <a:solidFill>
                            <a:schemeClr val="dk2"/>
                          </a:solidFill>
                        </a:rPr>
                        <a:t>5</a:t>
                      </a:r>
                    </a:p>
                  </a:txBody>
                  <a:tcPr marL="91440" marR="91440" marT="45720" marB="45720" anchor="b" vert="horz">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noFill/>
                  </a:tcPr>
                </a:tc>
                <a:tc>
                  <a:txBody>
                    <a:bodyPr/>
                    <a:p>
                      <a:pPr algn="ctr" eaLnBrk="1" hangingPunct="1" latinLnBrk="1" lvl="0">
                        <a:spcBef>
                          <a:spcPct val="15000"/>
                        </a:spcBef>
                      </a:pPr>
                      <a:r>
                        <a:rPr altLang="zh-CN" b="1" sz="2000" lang="en-US">
                          <a:solidFill>
                            <a:schemeClr val="dk2"/>
                          </a:solidFill>
                        </a:rPr>
                        <a:t>9</a:t>
                      </a:r>
                    </a:p>
                  </a:txBody>
                  <a:tcPr marL="91440" marR="91440" marT="45720" marB="45720" anchor="t" vert="horz">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solidFill>
                      <a:srgbClr val="99CCFF"/>
                    </a:solidFill>
                  </a:tcPr>
                </a:tc>
                <a:tc>
                  <a:txBody>
                    <a:bodyPr/>
                    <a:p>
                      <a:pPr algn="ctr" eaLnBrk="1" hangingPunct="1" latinLnBrk="1" lvl="0">
                        <a:spcBef>
                          <a:spcPct val="15000"/>
                        </a:spcBef>
                      </a:pPr>
                      <a:endParaRPr altLang="zh-CN" sz="2000" lang="zh-CN">
                        <a:solidFill>
                          <a:srgbClr val="A50021"/>
                        </a:solidFill>
                      </a:endParaRPr>
                    </a:p>
                  </a:txBody>
                  <a:tcPr marL="91440" marR="91440" marT="45720" marB="45720" anchor="t" vert="horz">
                    <a:lnL w="12700" cap="flat" cmpd="sng">
                      <a:solidFill>
                        <a:srgbClr val="000000">
                          <a:alpha val="100000"/>
                        </a:srgbClr>
                      </a:solidFill>
                      <a:prstDash val="solid"/>
                      <a:round/>
                    </a:lnL>
                    <a:lnR w="28575"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noFill/>
                  </a:tcPr>
                </a:tc>
              </a:tr>
              <a:tr h="517525">
                <a:tc>
                  <a:txBody>
                    <a:bodyPr/>
                    <a:p>
                      <a:pPr algn="ctr" eaLnBrk="1" hangingPunct="1" latinLnBrk="1" lvl="0">
                        <a:spcBef>
                          <a:spcPct val="15000"/>
                        </a:spcBef>
                      </a:pPr>
                      <a:r>
                        <a:rPr altLang="en-US" b="1" sz="2000" lang="zh-CN">
                          <a:solidFill>
                            <a:schemeClr val="dk2"/>
                          </a:solidFill>
                        </a:rPr>
                        <a:t>销量</a:t>
                      </a:r>
                    </a:p>
                  </a:txBody>
                  <a:tcPr marL="91440" marR="91440" marT="45720" marB="45720" anchor="t" vert="horz">
                    <a:lnL w="28575"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solidFill>
                      <a:srgbClr val="EAEAEA"/>
                    </a:solidFill>
                  </a:tcPr>
                </a:tc>
                <a:tc>
                  <a:txBody>
                    <a:bodyPr/>
                    <a:p>
                      <a:pPr algn="ctr" eaLnBrk="1" hangingPunct="1" latinLnBrk="1" lvl="0">
                        <a:spcBef>
                          <a:spcPct val="15000"/>
                        </a:spcBef>
                      </a:pPr>
                      <a:r>
                        <a:rPr altLang="zh-CN" b="1" sz="2000" lang="en-US">
                          <a:solidFill>
                            <a:schemeClr val="dk2"/>
                          </a:solidFill>
                        </a:rPr>
                        <a:t>3</a:t>
                      </a:r>
                    </a:p>
                  </a:txBody>
                  <a:tcPr marL="91440" marR="91440" marT="45720" marB="45720" anchor="t" vert="horz">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solidFill>
                      <a:srgbClr val="99CCFF"/>
                    </a:solidFill>
                  </a:tcPr>
                </a:tc>
                <a:tc>
                  <a:txBody>
                    <a:bodyPr/>
                    <a:p>
                      <a:pPr algn="ctr" eaLnBrk="1" hangingPunct="1" latinLnBrk="1" lvl="0">
                        <a:spcBef>
                          <a:spcPct val="15000"/>
                        </a:spcBef>
                      </a:pPr>
                      <a:r>
                        <a:rPr altLang="zh-CN" b="1" sz="2000" lang="en-US">
                          <a:solidFill>
                            <a:schemeClr val="dk2"/>
                          </a:solidFill>
                        </a:rPr>
                        <a:t>6</a:t>
                      </a:r>
                    </a:p>
                  </a:txBody>
                  <a:tcPr marL="91440" marR="91440" marT="45720" marB="45720" anchor="t" vert="horz">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solidFill>
                      <a:srgbClr val="99CCFF"/>
                    </a:solidFill>
                  </a:tcPr>
                </a:tc>
                <a:tc>
                  <a:txBody>
                    <a:bodyPr/>
                    <a:p>
                      <a:pPr algn="ctr" eaLnBrk="1" hangingPunct="1" latinLnBrk="1" lvl="0">
                        <a:spcBef>
                          <a:spcPct val="15000"/>
                        </a:spcBef>
                      </a:pPr>
                      <a:r>
                        <a:rPr altLang="zh-CN" b="1" sz="2000" lang="en-US">
                          <a:solidFill>
                            <a:schemeClr val="dk2"/>
                          </a:solidFill>
                        </a:rPr>
                        <a:t>5</a:t>
                      </a:r>
                    </a:p>
                  </a:txBody>
                  <a:tcPr marL="91440" marR="91440" marT="45720" marB="45720" anchor="t" vert="horz">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solidFill>
                      <a:srgbClr val="99CCFF"/>
                    </a:solidFill>
                  </a:tcPr>
                </a:tc>
                <a:tc>
                  <a:txBody>
                    <a:bodyPr/>
                    <a:p>
                      <a:pPr algn="ctr" eaLnBrk="1" hangingPunct="1" latinLnBrk="1" lvl="0">
                        <a:spcBef>
                          <a:spcPct val="15000"/>
                        </a:spcBef>
                      </a:pPr>
                      <a:r>
                        <a:rPr altLang="zh-CN" b="1" sz="2000" lang="en-US">
                          <a:solidFill>
                            <a:schemeClr val="dk2"/>
                          </a:solidFill>
                        </a:rPr>
                        <a:t>6</a:t>
                      </a:r>
                    </a:p>
                  </a:txBody>
                  <a:tcPr marL="91440" marR="91440" marT="45720" marB="45720" anchor="t" vert="horz">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solidFill>
                      <a:srgbClr val="99CCFF"/>
                    </a:solidFill>
                  </a:tcPr>
                </a:tc>
                <a:tc>
                  <a:txBody>
                    <a:bodyPr/>
                    <a:p>
                      <a:pPr algn="ctr" eaLnBrk="1" hangingPunct="1" latinLnBrk="1" lvl="0">
                        <a:spcBef>
                          <a:spcPct val="15000"/>
                        </a:spcBef>
                      </a:pPr>
                      <a:endParaRPr altLang="zh-CN" sz="2000" lang="zh-CN"/>
                    </a:p>
                  </a:txBody>
                  <a:tcPr marL="91440" marR="91440" marT="45720" marB="45720" anchor="t" vert="horz">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solidFill>
                      <a:srgbClr val="EAEAEA"/>
                    </a:solidFill>
                  </a:tcPr>
                </a:tc>
                <a:tc>
                  <a:txBody>
                    <a:bodyPr/>
                    <a:p>
                      <a:pPr algn="ctr" eaLnBrk="1" hangingPunct="1" latinLnBrk="1" lvl="0">
                        <a:spcBef>
                          <a:spcPct val="15000"/>
                        </a:spcBef>
                      </a:pPr>
                      <a:endParaRPr altLang="zh-CN" sz="2000" lang="zh-CN"/>
                    </a:p>
                  </a:txBody>
                  <a:tcPr marL="91440" marR="91440" marT="45720" marB="45720" anchor="t" vert="horz">
                    <a:lnL w="12700" cap="flat" cmpd="sng">
                      <a:solidFill>
                        <a:srgbClr val="000000">
                          <a:alpha val="100000"/>
                        </a:srgbClr>
                      </a:solidFill>
                      <a:prstDash val="solid"/>
                      <a:round/>
                    </a:lnL>
                    <a:lnR w="28575"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noFill/>
                  </a:tcPr>
                </a:tc>
              </a:tr>
              <a:tr h="517525">
                <a:tc>
                  <a:txBody>
                    <a:bodyPr/>
                    <a:p>
                      <a:pPr algn="ctr" eaLnBrk="1" hangingPunct="1" latinLnBrk="1" lvl="0">
                        <a:spcBef>
                          <a:spcPct val="15000"/>
                        </a:spcBef>
                      </a:pPr>
                      <a:r>
                        <a:rPr altLang="en-US" b="1" sz="2000" lang="zh-CN">
                          <a:solidFill>
                            <a:srgbClr val="000000"/>
                          </a:solidFill>
                          <a:latin typeface="楷体_GB2312" pitchFamily="49" charset="-122"/>
                        </a:rPr>
                        <a:t>列差额</a:t>
                      </a:r>
                    </a:p>
                  </a:txBody>
                  <a:tcPr marL="91440" marR="91440" marT="45720" marB="45720" anchor="t" vert="horz">
                    <a:lnL w="28575"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28575" cap="flat" cmpd="sng">
                      <a:solidFill>
                        <a:srgbClr val="000000">
                          <a:alpha val="100000"/>
                        </a:srgbClr>
                      </a:solidFill>
                      <a:prstDash val="solid"/>
                      <a:round/>
                    </a:lnB>
                    <a:solidFill>
                      <a:srgbClr val="EAEAEA"/>
                    </a:solidFill>
                  </a:tcPr>
                </a:tc>
                <a:tc>
                  <a:txBody>
                    <a:bodyPr/>
                    <a:p>
                      <a:pPr algn="ctr" eaLnBrk="1" hangingPunct="1" latinLnBrk="1" lvl="0">
                        <a:spcBef>
                          <a:spcPct val="15000"/>
                        </a:spcBef>
                      </a:pPr>
                      <a:endParaRPr altLang="zh-CN" sz="2000" lang="zh-CN">
                        <a:solidFill>
                          <a:srgbClr val="A50021"/>
                        </a:solidFill>
                      </a:endParaRPr>
                    </a:p>
                  </a:txBody>
                  <a:tcPr marL="91440" marR="91440" marT="45720" marB="45720" anchor="t" vert="horz">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28575" cap="flat" cmpd="sng">
                      <a:solidFill>
                        <a:srgbClr val="000000">
                          <a:alpha val="100000"/>
                        </a:srgbClr>
                      </a:solidFill>
                      <a:prstDash val="solid"/>
                      <a:round/>
                    </a:lnB>
                    <a:noFill/>
                  </a:tcPr>
                </a:tc>
                <a:tc>
                  <a:txBody>
                    <a:bodyPr/>
                    <a:p>
                      <a:pPr algn="ctr" eaLnBrk="1" hangingPunct="1" latinLnBrk="1" lvl="0">
                        <a:spcBef>
                          <a:spcPct val="15000"/>
                        </a:spcBef>
                      </a:pPr>
                      <a:endParaRPr altLang="zh-CN" sz="2000" lang="zh-CN"/>
                    </a:p>
                  </a:txBody>
                  <a:tcPr marL="91440" marR="91440" marT="45720" marB="45720" anchor="t" vert="horz">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28575" cap="flat" cmpd="sng">
                      <a:solidFill>
                        <a:srgbClr val="000000">
                          <a:alpha val="100000"/>
                        </a:srgbClr>
                      </a:solidFill>
                      <a:prstDash val="solid"/>
                      <a:round/>
                    </a:lnB>
                    <a:noFill/>
                  </a:tcPr>
                </a:tc>
                <a:tc>
                  <a:txBody>
                    <a:bodyPr/>
                    <a:p>
                      <a:pPr algn="ctr" eaLnBrk="1" hangingPunct="1" latinLnBrk="1" lvl="0">
                        <a:spcBef>
                          <a:spcPct val="15000"/>
                        </a:spcBef>
                      </a:pPr>
                      <a:endParaRPr altLang="zh-CN" sz="2000" lang="zh-CN">
                        <a:solidFill>
                          <a:srgbClr val="A50021"/>
                        </a:solidFill>
                      </a:endParaRPr>
                    </a:p>
                  </a:txBody>
                  <a:tcPr marL="91440" marR="91440" marT="45720" marB="45720" anchor="t" vert="horz">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28575" cap="flat" cmpd="sng">
                      <a:solidFill>
                        <a:srgbClr val="000000">
                          <a:alpha val="100000"/>
                        </a:srgbClr>
                      </a:solidFill>
                      <a:prstDash val="solid"/>
                      <a:round/>
                    </a:lnB>
                    <a:noFill/>
                  </a:tcPr>
                </a:tc>
                <a:tc>
                  <a:txBody>
                    <a:bodyPr/>
                    <a:p>
                      <a:pPr algn="ctr" eaLnBrk="1" hangingPunct="1" latinLnBrk="1" lvl="0">
                        <a:spcBef>
                          <a:spcPct val="15000"/>
                        </a:spcBef>
                      </a:pPr>
                      <a:endParaRPr altLang="zh-CN" sz="2000" lang="zh-CN"/>
                    </a:p>
                  </a:txBody>
                  <a:tcPr marL="91440" marR="91440" marT="45720" marB="45720" anchor="t" vert="horz">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28575" cap="flat" cmpd="sng">
                      <a:solidFill>
                        <a:srgbClr val="000000">
                          <a:alpha val="100000"/>
                        </a:srgbClr>
                      </a:solidFill>
                      <a:prstDash val="solid"/>
                      <a:round/>
                    </a:lnB>
                    <a:noFill/>
                  </a:tcPr>
                </a:tc>
                <a:tc>
                  <a:txBody>
                    <a:bodyPr/>
                    <a:p>
                      <a:pPr algn="ctr" eaLnBrk="1" hangingPunct="1" latinLnBrk="1" lvl="0">
                        <a:spcBef>
                          <a:spcPct val="15000"/>
                        </a:spcBef>
                      </a:pPr>
                      <a:endParaRPr altLang="zh-CN" sz="2000" lang="zh-CN"/>
                    </a:p>
                  </a:txBody>
                  <a:tcPr marL="91440" marR="91440" marT="45720" marB="45720" anchor="t" vert="horz">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28575" cap="flat" cmpd="sng">
                      <a:solidFill>
                        <a:srgbClr val="000000">
                          <a:alpha val="100000"/>
                        </a:srgbClr>
                      </a:solidFill>
                      <a:prstDash val="solid"/>
                      <a:round/>
                    </a:lnB>
                    <a:noFill/>
                  </a:tcPr>
                </a:tc>
                <a:tc>
                  <a:txBody>
                    <a:bodyPr/>
                    <a:p>
                      <a:pPr algn="ctr" eaLnBrk="1" hangingPunct="1" latinLnBrk="1" lvl="0">
                        <a:spcBef>
                          <a:spcPct val="15000"/>
                        </a:spcBef>
                      </a:pPr>
                      <a:endParaRPr altLang="zh-CN" sz="2000" lang="zh-CN"/>
                    </a:p>
                  </a:txBody>
                  <a:tcPr marL="91440" marR="91440" marT="45720" marB="45720" anchor="t" vert="horz">
                    <a:lnL w="12700" cap="flat" cmpd="sng">
                      <a:solidFill>
                        <a:srgbClr val="000000">
                          <a:alpha val="100000"/>
                        </a:srgbClr>
                      </a:solidFill>
                      <a:prstDash val="solid"/>
                      <a:round/>
                    </a:lnL>
                    <a:lnR w="28575" cap="flat" cmpd="sng">
                      <a:solidFill>
                        <a:srgbClr val="000000">
                          <a:alpha val="100000"/>
                        </a:srgbClr>
                      </a:solidFill>
                      <a:prstDash val="solid"/>
                      <a:round/>
                    </a:lnR>
                    <a:lnT w="12700" cap="flat" cmpd="sng">
                      <a:solidFill>
                        <a:srgbClr val="000000">
                          <a:alpha val="100000"/>
                        </a:srgbClr>
                      </a:solidFill>
                      <a:prstDash val="solid"/>
                      <a:round/>
                    </a:lnT>
                    <a:lnB w="28575" cap="flat" cmpd="sng">
                      <a:solidFill>
                        <a:srgbClr val="000000">
                          <a:alpha val="100000"/>
                        </a:srgbClr>
                      </a:solidFill>
                      <a:prstDash val="solid"/>
                      <a:round/>
                    </a:lnB>
                    <a:noFill/>
                  </a:tcPr>
                </a:tc>
              </a:tr>
            </a:tbl>
          </a:graphicData>
        </a:graphic>
      </p:graphicFrame>
      <p:sp>
        <p:nvSpPr>
          <p:cNvPr id="1049137" name=""/>
          <p:cNvSpPr/>
          <p:nvPr/>
        </p:nvSpPr>
        <p:spPr>
          <a:xfrm rot="0" flipH="1" flipV="1">
            <a:off x="1546225" y="1644650"/>
            <a:ext cx="720725" cy="863600"/>
          </a:xfrm>
          <a:prstGeom prst="line"/>
          <a:noFill/>
          <a:ln w="9525" cap="flat" cmpd="sng">
            <a:solidFill>
              <a:srgbClr val="000000">
                <a:alpha val="100000"/>
              </a:srgbClr>
            </a:solidFill>
            <a:prstDash val="solid"/>
            <a:round/>
          </a:ln>
        </p:spPr>
      </p:sp>
      <p:sp>
        <p:nvSpPr>
          <p:cNvPr id="1049138" name=""/>
          <p:cNvSpPr/>
          <p:nvPr/>
        </p:nvSpPr>
        <p:spPr>
          <a:xfrm rot="0" flipH="1" flipV="1">
            <a:off x="971550" y="2076450"/>
            <a:ext cx="1295400" cy="431800"/>
          </a:xfrm>
          <a:prstGeom prst="line"/>
          <a:noFill/>
          <a:ln w="9525" cap="flat" cmpd="sng">
            <a:solidFill>
              <a:srgbClr val="000000">
                <a:alpha val="100000"/>
              </a:srgbClr>
            </a:solidFill>
            <a:prstDash val="solid"/>
            <a:round/>
          </a:ln>
        </p:spPr>
      </p:sp>
      <p:pic>
        <p:nvPicPr>
          <p:cNvPr id="2097162" name=""/>
          <p:cNvPicPr>
            <a:picLocks/>
          </p:cNvPicPr>
          <p:nvPr/>
        </p:nvPicPr>
        <p:blipFill>
          <a:blip xmlns:r="http://schemas.openxmlformats.org/officeDocument/2006/relationships" r:embed="rId1"/>
          <a:srcRect l="0" t="0" r="0" b="0"/>
          <a:stretch>
            <a:fillRect/>
          </a:stretch>
        </p:blipFill>
        <p:spPr>
          <a:xfrm rot="0">
            <a:off x="2479675" y="1857375"/>
            <a:ext cx="3168650" cy="576262"/>
          </a:xfrm>
          <a:prstGeom prst="rect"/>
          <a:noFill/>
          <a:ln>
            <a:noFill/>
          </a:ln>
        </p:spPr>
      </p:pic>
      <p:pic>
        <p:nvPicPr>
          <p:cNvPr id="2097163" name=""/>
          <p:cNvPicPr>
            <a:picLocks/>
          </p:cNvPicPr>
          <p:nvPr/>
        </p:nvPicPr>
        <p:blipFill>
          <a:blip xmlns:r="http://schemas.openxmlformats.org/officeDocument/2006/relationships" r:embed="rId2"/>
          <a:srcRect l="0" t="0" r="0" b="0"/>
          <a:stretch>
            <a:fillRect/>
          </a:stretch>
        </p:blipFill>
        <p:spPr>
          <a:xfrm rot="0">
            <a:off x="1454150" y="2616200"/>
            <a:ext cx="552450" cy="1512887"/>
          </a:xfrm>
          <a:prstGeom prst="rect"/>
          <a:noFill/>
          <a:ln>
            <a:noFill/>
          </a:ln>
        </p:spPr>
      </p:pic>
      <p:sp>
        <p:nvSpPr>
          <p:cNvPr id="1049139" name=""/>
          <p:cNvSpPr txBox="1"/>
          <p:nvPr/>
        </p:nvSpPr>
        <p:spPr>
          <a:xfrm rot="0">
            <a:off x="7112000" y="2762250"/>
            <a:ext cx="304800" cy="584200"/>
          </a:xfrm>
          <a:prstGeom prst="rect"/>
          <a:noFill/>
          <a:ln>
            <a:noFill/>
          </a:ln>
        </p:spPr>
        <p:txBody>
          <a:bodyPr anchor="t" bIns="45720" lIns="91440" rIns="91440" tIns="45720" vert="horz">
            <a:spAutoFit/>
          </a:bodyPr>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eaLnBrk="1" hangingPunct="1" latinLnBrk="1" lvl="0">
              <a:lnSpc>
                <a:spcPct val="100000"/>
              </a:lnSpc>
              <a:buClr>
                <a:schemeClr val="accent1"/>
              </a:buClr>
              <a:buSzPct val="80000"/>
              <a:buFont typeface="Wingdings" pitchFamily="2" charset="2"/>
              <a:buNone/>
            </a:pPr>
            <a:r>
              <a:rPr altLang="zh-CN" sz="3200" lang="en-US">
                <a:solidFill>
                  <a:srgbClr val="000000"/>
                </a:solidFill>
                <a:latin typeface="楷体_GB2312" pitchFamily="49" charset="-122"/>
                <a:ea typeface="楷体_GB2312" pitchFamily="49" charset="-122"/>
              </a:rPr>
              <a:t>0</a:t>
            </a:r>
          </a:p>
        </p:txBody>
      </p:sp>
      <p:sp>
        <p:nvSpPr>
          <p:cNvPr id="1049140" name=""/>
          <p:cNvSpPr txBox="1"/>
          <p:nvPr/>
        </p:nvSpPr>
        <p:spPr>
          <a:xfrm rot="0">
            <a:off x="7112000" y="3752850"/>
            <a:ext cx="304800" cy="400050"/>
          </a:xfrm>
          <a:prstGeom prst="rect"/>
          <a:noFill/>
          <a:ln>
            <a:noFill/>
          </a:ln>
        </p:spPr>
        <p:txBody>
          <a:bodyPr anchor="t" bIns="45720" lIns="91440" rIns="91440" tIns="45720" vert="horz">
            <a:spAutoFit/>
          </a:bodyPr>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eaLnBrk="1" hangingPunct="1" latinLnBrk="1" lvl="0">
              <a:lnSpc>
                <a:spcPct val="100000"/>
              </a:lnSpc>
              <a:buClr>
                <a:schemeClr val="accent1"/>
              </a:buClr>
              <a:buSzPct val="80000"/>
              <a:buFont typeface="Wingdings" pitchFamily="2" charset="2"/>
              <a:buNone/>
            </a:pPr>
            <a:r>
              <a:rPr altLang="zh-CN" sz="2000" lang="en-US">
                <a:solidFill>
                  <a:srgbClr val="A50021"/>
                </a:solidFill>
                <a:latin typeface="Arial" pitchFamily="0" charset="0"/>
                <a:ea typeface="宋体" pitchFamily="2" charset="-122"/>
              </a:rPr>
              <a:t>2</a:t>
            </a:r>
          </a:p>
        </p:txBody>
      </p:sp>
      <p:sp>
        <p:nvSpPr>
          <p:cNvPr id="1049141" name=""/>
          <p:cNvSpPr txBox="1"/>
          <p:nvPr/>
        </p:nvSpPr>
        <p:spPr>
          <a:xfrm rot="0">
            <a:off x="5054600" y="4832350"/>
            <a:ext cx="304800" cy="396875"/>
          </a:xfrm>
          <a:prstGeom prst="rect"/>
          <a:noFill/>
          <a:ln>
            <a:noFill/>
          </a:ln>
        </p:spPr>
        <p:txBody>
          <a:bodyPr anchor="t" bIns="45720" lIns="91440" rIns="91440" tIns="45720" vert="horz">
            <a:spAutoFit/>
          </a:bodyPr>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eaLnBrk="1" hangingPunct="1" latinLnBrk="1" lvl="0">
              <a:lnSpc>
                <a:spcPct val="100000"/>
              </a:lnSpc>
              <a:buClr>
                <a:schemeClr val="accent1"/>
              </a:buClr>
              <a:buSzPct val="80000"/>
              <a:buFont typeface="Wingdings" pitchFamily="2" charset="2"/>
              <a:buNone/>
            </a:pPr>
            <a:r>
              <a:rPr altLang="zh-CN" sz="2000" lang="en-US">
                <a:solidFill>
                  <a:srgbClr val="A50021"/>
                </a:solidFill>
                <a:latin typeface="Arial" pitchFamily="0" charset="0"/>
                <a:ea typeface="宋体" pitchFamily="2" charset="-122"/>
              </a:rPr>
              <a:t>3</a:t>
            </a:r>
          </a:p>
        </p:txBody>
      </p:sp>
      <p:sp>
        <p:nvSpPr>
          <p:cNvPr id="1049142" name=""/>
          <p:cNvSpPr txBox="1"/>
          <p:nvPr/>
        </p:nvSpPr>
        <p:spPr>
          <a:xfrm rot="0">
            <a:off x="4286250" y="4786312"/>
            <a:ext cx="381000" cy="400050"/>
          </a:xfrm>
          <a:prstGeom prst="rect"/>
          <a:noFill/>
          <a:ln>
            <a:noFill/>
          </a:ln>
        </p:spPr>
        <p:txBody>
          <a:bodyPr anchor="t" bIns="45720" lIns="91440" rIns="91440" tIns="45720" vert="horz">
            <a:spAutoFit/>
          </a:bodyPr>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eaLnBrk="1" hangingPunct="1" latinLnBrk="1" lvl="0">
              <a:lnSpc>
                <a:spcPct val="100000"/>
              </a:lnSpc>
              <a:buClr>
                <a:schemeClr val="accent1"/>
              </a:buClr>
              <a:buSzPct val="80000"/>
              <a:buFont typeface="Wingdings" pitchFamily="2" charset="2"/>
              <a:buNone/>
            </a:pPr>
            <a:r>
              <a:rPr altLang="zh-CN" sz="2000" lang="en-US">
                <a:solidFill>
                  <a:srgbClr val="A50021"/>
                </a:solidFill>
                <a:latin typeface="Arial" pitchFamily="0" charset="0"/>
                <a:ea typeface="宋体" pitchFamily="2" charset="-122"/>
              </a:rPr>
              <a:t>1</a:t>
            </a:r>
          </a:p>
        </p:txBody>
      </p:sp>
      <p:sp>
        <p:nvSpPr>
          <p:cNvPr id="1049143" name=""/>
          <p:cNvSpPr txBox="1"/>
          <p:nvPr/>
        </p:nvSpPr>
        <p:spPr>
          <a:xfrm rot="0">
            <a:off x="2540000" y="4832350"/>
            <a:ext cx="304800" cy="396875"/>
          </a:xfrm>
          <a:prstGeom prst="rect"/>
          <a:noFill/>
          <a:ln>
            <a:noFill/>
          </a:ln>
        </p:spPr>
        <p:txBody>
          <a:bodyPr anchor="t" bIns="45720" lIns="91440" rIns="91440" tIns="45720" vert="horz">
            <a:spAutoFit/>
          </a:bodyPr>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eaLnBrk="1" hangingPunct="1" latinLnBrk="1" lvl="0">
              <a:lnSpc>
                <a:spcPct val="100000"/>
              </a:lnSpc>
              <a:buClr>
                <a:schemeClr val="accent1"/>
              </a:buClr>
              <a:buSzPct val="80000"/>
              <a:buFont typeface="Wingdings" pitchFamily="2" charset="2"/>
              <a:buNone/>
            </a:pPr>
            <a:r>
              <a:rPr altLang="zh-CN" sz="2000" lang="en-US">
                <a:solidFill>
                  <a:srgbClr val="A50021"/>
                </a:solidFill>
                <a:latin typeface="Arial" pitchFamily="0" charset="0"/>
                <a:ea typeface="楷体_GB2312" pitchFamily="49" charset="-122"/>
              </a:rPr>
              <a:t>2</a:t>
            </a:r>
          </a:p>
        </p:txBody>
      </p:sp>
      <p:sp>
        <p:nvSpPr>
          <p:cNvPr id="1049144" name=""/>
          <p:cNvSpPr txBox="1"/>
          <p:nvPr/>
        </p:nvSpPr>
        <p:spPr>
          <a:xfrm rot="0">
            <a:off x="7092950" y="3284537"/>
            <a:ext cx="304800" cy="400050"/>
          </a:xfrm>
          <a:prstGeom prst="rect"/>
          <a:noFill/>
          <a:ln>
            <a:noFill/>
          </a:ln>
        </p:spPr>
        <p:txBody>
          <a:bodyPr anchor="t" bIns="45720" lIns="91440" rIns="91440" tIns="45720" vert="horz">
            <a:spAutoFit/>
          </a:bodyPr>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eaLnBrk="1" hangingPunct="1" latinLnBrk="1" lvl="0">
              <a:lnSpc>
                <a:spcPct val="100000"/>
              </a:lnSpc>
              <a:buClr>
                <a:schemeClr val="accent1"/>
              </a:buClr>
              <a:buSzPct val="80000"/>
              <a:buFont typeface="Wingdings" pitchFamily="2" charset="2"/>
              <a:buNone/>
            </a:pPr>
            <a:r>
              <a:rPr altLang="zh-CN" sz="2000" lang="en-US">
                <a:solidFill>
                  <a:srgbClr val="A50021"/>
                </a:solidFill>
                <a:latin typeface="Arial" pitchFamily="0" charset="0"/>
                <a:ea typeface="宋体" pitchFamily="2" charset="-122"/>
              </a:rPr>
              <a:t>1</a:t>
            </a:r>
          </a:p>
        </p:txBody>
      </p:sp>
      <p:sp>
        <p:nvSpPr>
          <p:cNvPr id="1049145" name=""/>
          <p:cNvSpPr/>
          <p:nvPr/>
        </p:nvSpPr>
        <p:spPr>
          <a:xfrm rot="0">
            <a:off x="4932362" y="4797425"/>
            <a:ext cx="457200" cy="381000"/>
          </a:xfrm>
          <a:prstGeom prst="ellipse"/>
          <a:noFill/>
          <a:ln w="28575" cap="flat" cmpd="sng">
            <a:solidFill>
              <a:srgbClr val="FFFFFF">
                <a:alpha val="100000"/>
              </a:srgbClr>
            </a:solidFill>
            <a:prstDash val="solid"/>
            <a:round/>
          </a:ln>
        </p:spPr>
        <p:txBody>
          <a:bodyPr anchor="ctr" bIns="45720" lIns="91440" rIns="91440" tIns="45720" vert="horz" wrap="none"/>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eaLnBrk="1" hangingPunct="1" latinLnBrk="1" lvl="0"/>
            <a:endParaRPr altLang="en-US" lang="zh-CN"/>
          </a:p>
        </p:txBody>
      </p:sp>
      <p:sp>
        <p:nvSpPr>
          <p:cNvPr id="1049146" name=""/>
          <p:cNvSpPr txBox="1"/>
          <p:nvPr/>
        </p:nvSpPr>
        <p:spPr>
          <a:xfrm rot="0">
            <a:off x="3500437" y="3643312"/>
            <a:ext cx="304800" cy="400050"/>
          </a:xfrm>
          <a:prstGeom prst="rect"/>
          <a:noFill/>
          <a:ln>
            <a:noFill/>
          </a:ln>
        </p:spPr>
        <p:txBody>
          <a:bodyPr anchor="t" bIns="45720" lIns="91440" rIns="91440" tIns="45720" vert="horz">
            <a:spAutoFit/>
          </a:bodyPr>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eaLnBrk="1" hangingPunct="1" latinLnBrk="1" lvl="0">
              <a:lnSpc>
                <a:spcPct val="100000"/>
              </a:lnSpc>
              <a:buClr>
                <a:schemeClr val="accent1"/>
              </a:buClr>
              <a:buSzPct val="80000"/>
              <a:buFont typeface="Wingdings" pitchFamily="2" charset="2"/>
              <a:buNone/>
            </a:pPr>
            <a:r>
              <a:rPr altLang="zh-CN" sz="2000" lang="en-US">
                <a:solidFill>
                  <a:srgbClr val="A50021"/>
                </a:solidFill>
                <a:latin typeface="Arial" pitchFamily="0" charset="0"/>
                <a:ea typeface="宋体" pitchFamily="2" charset="-122"/>
              </a:rPr>
              <a:t>6</a:t>
            </a:r>
          </a:p>
        </p:txBody>
      </p:sp>
      <p:sp>
        <p:nvSpPr>
          <p:cNvPr id="1049147" name=""/>
          <p:cNvSpPr/>
          <p:nvPr/>
        </p:nvSpPr>
        <p:spPr>
          <a:xfrm rot="0">
            <a:off x="3429000" y="3714750"/>
            <a:ext cx="457200" cy="381000"/>
          </a:xfrm>
          <a:prstGeom prst="ellipse"/>
          <a:noFill/>
          <a:ln w="38100" cap="flat" cmpd="sng">
            <a:solidFill>
              <a:srgbClr val="A50021">
                <a:alpha val="100000"/>
              </a:srgbClr>
            </a:solidFill>
            <a:prstDash val="solid"/>
            <a:round/>
          </a:ln>
        </p:spPr>
        <p:txBody>
          <a:bodyPr anchor="ctr" bIns="45720" lIns="91440" rIns="91440" tIns="45720" vert="horz" wrap="none"/>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algn="ctr" eaLnBrk="1" hangingPunct="1" latinLnBrk="1" lvl="0">
              <a:lnSpc>
                <a:spcPct val="100000"/>
              </a:lnSpc>
              <a:spcBef>
                <a:spcPct val="10000"/>
              </a:spcBef>
              <a:buClr>
                <a:schemeClr val="accent1"/>
              </a:buClr>
              <a:buSzPct val="80000"/>
              <a:buFont typeface="Wingdings" pitchFamily="2" charset="2"/>
              <a:buNone/>
            </a:pPr>
            <a:endParaRPr altLang="zh-CN" sz="3200" lang="zh-CN">
              <a:solidFill>
                <a:schemeClr val="lt1"/>
              </a:solidFill>
              <a:latin typeface="楷体_GB2312" pitchFamily="49" charset="-122"/>
              <a:ea typeface="楷体_GB2312" pitchFamily="49" charset="-122"/>
            </a:endParaRPr>
          </a:p>
        </p:txBody>
      </p:sp>
      <p:sp>
        <p:nvSpPr>
          <p:cNvPr id="1049148" name=""/>
          <p:cNvSpPr txBox="1"/>
          <p:nvPr/>
        </p:nvSpPr>
        <p:spPr>
          <a:xfrm rot="0">
            <a:off x="3429000" y="3143250"/>
            <a:ext cx="492125" cy="457200"/>
          </a:xfrm>
          <a:prstGeom prst="rect"/>
          <a:noFill/>
          <a:ln>
            <a:noFill/>
          </a:ln>
        </p:spPr>
        <p:txBody>
          <a:bodyPr anchor="t" bIns="45720" lIns="91440" rIns="91440" tIns="45720" vert="horz" wrap="none">
            <a:spAutoFit/>
          </a:bodyPr>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eaLnBrk="1" hangingPunct="1" latinLnBrk="1" lvl="0">
              <a:lnSpc>
                <a:spcPct val="100000"/>
              </a:lnSpc>
              <a:spcBef>
                <a:spcPct val="0"/>
              </a:spcBef>
              <a:buFontTx/>
              <a:buNone/>
            </a:pPr>
            <a:r>
              <a:rPr altLang="zh-CN" lang="en-US">
                <a:solidFill>
                  <a:srgbClr val="A50021"/>
                </a:solidFill>
                <a:ea typeface="宋体" pitchFamily="2" charset="-122"/>
              </a:rPr>
              <a:t>×</a:t>
            </a:r>
          </a:p>
        </p:txBody>
      </p:sp>
      <p:sp>
        <p:nvSpPr>
          <p:cNvPr id="1049149" name=""/>
          <p:cNvSpPr txBox="1"/>
          <p:nvPr/>
        </p:nvSpPr>
        <p:spPr>
          <a:xfrm rot="0">
            <a:off x="3500437" y="2643187"/>
            <a:ext cx="492125" cy="457200"/>
          </a:xfrm>
          <a:prstGeom prst="rect"/>
          <a:noFill/>
          <a:ln>
            <a:noFill/>
          </a:ln>
        </p:spPr>
        <p:txBody>
          <a:bodyPr anchor="t" bIns="45720" lIns="91440" rIns="91440" tIns="45720" vert="horz" wrap="none">
            <a:spAutoFit/>
          </a:bodyPr>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eaLnBrk="1" hangingPunct="1" latinLnBrk="1" lvl="0">
              <a:lnSpc>
                <a:spcPct val="100000"/>
              </a:lnSpc>
              <a:spcBef>
                <a:spcPct val="0"/>
              </a:spcBef>
              <a:buFontTx/>
              <a:buNone/>
            </a:pPr>
            <a:r>
              <a:rPr altLang="zh-CN" lang="en-US">
                <a:solidFill>
                  <a:srgbClr val="A50021"/>
                </a:solidFill>
                <a:ea typeface="宋体" pitchFamily="2" charset="-122"/>
              </a:rPr>
              <a:t>×</a:t>
            </a:r>
          </a:p>
        </p:txBody>
      </p:sp>
      <p:sp>
        <p:nvSpPr>
          <p:cNvPr id="1049150" name=""/>
          <p:cNvSpPr/>
          <p:nvPr/>
        </p:nvSpPr>
        <p:spPr>
          <a:xfrm rot="0">
            <a:off x="3429000" y="5000625"/>
            <a:ext cx="381000" cy="0"/>
          </a:xfrm>
          <a:prstGeom prst="line"/>
          <a:noFill/>
          <a:ln w="28575" cap="flat" cmpd="sng">
            <a:solidFill>
              <a:srgbClr val="A50021">
                <a:alpha val="100000"/>
              </a:srgbClr>
            </a:solidFill>
            <a:prstDash val="solid"/>
            <a:round/>
          </a:ln>
        </p:spPr>
      </p:sp>
      <p:sp>
        <p:nvSpPr>
          <p:cNvPr id="1049151" name=""/>
          <p:cNvSpPr txBox="1"/>
          <p:nvPr/>
        </p:nvSpPr>
        <p:spPr>
          <a:xfrm rot="0">
            <a:off x="4286250" y="3786187"/>
            <a:ext cx="492125" cy="457200"/>
          </a:xfrm>
          <a:prstGeom prst="rect"/>
          <a:noFill/>
          <a:ln>
            <a:noFill/>
          </a:ln>
        </p:spPr>
        <p:txBody>
          <a:bodyPr anchor="t" bIns="45720" lIns="91440" rIns="91440" tIns="45720" vert="horz" wrap="none">
            <a:spAutoFit/>
          </a:bodyPr>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eaLnBrk="1" hangingPunct="1" latinLnBrk="1" lvl="0">
              <a:lnSpc>
                <a:spcPct val="100000"/>
              </a:lnSpc>
              <a:spcBef>
                <a:spcPct val="0"/>
              </a:spcBef>
              <a:buFontTx/>
              <a:buNone/>
            </a:pPr>
            <a:r>
              <a:rPr altLang="zh-CN" lang="en-US">
                <a:solidFill>
                  <a:srgbClr val="A50021"/>
                </a:solidFill>
                <a:ea typeface="宋体" pitchFamily="2" charset="-122"/>
              </a:rPr>
              <a:t>×</a:t>
            </a:r>
          </a:p>
        </p:txBody>
      </p:sp>
      <p:sp>
        <p:nvSpPr>
          <p:cNvPr id="1049152" name=""/>
          <p:cNvSpPr/>
          <p:nvPr/>
        </p:nvSpPr>
        <p:spPr>
          <a:xfrm rot="0">
            <a:off x="5072062" y="3714750"/>
            <a:ext cx="457200" cy="381000"/>
          </a:xfrm>
          <a:prstGeom prst="ellipse"/>
          <a:noFill/>
          <a:ln w="38100" cap="flat" cmpd="sng">
            <a:solidFill>
              <a:srgbClr val="A50021">
                <a:alpha val="100000"/>
              </a:srgbClr>
            </a:solidFill>
            <a:prstDash val="solid"/>
            <a:round/>
          </a:ln>
        </p:spPr>
        <p:txBody>
          <a:bodyPr anchor="ctr" bIns="45720" lIns="91440" rIns="91440" tIns="45720" vert="horz" wrap="none"/>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algn="ctr" eaLnBrk="1" hangingPunct="1" latinLnBrk="1" lvl="0">
              <a:lnSpc>
                <a:spcPct val="100000"/>
              </a:lnSpc>
              <a:spcBef>
                <a:spcPct val="10000"/>
              </a:spcBef>
              <a:buClr>
                <a:schemeClr val="accent1"/>
              </a:buClr>
              <a:buSzPct val="80000"/>
              <a:buFont typeface="Wingdings" pitchFamily="2" charset="2"/>
              <a:buNone/>
            </a:pPr>
            <a:endParaRPr altLang="zh-CN" sz="3200" lang="zh-CN">
              <a:solidFill>
                <a:schemeClr val="lt1"/>
              </a:solidFill>
              <a:latin typeface="楷体_GB2312" pitchFamily="49" charset="-122"/>
              <a:ea typeface="楷体_GB2312" pitchFamily="49" charset="-122"/>
            </a:endParaRPr>
          </a:p>
        </p:txBody>
      </p:sp>
      <p:sp>
        <p:nvSpPr>
          <p:cNvPr id="1049153" name=""/>
          <p:cNvSpPr txBox="1"/>
          <p:nvPr/>
        </p:nvSpPr>
        <p:spPr>
          <a:xfrm rot="0">
            <a:off x="5143500" y="3714750"/>
            <a:ext cx="381000" cy="396875"/>
          </a:xfrm>
          <a:prstGeom prst="rect"/>
          <a:noFill/>
          <a:ln>
            <a:noFill/>
          </a:ln>
        </p:spPr>
        <p:txBody>
          <a:bodyPr anchor="t" bIns="45720" lIns="91440" rIns="91440" tIns="45720" vert="horz">
            <a:spAutoFit/>
          </a:bodyPr>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eaLnBrk="1" hangingPunct="1" latinLnBrk="1" lvl="0">
              <a:lnSpc>
                <a:spcPct val="100000"/>
              </a:lnSpc>
              <a:buClr>
                <a:schemeClr val="accent1"/>
              </a:buClr>
              <a:buSzPct val="80000"/>
              <a:buFont typeface="Wingdings" pitchFamily="2" charset="2"/>
              <a:buNone/>
            </a:pPr>
            <a:r>
              <a:rPr altLang="zh-CN" sz="2000" lang="en-US">
                <a:solidFill>
                  <a:srgbClr val="A50021"/>
                </a:solidFill>
                <a:latin typeface="Arial" pitchFamily="0" charset="0"/>
                <a:ea typeface="宋体" pitchFamily="2" charset="-122"/>
              </a:rPr>
              <a:t>3</a:t>
            </a:r>
          </a:p>
        </p:txBody>
      </p:sp>
      <p:sp>
        <p:nvSpPr>
          <p:cNvPr id="1049154" name=""/>
          <p:cNvSpPr txBox="1"/>
          <p:nvPr/>
        </p:nvSpPr>
        <p:spPr>
          <a:xfrm rot="0">
            <a:off x="2647950" y="3609975"/>
            <a:ext cx="492125" cy="457200"/>
          </a:xfrm>
          <a:prstGeom prst="rect"/>
          <a:noFill/>
          <a:ln>
            <a:noFill/>
          </a:ln>
        </p:spPr>
        <p:txBody>
          <a:bodyPr anchor="t" bIns="45720" lIns="91440" rIns="91440" tIns="45720" vert="horz" wrap="none">
            <a:spAutoFit/>
          </a:bodyPr>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eaLnBrk="1" hangingPunct="1" latinLnBrk="1" lvl="0">
              <a:lnSpc>
                <a:spcPct val="100000"/>
              </a:lnSpc>
              <a:spcBef>
                <a:spcPct val="0"/>
              </a:spcBef>
              <a:buFontTx/>
              <a:buNone/>
            </a:pPr>
            <a:r>
              <a:rPr altLang="zh-CN" lang="en-US">
                <a:solidFill>
                  <a:srgbClr val="A50021"/>
                </a:solidFill>
                <a:ea typeface="宋体" pitchFamily="2" charset="-122"/>
              </a:rPr>
              <a:t>×</a:t>
            </a:r>
          </a:p>
        </p:txBody>
      </p:sp>
    </p:spTree>
  </p:cSld>
  <p:clrMapOvr>
    <a:masterClrMapping/>
  </p:clrMapOvr>
  <p:timing>
    <p:tnLst>
      <p:par>
        <p:cTn dur="indefinite" id="1" nodeType="tmRoot">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3" presetSubtype="10">
                                  <p:stCondLst>
                                    <p:cond delay="0"/>
                                  </p:stCondLst>
                                  <p:childTnLst>
                                    <p:set>
                                      <p:cBhvr>
                                        <p:cTn dur="1" fill="hold" id="6">
                                          <p:stCondLst>
                                            <p:cond delay="0"/>
                                          </p:stCondLst>
                                        </p:cTn>
                                        <p:tgtEl>
                                          <p:spTgt spid="1049139"/>
                                        </p:tgtEl>
                                        <p:attrNameLst>
                                          <p:attrName>style.visibility</p:attrName>
                                        </p:attrNameLst>
                                      </p:cBhvr>
                                      <p:to>
                                        <p:strVal val="visible"/>
                                      </p:to>
                                    </p:set>
                                    <p:animEffect transition="in" filter="blinds(horizontal)">
                                      <p:cBhvr>
                                        <p:cTn dur="500" id="7"/>
                                        <p:tgtEl>
                                          <p:spTgt spid="1049139"/>
                                        </p:tgtEl>
                                      </p:cBhvr>
                                    </p:animEffect>
                                  </p:childTnLst>
                                </p:cTn>
                              </p:par>
                            </p:childTnLst>
                          </p:cTn>
                        </p:par>
                      </p:childTnLst>
                    </p:cTn>
                  </p:par>
                  <p:par>
                    <p:cTn fill="hold" id="8">
                      <p:stCondLst>
                        <p:cond delay="indefinite"/>
                      </p:stCondLst>
                      <p:childTnLst>
                        <p:par>
                          <p:cTn fill="hold" id="9">
                            <p:stCondLst>
                              <p:cond delay="0"/>
                            </p:stCondLst>
                            <p:childTnLst>
                              <p:par>
                                <p:cTn fill="hold" grpId="0" id="10" nodeType="clickEffect" presetClass="entr" presetID="3" presetSubtype="10">
                                  <p:stCondLst>
                                    <p:cond delay="0"/>
                                  </p:stCondLst>
                                  <p:childTnLst>
                                    <p:set>
                                      <p:cBhvr>
                                        <p:cTn dur="1" fill="hold" id="11">
                                          <p:stCondLst>
                                            <p:cond delay="0"/>
                                          </p:stCondLst>
                                        </p:cTn>
                                        <p:tgtEl>
                                          <p:spTgt spid="1049144"/>
                                        </p:tgtEl>
                                        <p:attrNameLst>
                                          <p:attrName>style.visibility</p:attrName>
                                        </p:attrNameLst>
                                      </p:cBhvr>
                                      <p:to>
                                        <p:strVal val="visible"/>
                                      </p:to>
                                    </p:set>
                                    <p:animEffect transition="in" filter="blinds(horizontal)">
                                      <p:cBhvr>
                                        <p:cTn dur="500" id="12"/>
                                        <p:tgtEl>
                                          <p:spTgt spid="1049144"/>
                                        </p:tgtEl>
                                      </p:cBhvr>
                                    </p:animEffect>
                                  </p:childTnLst>
                                </p:cTn>
                              </p:par>
                            </p:childTnLst>
                          </p:cTn>
                        </p:par>
                      </p:childTnLst>
                    </p:cTn>
                  </p:par>
                  <p:par>
                    <p:cTn fill="hold" id="13">
                      <p:stCondLst>
                        <p:cond delay="indefinite"/>
                      </p:stCondLst>
                      <p:childTnLst>
                        <p:par>
                          <p:cTn fill="hold" id="14">
                            <p:stCondLst>
                              <p:cond delay="0"/>
                            </p:stCondLst>
                            <p:childTnLst>
                              <p:par>
                                <p:cTn fill="hold" grpId="0" id="15" nodeType="clickEffect" presetClass="entr" presetID="4" presetSubtype="16">
                                  <p:stCondLst>
                                    <p:cond delay="0"/>
                                  </p:stCondLst>
                                  <p:childTnLst>
                                    <p:set>
                                      <p:cBhvr>
                                        <p:cTn dur="1" fill="hold" id="16">
                                          <p:stCondLst>
                                            <p:cond delay="0"/>
                                          </p:stCondLst>
                                        </p:cTn>
                                        <p:tgtEl>
                                          <p:spTgt spid="1049140"/>
                                        </p:tgtEl>
                                        <p:attrNameLst>
                                          <p:attrName>style.visibility</p:attrName>
                                        </p:attrNameLst>
                                      </p:cBhvr>
                                      <p:to>
                                        <p:strVal val="visible"/>
                                      </p:to>
                                    </p:set>
                                    <p:animEffect transition="in" filter="box(in)">
                                      <p:cBhvr>
                                        <p:cTn dur="500" id="17"/>
                                        <p:tgtEl>
                                          <p:spTgt spid="1049140"/>
                                        </p:tgtEl>
                                      </p:cBhvr>
                                    </p:animEffect>
                                  </p:childTnLst>
                                </p:cTn>
                              </p:par>
                            </p:childTnLst>
                          </p:cTn>
                        </p:par>
                      </p:childTnLst>
                    </p:cTn>
                  </p:par>
                  <p:par>
                    <p:cTn fill="hold" id="18">
                      <p:stCondLst>
                        <p:cond delay="indefinite"/>
                      </p:stCondLst>
                      <p:childTnLst>
                        <p:par>
                          <p:cTn fill="hold" id="19">
                            <p:stCondLst>
                              <p:cond delay="0"/>
                            </p:stCondLst>
                            <p:childTnLst>
                              <p:par>
                                <p:cTn fill="hold" grpId="0" id="20" nodeType="clickEffect" presetClass="entr" presetID="4" presetSubtype="16">
                                  <p:stCondLst>
                                    <p:cond delay="0"/>
                                  </p:stCondLst>
                                  <p:childTnLst>
                                    <p:set>
                                      <p:cBhvr>
                                        <p:cTn dur="1" fill="hold" id="21">
                                          <p:stCondLst>
                                            <p:cond delay="0"/>
                                          </p:stCondLst>
                                        </p:cTn>
                                        <p:tgtEl>
                                          <p:spTgt spid="1049143"/>
                                        </p:tgtEl>
                                        <p:attrNameLst>
                                          <p:attrName>style.visibility</p:attrName>
                                        </p:attrNameLst>
                                      </p:cBhvr>
                                      <p:to>
                                        <p:strVal val="visible"/>
                                      </p:to>
                                    </p:set>
                                    <p:animEffect transition="in" filter="box(in)">
                                      <p:cBhvr>
                                        <p:cTn dur="500" id="22"/>
                                        <p:tgtEl>
                                          <p:spTgt spid="1049143"/>
                                        </p:tgtEl>
                                      </p:cBhvr>
                                    </p:animEffect>
                                  </p:childTnLst>
                                </p:cTn>
                              </p:par>
                            </p:childTnLst>
                          </p:cTn>
                        </p:par>
                      </p:childTnLst>
                    </p:cTn>
                  </p:par>
                  <p:par>
                    <p:cTn fill="hold" id="23">
                      <p:stCondLst>
                        <p:cond delay="indefinite"/>
                      </p:stCondLst>
                      <p:childTnLst>
                        <p:par>
                          <p:cTn fill="hold" id="24">
                            <p:stCondLst>
                              <p:cond delay="0"/>
                            </p:stCondLst>
                            <p:childTnLst>
                              <p:par>
                                <p:cTn fill="hold" grpId="0" id="25" nodeType="clickEffect" presetClass="entr" presetID="4" presetSubtype="16">
                                  <p:stCondLst>
                                    <p:cond delay="0"/>
                                  </p:stCondLst>
                                  <p:childTnLst>
                                    <p:set>
                                      <p:cBhvr>
                                        <p:cTn dur="1" fill="hold" id="26">
                                          <p:stCondLst>
                                            <p:cond delay="0"/>
                                          </p:stCondLst>
                                        </p:cTn>
                                        <p:tgtEl>
                                          <p:spTgt spid="1049142"/>
                                        </p:tgtEl>
                                        <p:attrNameLst>
                                          <p:attrName>style.visibility</p:attrName>
                                        </p:attrNameLst>
                                      </p:cBhvr>
                                      <p:to>
                                        <p:strVal val="visible"/>
                                      </p:to>
                                    </p:set>
                                    <p:animEffect transition="in" filter="box(in)">
                                      <p:cBhvr>
                                        <p:cTn dur="500" id="27"/>
                                        <p:tgtEl>
                                          <p:spTgt spid="1049142"/>
                                        </p:tgtEl>
                                      </p:cBhvr>
                                    </p:animEffect>
                                  </p:childTnLst>
                                </p:cTn>
                              </p:par>
                            </p:childTnLst>
                          </p:cTn>
                        </p:par>
                      </p:childTnLst>
                    </p:cTn>
                  </p:par>
                  <p:par>
                    <p:cTn fill="hold" id="28">
                      <p:stCondLst>
                        <p:cond delay="indefinite"/>
                      </p:stCondLst>
                      <p:childTnLst>
                        <p:par>
                          <p:cTn fill="hold" id="29">
                            <p:stCondLst>
                              <p:cond delay="0"/>
                            </p:stCondLst>
                            <p:childTnLst>
                              <p:par>
                                <p:cTn fill="hold" grpId="0" id="30" nodeType="clickEffect" presetClass="entr" presetID="3" presetSubtype="10">
                                  <p:stCondLst>
                                    <p:cond delay="0"/>
                                  </p:stCondLst>
                                  <p:childTnLst>
                                    <p:set>
                                      <p:cBhvr>
                                        <p:cTn dur="1" fill="hold" id="31">
                                          <p:stCondLst>
                                            <p:cond delay="0"/>
                                          </p:stCondLst>
                                        </p:cTn>
                                        <p:tgtEl>
                                          <p:spTgt spid="1049141"/>
                                        </p:tgtEl>
                                        <p:attrNameLst>
                                          <p:attrName>style.visibility</p:attrName>
                                        </p:attrNameLst>
                                      </p:cBhvr>
                                      <p:to>
                                        <p:strVal val="visible"/>
                                      </p:to>
                                    </p:set>
                                    <p:animEffect transition="in" filter="blinds(horizontal)">
                                      <p:cBhvr>
                                        <p:cTn dur="500" id="32"/>
                                        <p:tgtEl>
                                          <p:spTgt spid="1049141"/>
                                        </p:tgtEl>
                                      </p:cBhvr>
                                    </p:animEffect>
                                  </p:childTnLst>
                                </p:cTn>
                              </p:par>
                            </p:childTnLst>
                          </p:cTn>
                        </p:par>
                      </p:childTnLst>
                    </p:cTn>
                  </p:par>
                  <p:par>
                    <p:cTn fill="hold" id="33">
                      <p:stCondLst>
                        <p:cond delay="indefinite"/>
                      </p:stCondLst>
                      <p:childTnLst>
                        <p:par>
                          <p:cTn fill="hold" id="34">
                            <p:stCondLst>
                              <p:cond delay="0"/>
                            </p:stCondLst>
                            <p:childTnLst>
                              <p:par>
                                <p:cTn fill="hold" grpId="0" id="35" nodeType="clickEffect" presetClass="entr" presetID="9" presetSubtype="0">
                                  <p:stCondLst>
                                    <p:cond delay="0"/>
                                  </p:stCondLst>
                                  <p:childTnLst>
                                    <p:set>
                                      <p:cBhvr>
                                        <p:cTn dur="1" fill="hold" id="36">
                                          <p:stCondLst>
                                            <p:cond delay="0"/>
                                          </p:stCondLst>
                                        </p:cTn>
                                        <p:tgtEl>
                                          <p:spTgt spid="1049145"/>
                                        </p:tgtEl>
                                        <p:attrNameLst>
                                          <p:attrName>style.visibility</p:attrName>
                                        </p:attrNameLst>
                                      </p:cBhvr>
                                      <p:to>
                                        <p:strVal val="visible"/>
                                      </p:to>
                                    </p:set>
                                    <p:animEffect transition="in" filter="dissolve">
                                      <p:cBhvr>
                                        <p:cTn dur="500" id="37"/>
                                        <p:tgtEl>
                                          <p:spTgt spid="1049145"/>
                                        </p:tgtEl>
                                      </p:cBhvr>
                                    </p:animEffect>
                                  </p:childTnLst>
                                </p:cTn>
                              </p:par>
                            </p:childTnLst>
                          </p:cTn>
                        </p:par>
                      </p:childTnLst>
                    </p:cTn>
                  </p:par>
                  <p:par>
                    <p:cTn fill="hold" id="38">
                      <p:stCondLst>
                        <p:cond delay="indefinite"/>
                      </p:stCondLst>
                      <p:childTnLst>
                        <p:par>
                          <p:cTn fill="hold" id="39">
                            <p:stCondLst>
                              <p:cond delay="0"/>
                            </p:stCondLst>
                            <p:childTnLst>
                              <p:par>
                                <p:cTn fill="hold" grpId="0" id="40" nodeType="clickEffect" presetClass="entr" presetID="3" presetSubtype="10">
                                  <p:stCondLst>
                                    <p:cond delay="0"/>
                                  </p:stCondLst>
                                  <p:childTnLst>
                                    <p:set>
                                      <p:cBhvr>
                                        <p:cTn dur="1" fill="hold" id="41">
                                          <p:stCondLst>
                                            <p:cond delay="0"/>
                                          </p:stCondLst>
                                        </p:cTn>
                                        <p:tgtEl>
                                          <p:spTgt spid="1049153"/>
                                        </p:tgtEl>
                                        <p:attrNameLst>
                                          <p:attrName>style.visibility</p:attrName>
                                        </p:attrNameLst>
                                      </p:cBhvr>
                                      <p:to>
                                        <p:strVal val="visible"/>
                                      </p:to>
                                    </p:set>
                                    <p:animEffect transition="in" filter="blinds(horizontal)">
                                      <p:cBhvr>
                                        <p:cTn dur="500" id="42"/>
                                        <p:tgtEl>
                                          <p:spTgt spid="1049153"/>
                                        </p:tgtEl>
                                      </p:cBhvr>
                                    </p:animEffect>
                                  </p:childTnLst>
                                </p:cTn>
                              </p:par>
                            </p:childTnLst>
                          </p:cTn>
                        </p:par>
                      </p:childTnLst>
                    </p:cTn>
                  </p:par>
                  <p:par>
                    <p:cTn fill="hold" id="43">
                      <p:stCondLst>
                        <p:cond delay="indefinite"/>
                      </p:stCondLst>
                      <p:childTnLst>
                        <p:par>
                          <p:cTn fill="hold" id="44">
                            <p:stCondLst>
                              <p:cond delay="0"/>
                            </p:stCondLst>
                            <p:childTnLst>
                              <p:par>
                                <p:cTn fill="hold" grpId="0" id="45" nodeType="clickEffect" presetClass="entr" presetID="16" presetSubtype="42">
                                  <p:stCondLst>
                                    <p:cond delay="0"/>
                                  </p:stCondLst>
                                  <p:childTnLst>
                                    <p:set>
                                      <p:cBhvr>
                                        <p:cTn dur="1" fill="hold" id="46">
                                          <p:stCondLst>
                                            <p:cond delay="0"/>
                                          </p:stCondLst>
                                        </p:cTn>
                                        <p:tgtEl>
                                          <p:spTgt spid="1049152"/>
                                        </p:tgtEl>
                                        <p:attrNameLst>
                                          <p:attrName>style.visibility</p:attrName>
                                        </p:attrNameLst>
                                      </p:cBhvr>
                                      <p:to>
                                        <p:strVal val="visible"/>
                                      </p:to>
                                    </p:set>
                                    <p:animEffect transition="in" filter="barn(outHorizontal)">
                                      <p:cBhvr>
                                        <p:cTn dur="500" id="47"/>
                                        <p:tgtEl>
                                          <p:spTgt spid="1049152"/>
                                        </p:tgtEl>
                                      </p:cBhvr>
                                    </p:animEffect>
                                  </p:childTnLst>
                                </p:cTn>
                              </p:par>
                            </p:childTnLst>
                          </p:cTn>
                        </p:par>
                      </p:childTnLst>
                    </p:cTn>
                  </p:par>
                  <p:par>
                    <p:cTn fill="hold" id="48">
                      <p:stCondLst>
                        <p:cond delay="indefinite"/>
                      </p:stCondLst>
                      <p:childTnLst>
                        <p:par>
                          <p:cTn fill="hold" id="49">
                            <p:stCondLst>
                              <p:cond delay="0"/>
                            </p:stCondLst>
                            <p:childTnLst>
                              <p:par>
                                <p:cTn fill="hold" grpId="0" id="50" nodeType="clickEffect" presetClass="entr" presetID="3" presetSubtype="10">
                                  <p:stCondLst>
                                    <p:cond delay="0"/>
                                  </p:stCondLst>
                                  <p:childTnLst>
                                    <p:set>
                                      <p:cBhvr>
                                        <p:cTn dur="1" fill="hold" id="51">
                                          <p:stCondLst>
                                            <p:cond delay="0"/>
                                          </p:stCondLst>
                                        </p:cTn>
                                        <p:tgtEl>
                                          <p:spTgt spid="1049151"/>
                                        </p:tgtEl>
                                        <p:attrNameLst>
                                          <p:attrName>style.visibility</p:attrName>
                                        </p:attrNameLst>
                                      </p:cBhvr>
                                      <p:to>
                                        <p:strVal val="visible"/>
                                      </p:to>
                                    </p:set>
                                    <p:animEffect transition="in" filter="blinds(horizontal)">
                                      <p:cBhvr>
                                        <p:cTn dur="500" id="52"/>
                                        <p:tgtEl>
                                          <p:spTgt spid="1049151"/>
                                        </p:tgtEl>
                                      </p:cBhvr>
                                    </p:animEffect>
                                  </p:childTnLst>
                                </p:cTn>
                              </p:par>
                            </p:childTnLst>
                          </p:cTn>
                        </p:par>
                      </p:childTnLst>
                    </p:cTn>
                  </p:par>
                  <p:par>
                    <p:cTn fill="hold" id="53">
                      <p:stCondLst>
                        <p:cond delay="indefinite"/>
                      </p:stCondLst>
                      <p:childTnLst>
                        <p:par>
                          <p:cTn fill="hold" id="54">
                            <p:stCondLst>
                              <p:cond delay="0"/>
                            </p:stCondLst>
                            <p:childTnLst>
                              <p:par>
                                <p:cTn fill="hold" grpId="0" id="55" nodeType="clickEffect" presetClass="entr" presetID="3" presetSubtype="10">
                                  <p:stCondLst>
                                    <p:cond delay="0"/>
                                  </p:stCondLst>
                                  <p:childTnLst>
                                    <p:set>
                                      <p:cBhvr>
                                        <p:cTn dur="1" fill="hold" id="56">
                                          <p:stCondLst>
                                            <p:cond delay="0"/>
                                          </p:stCondLst>
                                        </p:cTn>
                                        <p:tgtEl>
                                          <p:spTgt spid="1049154"/>
                                        </p:tgtEl>
                                        <p:attrNameLst>
                                          <p:attrName>style.visibility</p:attrName>
                                        </p:attrNameLst>
                                      </p:cBhvr>
                                      <p:to>
                                        <p:strVal val="visible"/>
                                      </p:to>
                                    </p:set>
                                    <p:animEffect transition="in" filter="blinds(horizontal)">
                                      <p:cBhvr>
                                        <p:cTn dur="500" id="57"/>
                                        <p:tgtEl>
                                          <p:spTgt spid="10491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139" grpId="0" uiExpand="0" build="whole"/>
      <p:bldP spid="1049140" grpId="0" uiExpand="0" build="whole"/>
      <p:bldP spid="1049141" grpId="0" uiExpand="0" build="whole"/>
      <p:bldP spid="1049142" grpId="0" uiExpand="0" build="whole"/>
      <p:bldP spid="1049143" grpId="0" uiExpand="0" build="whole"/>
      <p:bldP spid="1049144" grpId="0" uiExpand="0" build="whole"/>
      <p:bldP spid="1049145" grpId="0" uiExpand="0" build="whole" animBg="1"/>
      <p:bldP spid="1049151" grpId="0" uiExpand="0" build="whole"/>
      <p:bldP spid="1049152" grpId="0" uiExpand="0" build="whole" animBg="1"/>
      <p:bldP spid="1049153" grpId="0" uiExpand="0" build="whole"/>
      <p:bldP spid="1049154" grpId="0" uiExpand="0" build="whole"/>
    </p:bldLst>
  </p:timing>
</p:sld>
</file>

<file path=ppt/slides/slide15.xml><?xml version="1.0" encoding="utf-8"?>
<p:sld xmlns:a="http://schemas.openxmlformats.org/drawingml/2006/main" xmlns:r="http://schemas.openxmlformats.org/officeDocument/2006/relationships" xmlns:p="http://schemas.openxmlformats.org/presentationml/2006/main" showMasterSp="1">
  <p:cSld>
    <p:spTree>
      <p:nvGrpSpPr>
        <p:cNvPr id="155" name=""/>
        <p:cNvGrpSpPr/>
        <p:nvPr/>
      </p:nvGrpSpPr>
      <p:grpSpPr>
        <a:xfrm rot="0">
          <a:off x="0" y="0"/>
          <a:ext cx="0" cy="0"/>
          <a:chOff x="0" y="0"/>
          <a:chExt cx="0" cy="0"/>
        </a:xfrm>
      </p:grpSpPr>
      <p:sp>
        <p:nvSpPr>
          <p:cNvPr id="1049155" name="" descr="Large confetti"/>
          <p:cNvSpPr/>
          <p:nvPr>
            <p:ph type="title" sz="full" idx="0"/>
          </p:nvPr>
        </p:nvSpPr>
        <p:spPr>
          <a:xfrm rot="0">
            <a:off x="179387" y="115887"/>
            <a:ext cx="7345362" cy="7112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1" sz="3400" i="0" u="none">
                <a:solidFill>
                  <a:srgbClr val="003300"/>
                </a:solidFill>
                <a:latin typeface="Times New Roman" pitchFamily="18" charset="0"/>
                <a:ea typeface="宋体" pitchFamily="2" charset="-122"/>
                <a:sym typeface="Times New Roman" pitchFamily="18" charset="0"/>
              </a:defRPr>
            </a:lvl1pPr>
          </a:lstStyle>
          <a:p>
            <a:pPr eaLnBrk="1" hangingPunct="1" latinLnBrk="1" lvl="0"/>
            <a:r>
              <a:rPr altLang="en-US" lang="zh-CN">
                <a:effectLst>
                  <a:outerShdw algn="tl" blurRad="38100" dir="2700000" dist="38100">
                    <a:srgbClr val="C0C0C0"/>
                  </a:outerShdw>
                </a:effectLst>
              </a:rPr>
              <a:t>表上作业法</a:t>
            </a:r>
          </a:p>
        </p:txBody>
      </p:sp>
      <p:graphicFrame>
        <p:nvGraphicFramePr>
          <p:cNvPr id="4194315" name=""/>
          <p:cNvGraphicFramePr>
            <a:graphicFrameLocks/>
          </p:cNvGraphicFramePr>
          <p:nvPr/>
        </p:nvGraphicFramePr>
        <p:xfrm rot="0">
          <a:off x="971550" y="1628775"/>
          <a:ext cx="6838950" cy="3638550"/>
        </p:xfrm>
        <a:graphic>
          <a:graphicData uri="http://schemas.openxmlformats.org/drawingml/2006/table">
            <a:tbl>
              <a:tblPr/>
              <a:tblGrid>
                <a:gridCol w="1344612"/>
                <a:gridCol w="814387"/>
                <a:gridCol w="865187"/>
                <a:gridCol w="863600"/>
                <a:gridCol w="792162"/>
                <a:gridCol w="1079500"/>
                <a:gridCol w="1079500"/>
              </a:tblGrid>
              <a:tr h="1050925">
                <a:tc>
                  <a:txBody>
                    <a:bodyPr/>
                    <a:p>
                      <a:pPr algn="l" eaLnBrk="1" hangingPunct="1" latinLnBrk="1" lvl="0">
                        <a:spcBef>
                          <a:spcPct val="15000"/>
                        </a:spcBef>
                      </a:pPr>
                      <a:r>
                        <a:rPr altLang="en-US" b="1" sz="1200" lang="zh-CN">
                          <a:solidFill>
                            <a:schemeClr val="dk2"/>
                          </a:solidFill>
                        </a:rPr>
                        <a:t>单位       销地</a:t>
                      </a:r>
                    </a:p>
                    <a:p>
                      <a:pPr algn="l" eaLnBrk="1" hangingPunct="1" latinLnBrk="1" lvl="0">
                        <a:spcBef>
                          <a:spcPct val="15000"/>
                        </a:spcBef>
                      </a:pPr>
                      <a:r>
                        <a:rPr altLang="en-US" b="1" sz="1200" lang="zh-CN">
                          <a:solidFill>
                            <a:schemeClr val="dk2"/>
                          </a:solidFill>
                        </a:rPr>
                        <a:t>    运价                                                        </a:t>
                      </a:r>
                    </a:p>
                    <a:p>
                      <a:pPr algn="l" eaLnBrk="1" hangingPunct="1" latinLnBrk="1" lvl="0">
                        <a:spcBef>
                          <a:spcPct val="15000"/>
                        </a:spcBef>
                      </a:pPr>
                      <a:endParaRPr altLang="en-US" sz="1200" lang="zh-CN"/>
                    </a:p>
                    <a:p>
                      <a:pPr algn="l" eaLnBrk="1" hangingPunct="1" latinLnBrk="1" lvl="0">
                        <a:spcBef>
                          <a:spcPct val="15000"/>
                        </a:spcBef>
                      </a:pPr>
                      <a:r>
                        <a:rPr altLang="en-US" b="1" sz="1200" lang="zh-CN">
                          <a:solidFill>
                            <a:schemeClr val="dk2"/>
                          </a:solidFill>
                        </a:rPr>
                        <a:t>产地</a:t>
                      </a:r>
                    </a:p>
                  </a:txBody>
                  <a:tcPr marL="91440" marR="91440" marT="45720" marB="45720" anchor="t" vert="horz">
                    <a:lnL w="28575" cap="flat" cmpd="sng">
                      <a:solidFill>
                        <a:srgbClr val="000000">
                          <a:alpha val="100000"/>
                        </a:srgbClr>
                      </a:solidFill>
                      <a:prstDash val="solid"/>
                      <a:round/>
                    </a:lnL>
                    <a:lnR w="12700" cap="flat" cmpd="sng">
                      <a:solidFill>
                        <a:srgbClr val="000000">
                          <a:alpha val="100000"/>
                        </a:srgbClr>
                      </a:solidFill>
                      <a:prstDash val="solid"/>
                      <a:round/>
                    </a:lnR>
                    <a:lnT w="28575" cap="flat" cmpd="sng">
                      <a:solidFill>
                        <a:srgbClr val="000000">
                          <a:alpha val="100000"/>
                        </a:srgbClr>
                      </a:solidFill>
                      <a:prstDash val="solid"/>
                      <a:round/>
                    </a:lnT>
                    <a:lnB w="12700" cap="flat" cmpd="sng">
                      <a:solidFill>
                        <a:srgbClr val="000000">
                          <a:alpha val="100000"/>
                        </a:srgbClr>
                      </a:solidFill>
                      <a:prstDash val="solid"/>
                      <a:round/>
                    </a:lnB>
                    <a:solidFill>
                      <a:srgbClr val="EAEAEA"/>
                    </a:solidFill>
                  </a:tcPr>
                </a:tc>
                <a:tc>
                  <a:txBody>
                    <a:bodyPr/>
                    <a:p>
                      <a:pPr algn="ctr" eaLnBrk="1" hangingPunct="1" latinLnBrk="1" lvl="0">
                        <a:spcBef>
                          <a:spcPct val="15000"/>
                        </a:spcBef>
                      </a:pPr>
                      <a:endParaRPr altLang="zh-CN" sz="2000" lang="zh-CN"/>
                    </a:p>
                  </a:txBody>
                  <a:tcPr marL="91440" marR="91440" marT="45720" marB="45720" anchor="t" vert="horz">
                    <a:lnL w="12700" cap="flat" cmpd="sng">
                      <a:solidFill>
                        <a:srgbClr val="000000">
                          <a:alpha val="100000"/>
                        </a:srgbClr>
                      </a:solidFill>
                      <a:prstDash val="solid"/>
                      <a:round/>
                    </a:lnL>
                    <a:lnR w="12700" cap="flat" cmpd="sng">
                      <a:solidFill>
                        <a:srgbClr val="000000">
                          <a:alpha val="100000"/>
                        </a:srgbClr>
                      </a:solidFill>
                      <a:prstDash val="solid"/>
                      <a:round/>
                    </a:lnR>
                    <a:lnT w="28575" cap="flat" cmpd="sng">
                      <a:solidFill>
                        <a:srgbClr val="000000">
                          <a:alpha val="100000"/>
                        </a:srgbClr>
                      </a:solidFill>
                      <a:prstDash val="solid"/>
                      <a:round/>
                    </a:lnT>
                    <a:lnB w="12700" cap="flat" cmpd="sng">
                      <a:solidFill>
                        <a:srgbClr val="000000">
                          <a:alpha val="100000"/>
                        </a:srgbClr>
                      </a:solidFill>
                      <a:prstDash val="solid"/>
                      <a:round/>
                    </a:lnB>
                    <a:solidFill>
                      <a:srgbClr val="FFCCFF"/>
                    </a:solidFill>
                  </a:tcPr>
                </a:tc>
                <a:tc>
                  <a:txBody>
                    <a:bodyPr/>
                    <a:p>
                      <a:pPr algn="ctr" eaLnBrk="1" hangingPunct="1" latinLnBrk="1" lvl="0">
                        <a:spcBef>
                          <a:spcPct val="15000"/>
                        </a:spcBef>
                      </a:pPr>
                      <a:endParaRPr altLang="zh-CN" sz="2000" lang="zh-CN"/>
                    </a:p>
                  </a:txBody>
                  <a:tcPr marL="91440" marR="91440" marT="45720" marB="45720" anchor="t" vert="horz">
                    <a:lnL w="12700" cap="flat" cmpd="sng">
                      <a:solidFill>
                        <a:srgbClr val="000000">
                          <a:alpha val="100000"/>
                        </a:srgbClr>
                      </a:solidFill>
                      <a:prstDash val="solid"/>
                      <a:round/>
                    </a:lnL>
                    <a:lnR w="12700" cap="flat" cmpd="sng">
                      <a:solidFill>
                        <a:srgbClr val="000000">
                          <a:alpha val="100000"/>
                        </a:srgbClr>
                      </a:solidFill>
                      <a:prstDash val="solid"/>
                      <a:round/>
                    </a:lnR>
                    <a:lnT w="28575" cap="flat" cmpd="sng">
                      <a:solidFill>
                        <a:srgbClr val="000000">
                          <a:alpha val="100000"/>
                        </a:srgbClr>
                      </a:solidFill>
                      <a:prstDash val="solid"/>
                      <a:round/>
                    </a:lnT>
                    <a:lnB w="12700" cap="flat" cmpd="sng">
                      <a:solidFill>
                        <a:srgbClr val="000000">
                          <a:alpha val="100000"/>
                        </a:srgbClr>
                      </a:solidFill>
                      <a:prstDash val="solid"/>
                      <a:round/>
                    </a:lnB>
                    <a:solidFill>
                      <a:srgbClr val="FFCCFF"/>
                    </a:solidFill>
                  </a:tcPr>
                </a:tc>
                <a:tc>
                  <a:txBody>
                    <a:bodyPr/>
                    <a:p>
                      <a:pPr algn="ctr" eaLnBrk="1" hangingPunct="1" latinLnBrk="1" lvl="0">
                        <a:spcBef>
                          <a:spcPct val="15000"/>
                        </a:spcBef>
                      </a:pPr>
                      <a:endParaRPr altLang="zh-CN" sz="2000" lang="zh-CN"/>
                    </a:p>
                  </a:txBody>
                  <a:tcPr marL="91440" marR="91440" marT="45720" marB="45720" anchor="t" vert="horz">
                    <a:lnL w="12700" cap="flat" cmpd="sng">
                      <a:solidFill>
                        <a:srgbClr val="000000">
                          <a:alpha val="100000"/>
                        </a:srgbClr>
                      </a:solidFill>
                      <a:prstDash val="solid"/>
                      <a:round/>
                    </a:lnL>
                    <a:lnR w="12700" cap="flat" cmpd="sng">
                      <a:solidFill>
                        <a:srgbClr val="000000">
                          <a:alpha val="100000"/>
                        </a:srgbClr>
                      </a:solidFill>
                      <a:prstDash val="solid"/>
                      <a:round/>
                    </a:lnR>
                    <a:lnT w="28575" cap="flat" cmpd="sng">
                      <a:solidFill>
                        <a:srgbClr val="000000">
                          <a:alpha val="100000"/>
                        </a:srgbClr>
                      </a:solidFill>
                      <a:prstDash val="solid"/>
                      <a:round/>
                    </a:lnT>
                    <a:lnB w="12700" cap="flat" cmpd="sng">
                      <a:solidFill>
                        <a:srgbClr val="000000">
                          <a:alpha val="100000"/>
                        </a:srgbClr>
                      </a:solidFill>
                      <a:prstDash val="solid"/>
                      <a:round/>
                    </a:lnB>
                    <a:solidFill>
                      <a:srgbClr val="FFCCFF"/>
                    </a:solidFill>
                  </a:tcPr>
                </a:tc>
                <a:tc>
                  <a:txBody>
                    <a:bodyPr/>
                    <a:p>
                      <a:pPr algn="ctr" eaLnBrk="1" hangingPunct="1" latinLnBrk="1" lvl="0">
                        <a:spcBef>
                          <a:spcPct val="15000"/>
                        </a:spcBef>
                      </a:pPr>
                      <a:endParaRPr altLang="zh-CN" sz="2000" lang="zh-CN"/>
                    </a:p>
                  </a:txBody>
                  <a:tcPr marL="91440" marR="91440" marT="45720" marB="45720" anchor="t" vert="horz">
                    <a:lnL w="12700" cap="flat" cmpd="sng">
                      <a:solidFill>
                        <a:srgbClr val="000000">
                          <a:alpha val="100000"/>
                        </a:srgbClr>
                      </a:solidFill>
                      <a:prstDash val="solid"/>
                      <a:round/>
                    </a:lnL>
                    <a:lnR w="12700" cap="flat" cmpd="sng">
                      <a:solidFill>
                        <a:srgbClr val="000000">
                          <a:alpha val="100000"/>
                        </a:srgbClr>
                      </a:solidFill>
                      <a:prstDash val="solid"/>
                      <a:round/>
                    </a:lnR>
                    <a:lnT w="28575" cap="flat" cmpd="sng">
                      <a:solidFill>
                        <a:srgbClr val="000000">
                          <a:alpha val="100000"/>
                        </a:srgbClr>
                      </a:solidFill>
                      <a:prstDash val="solid"/>
                      <a:round/>
                    </a:lnT>
                    <a:lnB w="12700" cap="flat" cmpd="sng">
                      <a:solidFill>
                        <a:srgbClr val="000000">
                          <a:alpha val="100000"/>
                        </a:srgbClr>
                      </a:solidFill>
                      <a:prstDash val="solid"/>
                      <a:round/>
                    </a:lnB>
                    <a:solidFill>
                      <a:srgbClr val="FFCCFF"/>
                    </a:solidFill>
                  </a:tcPr>
                </a:tc>
                <a:tc>
                  <a:txBody>
                    <a:bodyPr/>
                    <a:p>
                      <a:pPr algn="ctr" eaLnBrk="1" hangingPunct="1" latinLnBrk="1" lvl="0">
                        <a:spcBef>
                          <a:spcPct val="15000"/>
                        </a:spcBef>
                      </a:pPr>
                      <a:r>
                        <a:rPr altLang="en-US" b="1" sz="2000" lang="zh-CN">
                          <a:solidFill>
                            <a:schemeClr val="dk2"/>
                          </a:solidFill>
                        </a:rPr>
                        <a:t>产量</a:t>
                      </a:r>
                    </a:p>
                  </a:txBody>
                  <a:tcPr marL="91440" marR="91440" marT="45720" marB="45720" anchor="ctr" vert="horz">
                    <a:lnL w="12700" cap="flat" cmpd="sng">
                      <a:solidFill>
                        <a:srgbClr val="000000">
                          <a:alpha val="100000"/>
                        </a:srgbClr>
                      </a:solidFill>
                      <a:prstDash val="solid"/>
                      <a:round/>
                    </a:lnL>
                    <a:lnR w="12700" cap="flat" cmpd="sng">
                      <a:solidFill>
                        <a:srgbClr val="000000">
                          <a:alpha val="100000"/>
                        </a:srgbClr>
                      </a:solidFill>
                      <a:prstDash val="solid"/>
                      <a:round/>
                    </a:lnR>
                    <a:lnT w="28575" cap="flat" cmpd="sng">
                      <a:solidFill>
                        <a:srgbClr val="000000">
                          <a:alpha val="100000"/>
                        </a:srgbClr>
                      </a:solidFill>
                      <a:prstDash val="solid"/>
                      <a:round/>
                    </a:lnT>
                    <a:lnB w="12700" cap="flat" cmpd="sng">
                      <a:solidFill>
                        <a:srgbClr val="000000">
                          <a:alpha val="100000"/>
                        </a:srgbClr>
                      </a:solidFill>
                      <a:prstDash val="solid"/>
                      <a:round/>
                    </a:lnB>
                    <a:solidFill>
                      <a:srgbClr val="EAEAEA"/>
                    </a:solidFill>
                  </a:tcPr>
                </a:tc>
                <a:tc>
                  <a:txBody>
                    <a:bodyPr/>
                    <a:p>
                      <a:pPr algn="ctr" eaLnBrk="1" hangingPunct="1" latinLnBrk="1" lvl="0">
                        <a:spcBef>
                          <a:spcPct val="15000"/>
                        </a:spcBef>
                      </a:pPr>
                      <a:r>
                        <a:rPr altLang="en-US" b="1" sz="2000" lang="zh-CN">
                          <a:solidFill>
                            <a:schemeClr val="dk2"/>
                          </a:solidFill>
                        </a:rPr>
                        <a:t>行差额</a:t>
                      </a:r>
                    </a:p>
                  </a:txBody>
                  <a:tcPr marL="91440" marR="91440" marT="45720" marB="45720" anchor="ctr" vert="horz">
                    <a:lnL w="12700" cap="flat" cmpd="sng">
                      <a:solidFill>
                        <a:srgbClr val="000000">
                          <a:alpha val="100000"/>
                        </a:srgbClr>
                      </a:solidFill>
                      <a:prstDash val="solid"/>
                      <a:round/>
                    </a:lnL>
                    <a:lnR w="28575" cap="flat" cmpd="sng">
                      <a:solidFill>
                        <a:srgbClr val="000000">
                          <a:alpha val="100000"/>
                        </a:srgbClr>
                      </a:solidFill>
                      <a:prstDash val="solid"/>
                      <a:round/>
                    </a:lnR>
                    <a:lnT w="28575" cap="flat" cmpd="sng">
                      <a:solidFill>
                        <a:srgbClr val="000000">
                          <a:alpha val="100000"/>
                        </a:srgbClr>
                      </a:solidFill>
                      <a:prstDash val="solid"/>
                      <a:round/>
                    </a:lnT>
                    <a:lnB w="12700" cap="flat" cmpd="sng">
                      <a:solidFill>
                        <a:srgbClr val="000000">
                          <a:alpha val="100000"/>
                        </a:srgbClr>
                      </a:solidFill>
                      <a:prstDash val="solid"/>
                      <a:round/>
                    </a:lnB>
                    <a:solidFill>
                      <a:srgbClr val="EAEAEA"/>
                    </a:solidFill>
                  </a:tcPr>
                </a:tc>
              </a:tr>
              <a:tr h="517525">
                <a:tc>
                  <a:txBody>
                    <a:bodyPr/>
                    <a:p>
                      <a:pPr algn="ctr" eaLnBrk="1" hangingPunct="1" latinLnBrk="1" lvl="0">
                        <a:spcBef>
                          <a:spcPct val="15000"/>
                        </a:spcBef>
                      </a:pPr>
                      <a:endParaRPr altLang="zh-CN" sz="2000" lang="zh-CN"/>
                    </a:p>
                  </a:txBody>
                  <a:tcPr marL="91440" marR="91440" marT="45720" marB="45720" anchor="t" vert="horz">
                    <a:lnL w="28575"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solidFill>
                      <a:srgbClr val="EAEAEA"/>
                    </a:solidFill>
                  </a:tcPr>
                </a:tc>
                <a:tc>
                  <a:txBody>
                    <a:bodyPr/>
                    <a:p>
                      <a:pPr algn="l" eaLnBrk="1" hangingPunct="1" latinLnBrk="1" lvl="0">
                        <a:spcBef>
                          <a:spcPct val="15000"/>
                        </a:spcBef>
                      </a:pPr>
                      <a:r>
                        <a:rPr altLang="zh-CN" b="1" sz="2000" lang="en-US">
                          <a:solidFill>
                            <a:schemeClr val="dk2"/>
                          </a:solidFill>
                        </a:rPr>
                        <a:t>3</a:t>
                      </a:r>
                    </a:p>
                  </a:txBody>
                  <a:tcPr marL="91440" marR="91440" marT="45720" marB="45720" anchor="b" vert="horz">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noFill/>
                  </a:tcPr>
                </a:tc>
                <a:tc>
                  <a:txBody>
                    <a:bodyPr/>
                    <a:p>
                      <a:pPr algn="l" eaLnBrk="1" hangingPunct="1" latinLnBrk="1" lvl="0">
                        <a:spcBef>
                          <a:spcPct val="15000"/>
                        </a:spcBef>
                      </a:pPr>
                      <a:r>
                        <a:rPr altLang="zh-CN" b="1" sz="2000" lang="en-US">
                          <a:solidFill>
                            <a:schemeClr val="dk2"/>
                          </a:solidFill>
                        </a:rPr>
                        <a:t>11</a:t>
                      </a:r>
                    </a:p>
                  </a:txBody>
                  <a:tcPr marL="91440" marR="91440" marT="45720" marB="45720" anchor="b" vert="horz">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noFill/>
                  </a:tcPr>
                </a:tc>
                <a:tc>
                  <a:txBody>
                    <a:bodyPr/>
                    <a:p>
                      <a:pPr algn="l" eaLnBrk="1" hangingPunct="1" latinLnBrk="1" lvl="0">
                        <a:spcBef>
                          <a:spcPct val="15000"/>
                        </a:spcBef>
                      </a:pPr>
                      <a:r>
                        <a:rPr altLang="zh-CN" b="1" sz="2000" lang="en-US">
                          <a:solidFill>
                            <a:schemeClr val="dk2"/>
                          </a:solidFill>
                        </a:rPr>
                        <a:t>3</a:t>
                      </a:r>
                    </a:p>
                  </a:txBody>
                  <a:tcPr marL="91440" marR="91440" marT="45720" marB="45720" anchor="b" vert="horz">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noFill/>
                  </a:tcPr>
                </a:tc>
                <a:tc>
                  <a:txBody>
                    <a:bodyPr/>
                    <a:p>
                      <a:pPr algn="l" eaLnBrk="1" hangingPunct="1" latinLnBrk="1" lvl="0">
                        <a:spcBef>
                          <a:spcPct val="15000"/>
                        </a:spcBef>
                      </a:pPr>
                      <a:r>
                        <a:rPr altLang="zh-CN" b="1" sz="2000" lang="en-US">
                          <a:solidFill>
                            <a:schemeClr val="dk2"/>
                          </a:solidFill>
                        </a:rPr>
                        <a:t>10</a:t>
                      </a:r>
                    </a:p>
                  </a:txBody>
                  <a:tcPr marL="91440" marR="91440" marT="45720" marB="45720" anchor="b" vert="horz">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noFill/>
                  </a:tcPr>
                </a:tc>
                <a:tc>
                  <a:txBody>
                    <a:bodyPr/>
                    <a:p>
                      <a:pPr algn="ctr" eaLnBrk="1" hangingPunct="1" latinLnBrk="1" lvl="0">
                        <a:spcBef>
                          <a:spcPct val="15000"/>
                        </a:spcBef>
                      </a:pPr>
                      <a:r>
                        <a:rPr altLang="zh-CN" b="1" sz="2000" lang="en-US">
                          <a:solidFill>
                            <a:schemeClr val="dk2"/>
                          </a:solidFill>
                        </a:rPr>
                        <a:t>7</a:t>
                      </a:r>
                    </a:p>
                  </a:txBody>
                  <a:tcPr marL="91440" marR="91440" marT="45720" marB="45720" anchor="t" vert="horz">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solidFill>
                      <a:srgbClr val="99CCFF"/>
                    </a:solidFill>
                  </a:tcPr>
                </a:tc>
                <a:tc>
                  <a:txBody>
                    <a:bodyPr/>
                    <a:p>
                      <a:pPr algn="ctr" eaLnBrk="1" hangingPunct="1" latinLnBrk="1" lvl="0">
                        <a:spcBef>
                          <a:spcPct val="15000"/>
                        </a:spcBef>
                      </a:pPr>
                      <a:endParaRPr altLang="zh-CN" sz="2000" lang="zh-CN">
                        <a:solidFill>
                          <a:srgbClr val="A50021"/>
                        </a:solidFill>
                      </a:endParaRPr>
                    </a:p>
                  </a:txBody>
                  <a:tcPr marL="91440" marR="91440" marT="45720" marB="45720" anchor="t" vert="horz">
                    <a:lnL w="12700" cap="flat" cmpd="sng">
                      <a:solidFill>
                        <a:srgbClr val="000000">
                          <a:alpha val="100000"/>
                        </a:srgbClr>
                      </a:solidFill>
                      <a:prstDash val="solid"/>
                      <a:round/>
                    </a:lnL>
                    <a:lnR w="28575"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noFill/>
                  </a:tcPr>
                </a:tc>
              </a:tr>
              <a:tr h="517525">
                <a:tc>
                  <a:txBody>
                    <a:bodyPr/>
                    <a:p>
                      <a:pPr algn="ctr" eaLnBrk="1" hangingPunct="1" latinLnBrk="1" lvl="0">
                        <a:spcBef>
                          <a:spcPct val="15000"/>
                        </a:spcBef>
                      </a:pPr>
                      <a:endParaRPr altLang="zh-CN" sz="2000" lang="zh-CN"/>
                    </a:p>
                  </a:txBody>
                  <a:tcPr marL="91440" marR="91440" marT="45720" marB="45720" anchor="t" vert="horz">
                    <a:lnL w="28575"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solidFill>
                      <a:srgbClr val="EAEAEA"/>
                    </a:solidFill>
                  </a:tcPr>
                </a:tc>
                <a:tc>
                  <a:txBody>
                    <a:bodyPr/>
                    <a:p>
                      <a:pPr algn="l" eaLnBrk="1" hangingPunct="1" latinLnBrk="1" lvl="0">
                        <a:spcBef>
                          <a:spcPct val="15000"/>
                        </a:spcBef>
                      </a:pPr>
                      <a:r>
                        <a:rPr altLang="zh-CN" b="1" sz="2000" lang="en-US">
                          <a:solidFill>
                            <a:schemeClr val="dk2"/>
                          </a:solidFill>
                        </a:rPr>
                        <a:t>1</a:t>
                      </a:r>
                    </a:p>
                  </a:txBody>
                  <a:tcPr marL="91440" marR="91440" marT="45720" marB="45720" anchor="b" vert="horz">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noFill/>
                  </a:tcPr>
                </a:tc>
                <a:tc>
                  <a:txBody>
                    <a:bodyPr/>
                    <a:p>
                      <a:pPr algn="l" eaLnBrk="1" hangingPunct="1" latinLnBrk="1" lvl="0">
                        <a:spcBef>
                          <a:spcPct val="15000"/>
                        </a:spcBef>
                      </a:pPr>
                      <a:r>
                        <a:rPr altLang="zh-CN" b="1" sz="2000" lang="en-US">
                          <a:solidFill>
                            <a:schemeClr val="dk2"/>
                          </a:solidFill>
                        </a:rPr>
                        <a:t>9</a:t>
                      </a:r>
                    </a:p>
                  </a:txBody>
                  <a:tcPr marL="91440" marR="91440" marT="45720" marB="45720" anchor="b" vert="horz">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noFill/>
                  </a:tcPr>
                </a:tc>
                <a:tc>
                  <a:txBody>
                    <a:bodyPr/>
                    <a:p>
                      <a:pPr algn="l" eaLnBrk="1" hangingPunct="1" latinLnBrk="1" lvl="0">
                        <a:spcBef>
                          <a:spcPct val="15000"/>
                        </a:spcBef>
                      </a:pPr>
                      <a:r>
                        <a:rPr altLang="zh-CN" b="1" sz="2000" lang="en-US">
                          <a:solidFill>
                            <a:schemeClr val="dk2"/>
                          </a:solidFill>
                        </a:rPr>
                        <a:t>2</a:t>
                      </a:r>
                    </a:p>
                  </a:txBody>
                  <a:tcPr marL="91440" marR="91440" marT="45720" marB="45720" anchor="b" vert="horz">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noFill/>
                  </a:tcPr>
                </a:tc>
                <a:tc>
                  <a:txBody>
                    <a:bodyPr/>
                    <a:p>
                      <a:pPr algn="l" eaLnBrk="1" hangingPunct="1" latinLnBrk="1" lvl="0">
                        <a:spcBef>
                          <a:spcPct val="15000"/>
                        </a:spcBef>
                      </a:pPr>
                      <a:r>
                        <a:rPr altLang="zh-CN" b="1" sz="2000" lang="en-US">
                          <a:solidFill>
                            <a:schemeClr val="dk2"/>
                          </a:solidFill>
                        </a:rPr>
                        <a:t>8</a:t>
                      </a:r>
                    </a:p>
                  </a:txBody>
                  <a:tcPr marL="91440" marR="91440" marT="45720" marB="45720" anchor="b" vert="horz">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noFill/>
                  </a:tcPr>
                </a:tc>
                <a:tc>
                  <a:txBody>
                    <a:bodyPr/>
                    <a:p>
                      <a:pPr algn="ctr" eaLnBrk="1" hangingPunct="1" latinLnBrk="1" lvl="0">
                        <a:spcBef>
                          <a:spcPct val="15000"/>
                        </a:spcBef>
                      </a:pPr>
                      <a:r>
                        <a:rPr altLang="zh-CN" b="1" sz="2000" lang="en-US">
                          <a:solidFill>
                            <a:schemeClr val="dk2"/>
                          </a:solidFill>
                        </a:rPr>
                        <a:t>4</a:t>
                      </a:r>
                    </a:p>
                  </a:txBody>
                  <a:tcPr marL="91440" marR="91440" marT="45720" marB="45720" anchor="t" vert="horz">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solidFill>
                      <a:srgbClr val="99CCFF"/>
                    </a:solidFill>
                  </a:tcPr>
                </a:tc>
                <a:tc>
                  <a:txBody>
                    <a:bodyPr/>
                    <a:p>
                      <a:pPr algn="ctr" eaLnBrk="1" hangingPunct="1" latinLnBrk="1" lvl="0">
                        <a:spcBef>
                          <a:spcPct val="15000"/>
                        </a:spcBef>
                      </a:pPr>
                      <a:endParaRPr altLang="zh-CN" sz="2000" lang="zh-CN">
                        <a:solidFill>
                          <a:srgbClr val="A50021"/>
                        </a:solidFill>
                      </a:endParaRPr>
                    </a:p>
                  </a:txBody>
                  <a:tcPr marL="91440" marR="91440" marT="45720" marB="45720" anchor="t" vert="horz">
                    <a:lnL w="12700" cap="flat" cmpd="sng">
                      <a:solidFill>
                        <a:srgbClr val="000000">
                          <a:alpha val="100000"/>
                        </a:srgbClr>
                      </a:solidFill>
                      <a:prstDash val="solid"/>
                      <a:round/>
                    </a:lnL>
                    <a:lnR w="28575"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noFill/>
                  </a:tcPr>
                </a:tc>
              </a:tr>
              <a:tr h="517525">
                <a:tc>
                  <a:txBody>
                    <a:bodyPr/>
                    <a:p>
                      <a:pPr algn="ctr" eaLnBrk="1" hangingPunct="1" latinLnBrk="1" lvl="0">
                        <a:spcBef>
                          <a:spcPct val="15000"/>
                        </a:spcBef>
                      </a:pPr>
                      <a:endParaRPr altLang="zh-CN" sz="2000" lang="zh-CN"/>
                    </a:p>
                  </a:txBody>
                  <a:tcPr marL="91440" marR="91440" marT="45720" marB="45720" anchor="t" vert="horz">
                    <a:lnL w="28575"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solidFill>
                      <a:srgbClr val="EAEAEA"/>
                    </a:solidFill>
                  </a:tcPr>
                </a:tc>
                <a:tc>
                  <a:txBody>
                    <a:bodyPr/>
                    <a:p>
                      <a:pPr algn="l" eaLnBrk="1" hangingPunct="1" latinLnBrk="1" lvl="0">
                        <a:spcBef>
                          <a:spcPct val="15000"/>
                        </a:spcBef>
                      </a:pPr>
                      <a:r>
                        <a:rPr altLang="zh-CN" b="1" sz="2000" lang="en-US">
                          <a:solidFill>
                            <a:schemeClr val="dk2"/>
                          </a:solidFill>
                        </a:rPr>
                        <a:t>7</a:t>
                      </a:r>
                    </a:p>
                  </a:txBody>
                  <a:tcPr marL="91440" marR="91440" marT="45720" marB="45720" anchor="b" vert="horz">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noFill/>
                  </a:tcPr>
                </a:tc>
                <a:tc>
                  <a:txBody>
                    <a:bodyPr/>
                    <a:p>
                      <a:pPr algn="l" eaLnBrk="1" hangingPunct="1" latinLnBrk="1" lvl="0">
                        <a:spcBef>
                          <a:spcPct val="15000"/>
                        </a:spcBef>
                      </a:pPr>
                      <a:r>
                        <a:rPr altLang="zh-CN" b="1" sz="2000" lang="en-US">
                          <a:solidFill>
                            <a:schemeClr val="dk2"/>
                          </a:solidFill>
                        </a:rPr>
                        <a:t>4</a:t>
                      </a:r>
                    </a:p>
                  </a:txBody>
                  <a:tcPr marL="91440" marR="91440" marT="45720" marB="45720" anchor="b" vert="horz">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noFill/>
                  </a:tcPr>
                </a:tc>
                <a:tc>
                  <a:txBody>
                    <a:bodyPr/>
                    <a:p>
                      <a:pPr algn="l" eaLnBrk="1" hangingPunct="1" latinLnBrk="1" lvl="0">
                        <a:spcBef>
                          <a:spcPct val="15000"/>
                        </a:spcBef>
                      </a:pPr>
                      <a:r>
                        <a:rPr altLang="zh-CN" b="1" sz="2000" lang="en-US">
                          <a:solidFill>
                            <a:schemeClr val="dk2"/>
                          </a:solidFill>
                        </a:rPr>
                        <a:t>10</a:t>
                      </a:r>
                    </a:p>
                  </a:txBody>
                  <a:tcPr marL="91440" marR="91440" marT="45720" marB="45720" anchor="b" vert="horz">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noFill/>
                  </a:tcPr>
                </a:tc>
                <a:tc>
                  <a:txBody>
                    <a:bodyPr/>
                    <a:p>
                      <a:pPr algn="l" eaLnBrk="1" hangingPunct="1" latinLnBrk="1" lvl="0">
                        <a:spcBef>
                          <a:spcPct val="15000"/>
                        </a:spcBef>
                      </a:pPr>
                      <a:r>
                        <a:rPr altLang="zh-CN" b="1" sz="2000" lang="en-US">
                          <a:solidFill>
                            <a:schemeClr val="dk2"/>
                          </a:solidFill>
                        </a:rPr>
                        <a:t>5</a:t>
                      </a:r>
                    </a:p>
                  </a:txBody>
                  <a:tcPr marL="91440" marR="91440" marT="45720" marB="45720" anchor="b" vert="horz">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noFill/>
                  </a:tcPr>
                </a:tc>
                <a:tc>
                  <a:txBody>
                    <a:bodyPr/>
                    <a:p>
                      <a:pPr algn="ctr" eaLnBrk="1" hangingPunct="1" latinLnBrk="1" lvl="0">
                        <a:spcBef>
                          <a:spcPct val="15000"/>
                        </a:spcBef>
                      </a:pPr>
                      <a:r>
                        <a:rPr altLang="zh-CN" b="1" sz="2000" lang="en-US">
                          <a:solidFill>
                            <a:schemeClr val="dk2"/>
                          </a:solidFill>
                        </a:rPr>
                        <a:t>9</a:t>
                      </a:r>
                    </a:p>
                  </a:txBody>
                  <a:tcPr marL="91440" marR="91440" marT="45720" marB="45720" anchor="t" vert="horz">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solidFill>
                      <a:srgbClr val="99CCFF"/>
                    </a:solidFill>
                  </a:tcPr>
                </a:tc>
                <a:tc>
                  <a:txBody>
                    <a:bodyPr/>
                    <a:p>
                      <a:pPr algn="ctr" eaLnBrk="1" hangingPunct="1" latinLnBrk="1" lvl="0">
                        <a:spcBef>
                          <a:spcPct val="15000"/>
                        </a:spcBef>
                      </a:pPr>
                      <a:endParaRPr altLang="zh-CN" sz="2000" lang="zh-CN">
                        <a:solidFill>
                          <a:srgbClr val="A50021"/>
                        </a:solidFill>
                      </a:endParaRPr>
                    </a:p>
                  </a:txBody>
                  <a:tcPr marL="91440" marR="91440" marT="45720" marB="45720" anchor="t" vert="horz">
                    <a:lnL w="12700" cap="flat" cmpd="sng">
                      <a:solidFill>
                        <a:srgbClr val="000000">
                          <a:alpha val="100000"/>
                        </a:srgbClr>
                      </a:solidFill>
                      <a:prstDash val="solid"/>
                      <a:round/>
                    </a:lnL>
                    <a:lnR w="28575"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noFill/>
                  </a:tcPr>
                </a:tc>
              </a:tr>
              <a:tr h="517525">
                <a:tc>
                  <a:txBody>
                    <a:bodyPr/>
                    <a:p>
                      <a:pPr algn="ctr" eaLnBrk="1" hangingPunct="1" latinLnBrk="1" lvl="0">
                        <a:spcBef>
                          <a:spcPct val="15000"/>
                        </a:spcBef>
                      </a:pPr>
                      <a:r>
                        <a:rPr altLang="en-US" b="1" sz="2000" lang="zh-CN">
                          <a:solidFill>
                            <a:schemeClr val="dk2"/>
                          </a:solidFill>
                        </a:rPr>
                        <a:t>销量</a:t>
                      </a:r>
                    </a:p>
                  </a:txBody>
                  <a:tcPr marL="91440" marR="91440" marT="45720" marB="45720" anchor="t" vert="horz">
                    <a:lnL w="28575"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solidFill>
                      <a:srgbClr val="EAEAEA"/>
                    </a:solidFill>
                  </a:tcPr>
                </a:tc>
                <a:tc>
                  <a:txBody>
                    <a:bodyPr/>
                    <a:p>
                      <a:pPr algn="ctr" eaLnBrk="1" hangingPunct="1" latinLnBrk="1" lvl="0">
                        <a:spcBef>
                          <a:spcPct val="15000"/>
                        </a:spcBef>
                      </a:pPr>
                      <a:r>
                        <a:rPr altLang="zh-CN" b="1" sz="2000" lang="en-US">
                          <a:solidFill>
                            <a:schemeClr val="dk2"/>
                          </a:solidFill>
                        </a:rPr>
                        <a:t>3</a:t>
                      </a:r>
                    </a:p>
                  </a:txBody>
                  <a:tcPr marL="91440" marR="91440" marT="45720" marB="45720" anchor="t" vert="horz">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solidFill>
                      <a:srgbClr val="99CCFF"/>
                    </a:solidFill>
                  </a:tcPr>
                </a:tc>
                <a:tc>
                  <a:txBody>
                    <a:bodyPr/>
                    <a:p>
                      <a:pPr algn="ctr" eaLnBrk="1" hangingPunct="1" latinLnBrk="1" lvl="0">
                        <a:spcBef>
                          <a:spcPct val="15000"/>
                        </a:spcBef>
                      </a:pPr>
                      <a:r>
                        <a:rPr altLang="zh-CN" b="1" sz="2000" lang="en-US">
                          <a:solidFill>
                            <a:schemeClr val="dk2"/>
                          </a:solidFill>
                        </a:rPr>
                        <a:t>6</a:t>
                      </a:r>
                    </a:p>
                  </a:txBody>
                  <a:tcPr marL="91440" marR="91440" marT="45720" marB="45720" anchor="t" vert="horz">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solidFill>
                      <a:srgbClr val="99CCFF"/>
                    </a:solidFill>
                  </a:tcPr>
                </a:tc>
                <a:tc>
                  <a:txBody>
                    <a:bodyPr/>
                    <a:p>
                      <a:pPr algn="ctr" eaLnBrk="1" hangingPunct="1" latinLnBrk="1" lvl="0">
                        <a:spcBef>
                          <a:spcPct val="15000"/>
                        </a:spcBef>
                      </a:pPr>
                      <a:r>
                        <a:rPr altLang="zh-CN" b="1" sz="2000" lang="en-US">
                          <a:solidFill>
                            <a:schemeClr val="dk2"/>
                          </a:solidFill>
                        </a:rPr>
                        <a:t>5</a:t>
                      </a:r>
                    </a:p>
                  </a:txBody>
                  <a:tcPr marL="91440" marR="91440" marT="45720" marB="45720" anchor="t" vert="horz">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solidFill>
                      <a:srgbClr val="99CCFF"/>
                    </a:solidFill>
                  </a:tcPr>
                </a:tc>
                <a:tc>
                  <a:txBody>
                    <a:bodyPr/>
                    <a:p>
                      <a:pPr algn="ctr" eaLnBrk="1" hangingPunct="1" latinLnBrk="1" lvl="0">
                        <a:spcBef>
                          <a:spcPct val="15000"/>
                        </a:spcBef>
                      </a:pPr>
                      <a:r>
                        <a:rPr altLang="zh-CN" b="1" sz="2000" lang="en-US">
                          <a:solidFill>
                            <a:schemeClr val="dk2"/>
                          </a:solidFill>
                        </a:rPr>
                        <a:t>6</a:t>
                      </a:r>
                    </a:p>
                  </a:txBody>
                  <a:tcPr marL="91440" marR="91440" marT="45720" marB="45720" anchor="t" vert="horz">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solidFill>
                      <a:srgbClr val="99CCFF"/>
                    </a:solidFill>
                  </a:tcPr>
                </a:tc>
                <a:tc>
                  <a:txBody>
                    <a:bodyPr/>
                    <a:p>
                      <a:pPr algn="ctr" eaLnBrk="1" hangingPunct="1" latinLnBrk="1" lvl="0">
                        <a:spcBef>
                          <a:spcPct val="15000"/>
                        </a:spcBef>
                      </a:pPr>
                      <a:endParaRPr altLang="zh-CN" sz="2000" lang="zh-CN"/>
                    </a:p>
                  </a:txBody>
                  <a:tcPr marL="91440" marR="91440" marT="45720" marB="45720" anchor="t" vert="horz">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solidFill>
                      <a:srgbClr val="EAEAEA"/>
                    </a:solidFill>
                  </a:tcPr>
                </a:tc>
                <a:tc>
                  <a:txBody>
                    <a:bodyPr/>
                    <a:p>
                      <a:pPr algn="ctr" eaLnBrk="1" hangingPunct="1" latinLnBrk="1" lvl="0">
                        <a:spcBef>
                          <a:spcPct val="15000"/>
                        </a:spcBef>
                      </a:pPr>
                      <a:endParaRPr altLang="zh-CN" sz="2000" lang="zh-CN"/>
                    </a:p>
                  </a:txBody>
                  <a:tcPr marL="91440" marR="91440" marT="45720" marB="45720" anchor="t" vert="horz">
                    <a:lnL w="12700" cap="flat" cmpd="sng">
                      <a:solidFill>
                        <a:srgbClr val="000000">
                          <a:alpha val="100000"/>
                        </a:srgbClr>
                      </a:solidFill>
                      <a:prstDash val="solid"/>
                      <a:round/>
                    </a:lnL>
                    <a:lnR w="28575"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noFill/>
                  </a:tcPr>
                </a:tc>
              </a:tr>
              <a:tr h="517525">
                <a:tc>
                  <a:txBody>
                    <a:bodyPr/>
                    <a:p>
                      <a:pPr algn="ctr" eaLnBrk="1" hangingPunct="1" latinLnBrk="1" lvl="0">
                        <a:spcBef>
                          <a:spcPct val="15000"/>
                        </a:spcBef>
                      </a:pPr>
                      <a:r>
                        <a:rPr altLang="en-US" b="1" sz="2000" lang="zh-CN">
                          <a:solidFill>
                            <a:srgbClr val="000000"/>
                          </a:solidFill>
                          <a:latin typeface="楷体_GB2312" pitchFamily="49" charset="-122"/>
                        </a:rPr>
                        <a:t>列差额</a:t>
                      </a:r>
                    </a:p>
                  </a:txBody>
                  <a:tcPr marL="91440" marR="91440" marT="45720" marB="45720" anchor="t" vert="horz">
                    <a:lnL w="28575"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28575" cap="flat" cmpd="sng">
                      <a:solidFill>
                        <a:srgbClr val="000000">
                          <a:alpha val="100000"/>
                        </a:srgbClr>
                      </a:solidFill>
                      <a:prstDash val="solid"/>
                      <a:round/>
                    </a:lnB>
                    <a:solidFill>
                      <a:srgbClr val="EAEAEA"/>
                    </a:solidFill>
                  </a:tcPr>
                </a:tc>
                <a:tc>
                  <a:txBody>
                    <a:bodyPr/>
                    <a:p>
                      <a:pPr algn="ctr" eaLnBrk="1" hangingPunct="1" latinLnBrk="1" lvl="0">
                        <a:spcBef>
                          <a:spcPct val="15000"/>
                        </a:spcBef>
                      </a:pPr>
                      <a:endParaRPr altLang="zh-CN" sz="2000" lang="zh-CN">
                        <a:solidFill>
                          <a:srgbClr val="A50021"/>
                        </a:solidFill>
                      </a:endParaRPr>
                    </a:p>
                  </a:txBody>
                  <a:tcPr marL="91440" marR="91440" marT="45720" marB="45720" anchor="t" vert="horz">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28575" cap="flat" cmpd="sng">
                      <a:solidFill>
                        <a:srgbClr val="000000">
                          <a:alpha val="100000"/>
                        </a:srgbClr>
                      </a:solidFill>
                      <a:prstDash val="solid"/>
                      <a:round/>
                    </a:lnB>
                    <a:noFill/>
                  </a:tcPr>
                </a:tc>
                <a:tc>
                  <a:txBody>
                    <a:bodyPr/>
                    <a:p>
                      <a:pPr algn="ctr" eaLnBrk="1" hangingPunct="1" latinLnBrk="1" lvl="0">
                        <a:spcBef>
                          <a:spcPct val="15000"/>
                        </a:spcBef>
                      </a:pPr>
                      <a:endParaRPr altLang="zh-CN" sz="2000" lang="zh-CN"/>
                    </a:p>
                  </a:txBody>
                  <a:tcPr marL="91440" marR="91440" marT="45720" marB="45720" anchor="t" vert="horz">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28575" cap="flat" cmpd="sng">
                      <a:solidFill>
                        <a:srgbClr val="000000">
                          <a:alpha val="100000"/>
                        </a:srgbClr>
                      </a:solidFill>
                      <a:prstDash val="solid"/>
                      <a:round/>
                    </a:lnB>
                    <a:noFill/>
                  </a:tcPr>
                </a:tc>
                <a:tc>
                  <a:txBody>
                    <a:bodyPr/>
                    <a:p>
                      <a:pPr algn="ctr" eaLnBrk="1" hangingPunct="1" latinLnBrk="1" lvl="0">
                        <a:spcBef>
                          <a:spcPct val="15000"/>
                        </a:spcBef>
                      </a:pPr>
                      <a:endParaRPr altLang="zh-CN" sz="2000" lang="zh-CN">
                        <a:solidFill>
                          <a:srgbClr val="A50021"/>
                        </a:solidFill>
                      </a:endParaRPr>
                    </a:p>
                  </a:txBody>
                  <a:tcPr marL="91440" marR="91440" marT="45720" marB="45720" anchor="t" vert="horz">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28575" cap="flat" cmpd="sng">
                      <a:solidFill>
                        <a:srgbClr val="000000">
                          <a:alpha val="100000"/>
                        </a:srgbClr>
                      </a:solidFill>
                      <a:prstDash val="solid"/>
                      <a:round/>
                    </a:lnB>
                    <a:noFill/>
                  </a:tcPr>
                </a:tc>
                <a:tc>
                  <a:txBody>
                    <a:bodyPr/>
                    <a:p>
                      <a:pPr algn="ctr" eaLnBrk="1" hangingPunct="1" latinLnBrk="1" lvl="0">
                        <a:spcBef>
                          <a:spcPct val="15000"/>
                        </a:spcBef>
                      </a:pPr>
                      <a:endParaRPr altLang="zh-CN" sz="2000" lang="zh-CN"/>
                    </a:p>
                  </a:txBody>
                  <a:tcPr marL="91440" marR="91440" marT="45720" marB="45720" anchor="t" vert="horz">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28575" cap="flat" cmpd="sng">
                      <a:solidFill>
                        <a:srgbClr val="000000">
                          <a:alpha val="100000"/>
                        </a:srgbClr>
                      </a:solidFill>
                      <a:prstDash val="solid"/>
                      <a:round/>
                    </a:lnB>
                    <a:noFill/>
                  </a:tcPr>
                </a:tc>
                <a:tc>
                  <a:txBody>
                    <a:bodyPr/>
                    <a:p>
                      <a:pPr algn="ctr" eaLnBrk="1" hangingPunct="1" latinLnBrk="1" lvl="0">
                        <a:spcBef>
                          <a:spcPct val="15000"/>
                        </a:spcBef>
                      </a:pPr>
                      <a:endParaRPr altLang="zh-CN" sz="2000" lang="zh-CN"/>
                    </a:p>
                  </a:txBody>
                  <a:tcPr marL="91440" marR="91440" marT="45720" marB="45720" anchor="t" vert="horz">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28575" cap="flat" cmpd="sng">
                      <a:solidFill>
                        <a:srgbClr val="000000">
                          <a:alpha val="100000"/>
                        </a:srgbClr>
                      </a:solidFill>
                      <a:prstDash val="solid"/>
                      <a:round/>
                    </a:lnB>
                    <a:noFill/>
                  </a:tcPr>
                </a:tc>
                <a:tc>
                  <a:txBody>
                    <a:bodyPr/>
                    <a:p>
                      <a:pPr algn="ctr" eaLnBrk="1" hangingPunct="1" latinLnBrk="1" lvl="0">
                        <a:spcBef>
                          <a:spcPct val="15000"/>
                        </a:spcBef>
                      </a:pPr>
                      <a:endParaRPr altLang="zh-CN" sz="2000" lang="zh-CN"/>
                    </a:p>
                  </a:txBody>
                  <a:tcPr marL="91440" marR="91440" marT="45720" marB="45720" anchor="t" vert="horz">
                    <a:lnL w="12700" cap="flat" cmpd="sng">
                      <a:solidFill>
                        <a:srgbClr val="000000">
                          <a:alpha val="100000"/>
                        </a:srgbClr>
                      </a:solidFill>
                      <a:prstDash val="solid"/>
                      <a:round/>
                    </a:lnL>
                    <a:lnR w="28575" cap="flat" cmpd="sng">
                      <a:solidFill>
                        <a:srgbClr val="000000">
                          <a:alpha val="100000"/>
                        </a:srgbClr>
                      </a:solidFill>
                      <a:prstDash val="solid"/>
                      <a:round/>
                    </a:lnR>
                    <a:lnT w="12700" cap="flat" cmpd="sng">
                      <a:solidFill>
                        <a:srgbClr val="000000">
                          <a:alpha val="100000"/>
                        </a:srgbClr>
                      </a:solidFill>
                      <a:prstDash val="solid"/>
                      <a:round/>
                    </a:lnT>
                    <a:lnB w="28575" cap="flat" cmpd="sng">
                      <a:solidFill>
                        <a:srgbClr val="000000">
                          <a:alpha val="100000"/>
                        </a:srgbClr>
                      </a:solidFill>
                      <a:prstDash val="solid"/>
                      <a:round/>
                    </a:lnB>
                    <a:noFill/>
                  </a:tcPr>
                </a:tc>
              </a:tr>
            </a:tbl>
          </a:graphicData>
        </a:graphic>
      </p:graphicFrame>
      <p:sp>
        <p:nvSpPr>
          <p:cNvPr id="1049213" name=""/>
          <p:cNvSpPr/>
          <p:nvPr/>
        </p:nvSpPr>
        <p:spPr>
          <a:xfrm rot="0" flipH="1" flipV="1">
            <a:off x="1546225" y="1644650"/>
            <a:ext cx="720725" cy="863600"/>
          </a:xfrm>
          <a:prstGeom prst="line"/>
          <a:noFill/>
          <a:ln w="9525" cap="flat" cmpd="sng">
            <a:solidFill>
              <a:srgbClr val="000000">
                <a:alpha val="100000"/>
              </a:srgbClr>
            </a:solidFill>
            <a:prstDash val="solid"/>
            <a:round/>
          </a:ln>
        </p:spPr>
      </p:sp>
      <p:sp>
        <p:nvSpPr>
          <p:cNvPr id="1049214" name=""/>
          <p:cNvSpPr/>
          <p:nvPr/>
        </p:nvSpPr>
        <p:spPr>
          <a:xfrm rot="0" flipH="1" flipV="1">
            <a:off x="971550" y="2076450"/>
            <a:ext cx="1295400" cy="431800"/>
          </a:xfrm>
          <a:prstGeom prst="line"/>
          <a:noFill/>
          <a:ln w="9525" cap="flat" cmpd="sng">
            <a:solidFill>
              <a:srgbClr val="000000">
                <a:alpha val="100000"/>
              </a:srgbClr>
            </a:solidFill>
            <a:prstDash val="solid"/>
            <a:round/>
          </a:ln>
        </p:spPr>
      </p:sp>
      <p:pic>
        <p:nvPicPr>
          <p:cNvPr id="2097164" name=""/>
          <p:cNvPicPr>
            <a:picLocks/>
          </p:cNvPicPr>
          <p:nvPr/>
        </p:nvPicPr>
        <p:blipFill>
          <a:blip xmlns:r="http://schemas.openxmlformats.org/officeDocument/2006/relationships" r:embed="rId1"/>
          <a:srcRect l="0" t="0" r="0" b="0"/>
          <a:stretch>
            <a:fillRect/>
          </a:stretch>
        </p:blipFill>
        <p:spPr>
          <a:xfrm rot="0">
            <a:off x="2479675" y="1857375"/>
            <a:ext cx="3168650" cy="576262"/>
          </a:xfrm>
          <a:prstGeom prst="rect"/>
          <a:noFill/>
          <a:ln>
            <a:noFill/>
          </a:ln>
        </p:spPr>
      </p:pic>
      <p:pic>
        <p:nvPicPr>
          <p:cNvPr id="2097165" name=""/>
          <p:cNvPicPr>
            <a:picLocks/>
          </p:cNvPicPr>
          <p:nvPr/>
        </p:nvPicPr>
        <p:blipFill>
          <a:blip xmlns:r="http://schemas.openxmlformats.org/officeDocument/2006/relationships" r:embed="rId2"/>
          <a:srcRect l="0" t="0" r="0" b="0"/>
          <a:stretch>
            <a:fillRect/>
          </a:stretch>
        </p:blipFill>
        <p:spPr>
          <a:xfrm rot="0">
            <a:off x="1454150" y="2616200"/>
            <a:ext cx="552450" cy="1512887"/>
          </a:xfrm>
          <a:prstGeom prst="rect"/>
          <a:noFill/>
          <a:ln>
            <a:noFill/>
          </a:ln>
        </p:spPr>
      </p:pic>
      <p:sp>
        <p:nvSpPr>
          <p:cNvPr id="1049215" name=""/>
          <p:cNvSpPr txBox="1"/>
          <p:nvPr/>
        </p:nvSpPr>
        <p:spPr>
          <a:xfrm rot="0">
            <a:off x="7112000" y="2762250"/>
            <a:ext cx="304800" cy="584200"/>
          </a:xfrm>
          <a:prstGeom prst="rect"/>
          <a:noFill/>
          <a:ln>
            <a:noFill/>
          </a:ln>
        </p:spPr>
        <p:txBody>
          <a:bodyPr anchor="t" bIns="45720" lIns="91440" rIns="91440" tIns="45720" vert="horz">
            <a:spAutoFit/>
          </a:bodyPr>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eaLnBrk="1" hangingPunct="1" latinLnBrk="1" lvl="0">
              <a:lnSpc>
                <a:spcPct val="100000"/>
              </a:lnSpc>
              <a:buClr>
                <a:schemeClr val="accent1"/>
              </a:buClr>
              <a:buSzPct val="80000"/>
              <a:buFont typeface="Wingdings" pitchFamily="2" charset="2"/>
              <a:buNone/>
            </a:pPr>
            <a:r>
              <a:rPr altLang="zh-CN" sz="3200" lang="en-US">
                <a:solidFill>
                  <a:srgbClr val="000000"/>
                </a:solidFill>
                <a:latin typeface="楷体_GB2312" pitchFamily="49" charset="-122"/>
                <a:ea typeface="楷体_GB2312" pitchFamily="49" charset="-122"/>
              </a:rPr>
              <a:t>0</a:t>
            </a:r>
          </a:p>
        </p:txBody>
      </p:sp>
      <p:sp>
        <p:nvSpPr>
          <p:cNvPr id="1049216" name=""/>
          <p:cNvSpPr txBox="1"/>
          <p:nvPr/>
        </p:nvSpPr>
        <p:spPr>
          <a:xfrm rot="0">
            <a:off x="5054600" y="4832350"/>
            <a:ext cx="304800" cy="400050"/>
          </a:xfrm>
          <a:prstGeom prst="rect"/>
          <a:noFill/>
          <a:ln>
            <a:noFill/>
          </a:ln>
        </p:spPr>
        <p:txBody>
          <a:bodyPr anchor="t" bIns="45720" lIns="91440" rIns="91440" tIns="45720" vert="horz">
            <a:spAutoFit/>
          </a:bodyPr>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eaLnBrk="1" hangingPunct="1" latinLnBrk="1" lvl="0">
              <a:lnSpc>
                <a:spcPct val="100000"/>
              </a:lnSpc>
              <a:buClr>
                <a:schemeClr val="accent1"/>
              </a:buClr>
              <a:buSzPct val="80000"/>
              <a:buFont typeface="Wingdings" pitchFamily="2" charset="2"/>
              <a:buNone/>
            </a:pPr>
            <a:r>
              <a:rPr altLang="zh-CN" sz="2000" lang="en-US">
                <a:solidFill>
                  <a:srgbClr val="A50021"/>
                </a:solidFill>
                <a:latin typeface="Arial" pitchFamily="0" charset="0"/>
                <a:ea typeface="宋体" pitchFamily="2" charset="-122"/>
              </a:rPr>
              <a:t>2</a:t>
            </a:r>
          </a:p>
        </p:txBody>
      </p:sp>
      <p:sp>
        <p:nvSpPr>
          <p:cNvPr id="1049217" name=""/>
          <p:cNvSpPr txBox="1"/>
          <p:nvPr/>
        </p:nvSpPr>
        <p:spPr>
          <a:xfrm rot="0">
            <a:off x="4286250" y="4786312"/>
            <a:ext cx="381000" cy="400050"/>
          </a:xfrm>
          <a:prstGeom prst="rect"/>
          <a:noFill/>
          <a:ln>
            <a:noFill/>
          </a:ln>
        </p:spPr>
        <p:txBody>
          <a:bodyPr anchor="t" bIns="45720" lIns="91440" rIns="91440" tIns="45720" vert="horz">
            <a:spAutoFit/>
          </a:bodyPr>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eaLnBrk="1" hangingPunct="1" latinLnBrk="1" lvl="0">
              <a:lnSpc>
                <a:spcPct val="100000"/>
              </a:lnSpc>
              <a:buClr>
                <a:schemeClr val="accent1"/>
              </a:buClr>
              <a:buSzPct val="80000"/>
              <a:buFont typeface="Wingdings" pitchFamily="2" charset="2"/>
              <a:buNone/>
            </a:pPr>
            <a:r>
              <a:rPr altLang="zh-CN" sz="2000" lang="en-US">
                <a:solidFill>
                  <a:srgbClr val="A50021"/>
                </a:solidFill>
                <a:latin typeface="Arial" pitchFamily="0" charset="0"/>
                <a:ea typeface="宋体" pitchFamily="2" charset="-122"/>
              </a:rPr>
              <a:t>1</a:t>
            </a:r>
          </a:p>
        </p:txBody>
      </p:sp>
      <p:sp>
        <p:nvSpPr>
          <p:cNvPr id="1049218" name=""/>
          <p:cNvSpPr txBox="1"/>
          <p:nvPr/>
        </p:nvSpPr>
        <p:spPr>
          <a:xfrm rot="0">
            <a:off x="2540000" y="4832350"/>
            <a:ext cx="304800" cy="396875"/>
          </a:xfrm>
          <a:prstGeom prst="rect"/>
          <a:noFill/>
          <a:ln>
            <a:noFill/>
          </a:ln>
        </p:spPr>
        <p:txBody>
          <a:bodyPr anchor="t" bIns="45720" lIns="91440" rIns="91440" tIns="45720" vert="horz">
            <a:spAutoFit/>
          </a:bodyPr>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eaLnBrk="1" hangingPunct="1" latinLnBrk="1" lvl="0">
              <a:lnSpc>
                <a:spcPct val="100000"/>
              </a:lnSpc>
              <a:buClr>
                <a:schemeClr val="accent1"/>
              </a:buClr>
              <a:buSzPct val="80000"/>
              <a:buFont typeface="Wingdings" pitchFamily="2" charset="2"/>
              <a:buNone/>
            </a:pPr>
            <a:r>
              <a:rPr altLang="zh-CN" sz="2000" lang="en-US">
                <a:solidFill>
                  <a:srgbClr val="A50021"/>
                </a:solidFill>
                <a:latin typeface="Arial" pitchFamily="0" charset="0"/>
                <a:ea typeface="楷体_GB2312" pitchFamily="49" charset="-122"/>
              </a:rPr>
              <a:t>2</a:t>
            </a:r>
          </a:p>
        </p:txBody>
      </p:sp>
      <p:sp>
        <p:nvSpPr>
          <p:cNvPr id="1049219" name=""/>
          <p:cNvSpPr txBox="1"/>
          <p:nvPr/>
        </p:nvSpPr>
        <p:spPr>
          <a:xfrm rot="0">
            <a:off x="7092950" y="3284537"/>
            <a:ext cx="304800" cy="400050"/>
          </a:xfrm>
          <a:prstGeom prst="rect"/>
          <a:noFill/>
          <a:ln>
            <a:noFill/>
          </a:ln>
        </p:spPr>
        <p:txBody>
          <a:bodyPr anchor="t" bIns="45720" lIns="91440" rIns="91440" tIns="45720" vert="horz">
            <a:spAutoFit/>
          </a:bodyPr>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eaLnBrk="1" hangingPunct="1" latinLnBrk="1" lvl="0">
              <a:lnSpc>
                <a:spcPct val="100000"/>
              </a:lnSpc>
              <a:buClr>
                <a:schemeClr val="accent1"/>
              </a:buClr>
              <a:buSzPct val="80000"/>
              <a:buFont typeface="Wingdings" pitchFamily="2" charset="2"/>
              <a:buNone/>
            </a:pPr>
            <a:r>
              <a:rPr altLang="zh-CN" sz="2000" lang="en-US">
                <a:solidFill>
                  <a:srgbClr val="A50021"/>
                </a:solidFill>
                <a:latin typeface="Arial" pitchFamily="0" charset="0"/>
                <a:ea typeface="宋体" pitchFamily="2" charset="-122"/>
              </a:rPr>
              <a:t>1</a:t>
            </a:r>
          </a:p>
        </p:txBody>
      </p:sp>
      <p:sp>
        <p:nvSpPr>
          <p:cNvPr id="1049220" name=""/>
          <p:cNvSpPr/>
          <p:nvPr/>
        </p:nvSpPr>
        <p:spPr>
          <a:xfrm rot="0">
            <a:off x="4932362" y="4868862"/>
            <a:ext cx="457200" cy="381000"/>
          </a:xfrm>
          <a:prstGeom prst="ellipse"/>
          <a:noFill/>
          <a:ln w="28575" cap="flat" cmpd="sng">
            <a:solidFill>
              <a:srgbClr val="FFFFFF">
                <a:alpha val="100000"/>
              </a:srgbClr>
            </a:solidFill>
            <a:prstDash val="solid"/>
            <a:round/>
          </a:ln>
        </p:spPr>
        <p:txBody>
          <a:bodyPr anchor="ctr" bIns="45720" lIns="91440" rIns="91440" tIns="45720" vert="horz" wrap="none"/>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eaLnBrk="1" hangingPunct="1" latinLnBrk="1" lvl="0"/>
            <a:endParaRPr altLang="en-US" lang="zh-CN"/>
          </a:p>
        </p:txBody>
      </p:sp>
      <p:sp>
        <p:nvSpPr>
          <p:cNvPr id="1049221" name=""/>
          <p:cNvSpPr txBox="1"/>
          <p:nvPr/>
        </p:nvSpPr>
        <p:spPr>
          <a:xfrm rot="0">
            <a:off x="3500437" y="3643312"/>
            <a:ext cx="304800" cy="400050"/>
          </a:xfrm>
          <a:prstGeom prst="rect"/>
          <a:noFill/>
          <a:ln>
            <a:noFill/>
          </a:ln>
        </p:spPr>
        <p:txBody>
          <a:bodyPr anchor="t" bIns="45720" lIns="91440" rIns="91440" tIns="45720" vert="horz">
            <a:spAutoFit/>
          </a:bodyPr>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eaLnBrk="1" hangingPunct="1" latinLnBrk="1" lvl="0">
              <a:lnSpc>
                <a:spcPct val="100000"/>
              </a:lnSpc>
              <a:buClr>
                <a:schemeClr val="accent1"/>
              </a:buClr>
              <a:buSzPct val="80000"/>
              <a:buFont typeface="Wingdings" pitchFamily="2" charset="2"/>
              <a:buNone/>
            </a:pPr>
            <a:r>
              <a:rPr altLang="zh-CN" sz="2000" lang="en-US">
                <a:solidFill>
                  <a:srgbClr val="A50021"/>
                </a:solidFill>
                <a:latin typeface="Arial" pitchFamily="0" charset="0"/>
                <a:ea typeface="宋体" pitchFamily="2" charset="-122"/>
              </a:rPr>
              <a:t>6</a:t>
            </a:r>
          </a:p>
        </p:txBody>
      </p:sp>
      <p:sp>
        <p:nvSpPr>
          <p:cNvPr id="1049222" name=""/>
          <p:cNvSpPr/>
          <p:nvPr/>
        </p:nvSpPr>
        <p:spPr>
          <a:xfrm rot="0">
            <a:off x="3429000" y="3714750"/>
            <a:ext cx="457200" cy="381000"/>
          </a:xfrm>
          <a:prstGeom prst="ellipse"/>
          <a:noFill/>
          <a:ln w="38100" cap="flat" cmpd="sng">
            <a:solidFill>
              <a:srgbClr val="A50021">
                <a:alpha val="100000"/>
              </a:srgbClr>
            </a:solidFill>
            <a:prstDash val="solid"/>
            <a:round/>
          </a:ln>
        </p:spPr>
        <p:txBody>
          <a:bodyPr anchor="ctr" bIns="45720" lIns="91440" rIns="91440" tIns="45720" vert="horz" wrap="none"/>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algn="ctr" eaLnBrk="1" hangingPunct="1" latinLnBrk="1" lvl="0">
              <a:lnSpc>
                <a:spcPct val="100000"/>
              </a:lnSpc>
              <a:spcBef>
                <a:spcPct val="10000"/>
              </a:spcBef>
              <a:buClr>
                <a:schemeClr val="accent1"/>
              </a:buClr>
              <a:buSzPct val="80000"/>
              <a:buFont typeface="Wingdings" pitchFamily="2" charset="2"/>
              <a:buNone/>
            </a:pPr>
            <a:endParaRPr altLang="zh-CN" sz="3200" lang="zh-CN">
              <a:solidFill>
                <a:schemeClr val="lt1"/>
              </a:solidFill>
              <a:latin typeface="楷体_GB2312" pitchFamily="49" charset="-122"/>
              <a:ea typeface="楷体_GB2312" pitchFamily="49" charset="-122"/>
            </a:endParaRPr>
          </a:p>
        </p:txBody>
      </p:sp>
      <p:sp>
        <p:nvSpPr>
          <p:cNvPr id="1049223" name=""/>
          <p:cNvSpPr txBox="1"/>
          <p:nvPr/>
        </p:nvSpPr>
        <p:spPr>
          <a:xfrm rot="0">
            <a:off x="3429000" y="3143250"/>
            <a:ext cx="492125" cy="457200"/>
          </a:xfrm>
          <a:prstGeom prst="rect"/>
          <a:noFill/>
          <a:ln>
            <a:noFill/>
          </a:ln>
        </p:spPr>
        <p:txBody>
          <a:bodyPr anchor="t" bIns="45720" lIns="91440" rIns="91440" tIns="45720" vert="horz" wrap="none">
            <a:spAutoFit/>
          </a:bodyPr>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eaLnBrk="1" hangingPunct="1" latinLnBrk="1" lvl="0">
              <a:lnSpc>
                <a:spcPct val="100000"/>
              </a:lnSpc>
              <a:spcBef>
                <a:spcPct val="0"/>
              </a:spcBef>
              <a:buFontTx/>
              <a:buNone/>
            </a:pPr>
            <a:r>
              <a:rPr altLang="zh-CN" lang="en-US">
                <a:solidFill>
                  <a:srgbClr val="A50021"/>
                </a:solidFill>
                <a:ea typeface="宋体" pitchFamily="2" charset="-122"/>
              </a:rPr>
              <a:t>×</a:t>
            </a:r>
          </a:p>
        </p:txBody>
      </p:sp>
      <p:sp>
        <p:nvSpPr>
          <p:cNvPr id="1049224" name=""/>
          <p:cNvSpPr txBox="1"/>
          <p:nvPr/>
        </p:nvSpPr>
        <p:spPr>
          <a:xfrm rot="0">
            <a:off x="3500437" y="2643187"/>
            <a:ext cx="492125" cy="457200"/>
          </a:xfrm>
          <a:prstGeom prst="rect"/>
          <a:noFill/>
          <a:ln>
            <a:noFill/>
          </a:ln>
        </p:spPr>
        <p:txBody>
          <a:bodyPr anchor="t" bIns="45720" lIns="91440" rIns="91440" tIns="45720" vert="horz" wrap="none">
            <a:spAutoFit/>
          </a:bodyPr>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eaLnBrk="1" hangingPunct="1" latinLnBrk="1" lvl="0">
              <a:lnSpc>
                <a:spcPct val="100000"/>
              </a:lnSpc>
              <a:spcBef>
                <a:spcPct val="0"/>
              </a:spcBef>
              <a:buFontTx/>
              <a:buNone/>
            </a:pPr>
            <a:r>
              <a:rPr altLang="zh-CN" lang="en-US">
                <a:solidFill>
                  <a:srgbClr val="A50021"/>
                </a:solidFill>
                <a:ea typeface="宋体" pitchFamily="2" charset="-122"/>
              </a:rPr>
              <a:t>×</a:t>
            </a:r>
          </a:p>
        </p:txBody>
      </p:sp>
      <p:sp>
        <p:nvSpPr>
          <p:cNvPr id="1049225" name=""/>
          <p:cNvSpPr/>
          <p:nvPr/>
        </p:nvSpPr>
        <p:spPr>
          <a:xfrm rot="0">
            <a:off x="3429000" y="5000625"/>
            <a:ext cx="381000" cy="0"/>
          </a:xfrm>
          <a:prstGeom prst="line"/>
          <a:noFill/>
          <a:ln w="28575" cap="flat" cmpd="sng">
            <a:solidFill>
              <a:srgbClr val="A50021">
                <a:alpha val="100000"/>
              </a:srgbClr>
            </a:solidFill>
            <a:prstDash val="solid"/>
            <a:round/>
          </a:ln>
        </p:spPr>
      </p:sp>
      <p:sp>
        <p:nvSpPr>
          <p:cNvPr id="1049226" name=""/>
          <p:cNvSpPr txBox="1"/>
          <p:nvPr/>
        </p:nvSpPr>
        <p:spPr>
          <a:xfrm rot="0">
            <a:off x="4286250" y="3786187"/>
            <a:ext cx="492125" cy="457200"/>
          </a:xfrm>
          <a:prstGeom prst="rect"/>
          <a:noFill/>
          <a:ln>
            <a:noFill/>
          </a:ln>
        </p:spPr>
        <p:txBody>
          <a:bodyPr anchor="t" bIns="45720" lIns="91440" rIns="91440" tIns="45720" vert="horz" wrap="none">
            <a:spAutoFit/>
          </a:bodyPr>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eaLnBrk="1" hangingPunct="1" latinLnBrk="1" lvl="0">
              <a:lnSpc>
                <a:spcPct val="100000"/>
              </a:lnSpc>
              <a:spcBef>
                <a:spcPct val="0"/>
              </a:spcBef>
              <a:buFontTx/>
              <a:buNone/>
            </a:pPr>
            <a:r>
              <a:rPr altLang="zh-CN" lang="en-US">
                <a:solidFill>
                  <a:srgbClr val="A50021"/>
                </a:solidFill>
                <a:ea typeface="宋体" pitchFamily="2" charset="-122"/>
              </a:rPr>
              <a:t>×</a:t>
            </a:r>
          </a:p>
        </p:txBody>
      </p:sp>
      <p:sp>
        <p:nvSpPr>
          <p:cNvPr id="1049227" name=""/>
          <p:cNvSpPr/>
          <p:nvPr/>
        </p:nvSpPr>
        <p:spPr>
          <a:xfrm rot="0">
            <a:off x="5072062" y="3714750"/>
            <a:ext cx="457200" cy="381000"/>
          </a:xfrm>
          <a:prstGeom prst="ellipse"/>
          <a:noFill/>
          <a:ln w="38100" cap="flat" cmpd="sng">
            <a:solidFill>
              <a:srgbClr val="A50021">
                <a:alpha val="100000"/>
              </a:srgbClr>
            </a:solidFill>
            <a:prstDash val="solid"/>
            <a:round/>
          </a:ln>
        </p:spPr>
        <p:txBody>
          <a:bodyPr anchor="ctr" bIns="45720" lIns="91440" rIns="91440" tIns="45720" vert="horz" wrap="none"/>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algn="ctr" eaLnBrk="1" hangingPunct="1" latinLnBrk="1" lvl="0">
              <a:lnSpc>
                <a:spcPct val="100000"/>
              </a:lnSpc>
              <a:spcBef>
                <a:spcPct val="10000"/>
              </a:spcBef>
              <a:buClr>
                <a:schemeClr val="accent1"/>
              </a:buClr>
              <a:buSzPct val="80000"/>
              <a:buFont typeface="Wingdings" pitchFamily="2" charset="2"/>
              <a:buNone/>
            </a:pPr>
            <a:endParaRPr altLang="zh-CN" sz="3200" lang="zh-CN">
              <a:solidFill>
                <a:schemeClr val="lt1"/>
              </a:solidFill>
              <a:latin typeface="楷体_GB2312" pitchFamily="49" charset="-122"/>
              <a:ea typeface="楷体_GB2312" pitchFamily="49" charset="-122"/>
            </a:endParaRPr>
          </a:p>
        </p:txBody>
      </p:sp>
      <p:sp>
        <p:nvSpPr>
          <p:cNvPr id="1049228" name=""/>
          <p:cNvSpPr txBox="1"/>
          <p:nvPr/>
        </p:nvSpPr>
        <p:spPr>
          <a:xfrm rot="0">
            <a:off x="5143500" y="3714750"/>
            <a:ext cx="381000" cy="396875"/>
          </a:xfrm>
          <a:prstGeom prst="rect"/>
          <a:noFill/>
          <a:ln>
            <a:noFill/>
          </a:ln>
        </p:spPr>
        <p:txBody>
          <a:bodyPr anchor="t" bIns="45720" lIns="91440" rIns="91440" tIns="45720" vert="horz">
            <a:spAutoFit/>
          </a:bodyPr>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eaLnBrk="1" hangingPunct="1" latinLnBrk="1" lvl="0">
              <a:lnSpc>
                <a:spcPct val="100000"/>
              </a:lnSpc>
              <a:buClr>
                <a:schemeClr val="accent1"/>
              </a:buClr>
              <a:buSzPct val="80000"/>
              <a:buFont typeface="Wingdings" pitchFamily="2" charset="2"/>
              <a:buNone/>
            </a:pPr>
            <a:r>
              <a:rPr altLang="zh-CN" sz="2000" lang="en-US">
                <a:solidFill>
                  <a:srgbClr val="A50021"/>
                </a:solidFill>
                <a:latin typeface="Arial" pitchFamily="0" charset="0"/>
                <a:ea typeface="宋体" pitchFamily="2" charset="-122"/>
              </a:rPr>
              <a:t>3</a:t>
            </a:r>
          </a:p>
        </p:txBody>
      </p:sp>
      <p:sp>
        <p:nvSpPr>
          <p:cNvPr id="1049229" name=""/>
          <p:cNvSpPr txBox="1"/>
          <p:nvPr/>
        </p:nvSpPr>
        <p:spPr>
          <a:xfrm rot="0">
            <a:off x="2647950" y="3609975"/>
            <a:ext cx="492125" cy="457200"/>
          </a:xfrm>
          <a:prstGeom prst="rect"/>
          <a:noFill/>
          <a:ln>
            <a:noFill/>
          </a:ln>
        </p:spPr>
        <p:txBody>
          <a:bodyPr anchor="t" bIns="45720" lIns="91440" rIns="91440" tIns="45720" vert="horz" wrap="none">
            <a:spAutoFit/>
          </a:bodyPr>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eaLnBrk="1" hangingPunct="1" latinLnBrk="1" lvl="0">
              <a:lnSpc>
                <a:spcPct val="100000"/>
              </a:lnSpc>
              <a:spcBef>
                <a:spcPct val="0"/>
              </a:spcBef>
              <a:buFontTx/>
              <a:buNone/>
            </a:pPr>
            <a:r>
              <a:rPr altLang="zh-CN" lang="en-US">
                <a:solidFill>
                  <a:srgbClr val="A50021"/>
                </a:solidFill>
                <a:ea typeface="宋体" pitchFamily="2" charset="-122"/>
              </a:rPr>
              <a:t>×</a:t>
            </a:r>
          </a:p>
        </p:txBody>
      </p:sp>
      <p:sp>
        <p:nvSpPr>
          <p:cNvPr id="1049230" name=""/>
          <p:cNvSpPr/>
          <p:nvPr/>
        </p:nvSpPr>
        <p:spPr>
          <a:xfrm rot="0">
            <a:off x="6929437" y="3929062"/>
            <a:ext cx="381000" cy="0"/>
          </a:xfrm>
          <a:prstGeom prst="line"/>
          <a:noFill/>
          <a:ln w="28575" cap="flat" cmpd="sng">
            <a:solidFill>
              <a:srgbClr val="A50021">
                <a:alpha val="100000"/>
              </a:srgbClr>
            </a:solidFill>
            <a:prstDash val="solid"/>
            <a:round/>
          </a:ln>
        </p:spPr>
      </p:sp>
      <p:sp>
        <p:nvSpPr>
          <p:cNvPr id="1049231" name=""/>
          <p:cNvSpPr txBox="1"/>
          <p:nvPr/>
        </p:nvSpPr>
        <p:spPr>
          <a:xfrm rot="0">
            <a:off x="5143500" y="3286125"/>
            <a:ext cx="381000" cy="396875"/>
          </a:xfrm>
          <a:prstGeom prst="rect"/>
          <a:noFill/>
          <a:ln>
            <a:noFill/>
          </a:ln>
        </p:spPr>
        <p:txBody>
          <a:bodyPr anchor="t" bIns="45720" lIns="91440" rIns="91440" tIns="45720" vert="horz">
            <a:spAutoFit/>
          </a:bodyPr>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eaLnBrk="1" hangingPunct="1" latinLnBrk="1" lvl="0">
              <a:lnSpc>
                <a:spcPct val="100000"/>
              </a:lnSpc>
              <a:buClr>
                <a:schemeClr val="accent1"/>
              </a:buClr>
              <a:buSzPct val="80000"/>
              <a:buFont typeface="Wingdings" pitchFamily="2" charset="2"/>
              <a:buNone/>
            </a:pPr>
            <a:r>
              <a:rPr altLang="zh-CN" sz="2000" lang="en-US">
                <a:solidFill>
                  <a:srgbClr val="A50021"/>
                </a:solidFill>
                <a:latin typeface="Arial" pitchFamily="0" charset="0"/>
                <a:ea typeface="宋体" pitchFamily="2" charset="-122"/>
              </a:rPr>
              <a:t>3</a:t>
            </a:r>
          </a:p>
        </p:txBody>
      </p:sp>
      <p:sp>
        <p:nvSpPr>
          <p:cNvPr id="1049232" name=""/>
          <p:cNvSpPr/>
          <p:nvPr/>
        </p:nvSpPr>
        <p:spPr>
          <a:xfrm rot="0">
            <a:off x="5143500" y="3286125"/>
            <a:ext cx="381000" cy="381000"/>
          </a:xfrm>
          <a:prstGeom prst="ellipse"/>
          <a:noFill/>
          <a:ln w="38100" cap="flat" cmpd="sng">
            <a:solidFill>
              <a:srgbClr val="A50021">
                <a:alpha val="100000"/>
              </a:srgbClr>
            </a:solidFill>
            <a:prstDash val="solid"/>
            <a:round/>
          </a:ln>
        </p:spPr>
        <p:txBody>
          <a:bodyPr anchor="ctr" bIns="45720" lIns="91440" rIns="91440" tIns="45720" vert="horz" wrap="none"/>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algn="ctr" eaLnBrk="1" hangingPunct="1" latinLnBrk="1" lvl="0">
              <a:lnSpc>
                <a:spcPct val="100000"/>
              </a:lnSpc>
              <a:spcBef>
                <a:spcPct val="10000"/>
              </a:spcBef>
              <a:buClr>
                <a:schemeClr val="accent1"/>
              </a:buClr>
              <a:buSzPct val="80000"/>
              <a:buFont typeface="Wingdings" pitchFamily="2" charset="2"/>
              <a:buNone/>
            </a:pPr>
            <a:endParaRPr altLang="zh-CN" sz="3200" lang="zh-CN">
              <a:solidFill>
                <a:schemeClr val="lt1"/>
              </a:solidFill>
              <a:latin typeface="楷体_GB2312" pitchFamily="49" charset="-122"/>
              <a:ea typeface="楷体_GB2312" pitchFamily="49" charset="-122"/>
            </a:endParaRPr>
          </a:p>
        </p:txBody>
      </p:sp>
      <p:sp>
        <p:nvSpPr>
          <p:cNvPr id="1049233" name=""/>
          <p:cNvSpPr txBox="1"/>
          <p:nvPr/>
        </p:nvSpPr>
        <p:spPr>
          <a:xfrm rot="0">
            <a:off x="5286375" y="2714625"/>
            <a:ext cx="492125" cy="457200"/>
          </a:xfrm>
          <a:prstGeom prst="rect"/>
          <a:noFill/>
          <a:ln>
            <a:noFill/>
          </a:ln>
        </p:spPr>
        <p:txBody>
          <a:bodyPr anchor="t" bIns="45720" lIns="91440" rIns="91440" tIns="45720" vert="horz" wrap="none">
            <a:spAutoFit/>
          </a:bodyPr>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eaLnBrk="1" hangingPunct="1" latinLnBrk="1" lvl="0">
              <a:lnSpc>
                <a:spcPct val="100000"/>
              </a:lnSpc>
              <a:spcBef>
                <a:spcPct val="0"/>
              </a:spcBef>
              <a:buFontTx/>
              <a:buNone/>
            </a:pPr>
            <a:r>
              <a:rPr altLang="zh-CN" lang="en-US">
                <a:solidFill>
                  <a:srgbClr val="A50021"/>
                </a:solidFill>
                <a:ea typeface="宋体" pitchFamily="2" charset="-122"/>
              </a:rPr>
              <a:t>×</a:t>
            </a:r>
          </a:p>
        </p:txBody>
      </p:sp>
    </p:spTree>
  </p:cSld>
  <p:clrMapOvr>
    <a:masterClrMapping/>
  </p:clrMapOvr>
  <p:timing>
    <p:tnLst>
      <p:par>
        <p:cTn dur="indefinite" id="1" nodeType="tmRoot">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3" presetSubtype="10">
                                  <p:stCondLst>
                                    <p:cond delay="0"/>
                                  </p:stCondLst>
                                  <p:childTnLst>
                                    <p:set>
                                      <p:cBhvr>
                                        <p:cTn dur="1" fill="hold" id="6">
                                          <p:stCondLst>
                                            <p:cond delay="0"/>
                                          </p:stCondLst>
                                        </p:cTn>
                                        <p:tgtEl>
                                          <p:spTgt spid="1049215"/>
                                        </p:tgtEl>
                                        <p:attrNameLst>
                                          <p:attrName>style.visibility</p:attrName>
                                        </p:attrNameLst>
                                      </p:cBhvr>
                                      <p:to>
                                        <p:strVal val="visible"/>
                                      </p:to>
                                    </p:set>
                                    <p:animEffect transition="in" filter="blinds(horizontal)">
                                      <p:cBhvr>
                                        <p:cTn dur="500" id="7"/>
                                        <p:tgtEl>
                                          <p:spTgt spid="1049215"/>
                                        </p:tgtEl>
                                      </p:cBhvr>
                                    </p:animEffect>
                                  </p:childTnLst>
                                </p:cTn>
                              </p:par>
                            </p:childTnLst>
                          </p:cTn>
                        </p:par>
                      </p:childTnLst>
                    </p:cTn>
                  </p:par>
                  <p:par>
                    <p:cTn fill="hold" id="8">
                      <p:stCondLst>
                        <p:cond delay="indefinite"/>
                      </p:stCondLst>
                      <p:childTnLst>
                        <p:par>
                          <p:cTn fill="hold" id="9">
                            <p:stCondLst>
                              <p:cond delay="0"/>
                            </p:stCondLst>
                            <p:childTnLst>
                              <p:par>
                                <p:cTn fill="hold" grpId="0" id="10" nodeType="clickEffect" presetClass="entr" presetID="3" presetSubtype="10">
                                  <p:stCondLst>
                                    <p:cond delay="0"/>
                                  </p:stCondLst>
                                  <p:childTnLst>
                                    <p:set>
                                      <p:cBhvr>
                                        <p:cTn dur="1" fill="hold" id="11">
                                          <p:stCondLst>
                                            <p:cond delay="0"/>
                                          </p:stCondLst>
                                        </p:cTn>
                                        <p:tgtEl>
                                          <p:spTgt spid="1049219"/>
                                        </p:tgtEl>
                                        <p:attrNameLst>
                                          <p:attrName>style.visibility</p:attrName>
                                        </p:attrNameLst>
                                      </p:cBhvr>
                                      <p:to>
                                        <p:strVal val="visible"/>
                                      </p:to>
                                    </p:set>
                                    <p:animEffect transition="in" filter="blinds(horizontal)">
                                      <p:cBhvr>
                                        <p:cTn dur="500" id="12"/>
                                        <p:tgtEl>
                                          <p:spTgt spid="1049219"/>
                                        </p:tgtEl>
                                      </p:cBhvr>
                                    </p:animEffect>
                                  </p:childTnLst>
                                </p:cTn>
                              </p:par>
                            </p:childTnLst>
                          </p:cTn>
                        </p:par>
                      </p:childTnLst>
                    </p:cTn>
                  </p:par>
                  <p:par>
                    <p:cTn fill="hold" id="13">
                      <p:stCondLst>
                        <p:cond delay="indefinite"/>
                      </p:stCondLst>
                      <p:childTnLst>
                        <p:par>
                          <p:cTn fill="hold" id="14">
                            <p:stCondLst>
                              <p:cond delay="0"/>
                            </p:stCondLst>
                            <p:childTnLst>
                              <p:par>
                                <p:cTn fill="hold" grpId="0" id="15" nodeType="clickEffect" presetClass="entr" presetID="4" presetSubtype="16">
                                  <p:stCondLst>
                                    <p:cond delay="0"/>
                                  </p:stCondLst>
                                  <p:childTnLst>
                                    <p:set>
                                      <p:cBhvr>
                                        <p:cTn dur="1" fill="hold" id="16">
                                          <p:stCondLst>
                                            <p:cond delay="0"/>
                                          </p:stCondLst>
                                        </p:cTn>
                                        <p:tgtEl>
                                          <p:spTgt spid="1049218"/>
                                        </p:tgtEl>
                                        <p:attrNameLst>
                                          <p:attrName>style.visibility</p:attrName>
                                        </p:attrNameLst>
                                      </p:cBhvr>
                                      <p:to>
                                        <p:strVal val="visible"/>
                                      </p:to>
                                    </p:set>
                                    <p:animEffect transition="in" filter="box(in)">
                                      <p:cBhvr>
                                        <p:cTn dur="500" id="17"/>
                                        <p:tgtEl>
                                          <p:spTgt spid="1049218"/>
                                        </p:tgtEl>
                                      </p:cBhvr>
                                    </p:animEffect>
                                  </p:childTnLst>
                                </p:cTn>
                              </p:par>
                            </p:childTnLst>
                          </p:cTn>
                        </p:par>
                      </p:childTnLst>
                    </p:cTn>
                  </p:par>
                  <p:par>
                    <p:cTn fill="hold" id="18">
                      <p:stCondLst>
                        <p:cond delay="indefinite"/>
                      </p:stCondLst>
                      <p:childTnLst>
                        <p:par>
                          <p:cTn fill="hold" id="19">
                            <p:stCondLst>
                              <p:cond delay="0"/>
                            </p:stCondLst>
                            <p:childTnLst>
                              <p:par>
                                <p:cTn fill="hold" grpId="0" id="20" nodeType="clickEffect" presetClass="entr" presetID="4" presetSubtype="16">
                                  <p:stCondLst>
                                    <p:cond delay="0"/>
                                  </p:stCondLst>
                                  <p:childTnLst>
                                    <p:set>
                                      <p:cBhvr>
                                        <p:cTn dur="1" fill="hold" id="21">
                                          <p:stCondLst>
                                            <p:cond delay="0"/>
                                          </p:stCondLst>
                                        </p:cTn>
                                        <p:tgtEl>
                                          <p:spTgt spid="1049217"/>
                                        </p:tgtEl>
                                        <p:attrNameLst>
                                          <p:attrName>style.visibility</p:attrName>
                                        </p:attrNameLst>
                                      </p:cBhvr>
                                      <p:to>
                                        <p:strVal val="visible"/>
                                      </p:to>
                                    </p:set>
                                    <p:animEffect transition="in" filter="box(in)">
                                      <p:cBhvr>
                                        <p:cTn dur="500" id="22"/>
                                        <p:tgtEl>
                                          <p:spTgt spid="1049217"/>
                                        </p:tgtEl>
                                      </p:cBhvr>
                                    </p:animEffect>
                                  </p:childTnLst>
                                </p:cTn>
                              </p:par>
                            </p:childTnLst>
                          </p:cTn>
                        </p:par>
                      </p:childTnLst>
                    </p:cTn>
                  </p:par>
                  <p:par>
                    <p:cTn fill="hold" id="23">
                      <p:stCondLst>
                        <p:cond delay="indefinite"/>
                      </p:stCondLst>
                      <p:childTnLst>
                        <p:par>
                          <p:cTn fill="hold" id="24">
                            <p:stCondLst>
                              <p:cond delay="0"/>
                            </p:stCondLst>
                            <p:childTnLst>
                              <p:par>
                                <p:cTn fill="hold" grpId="0" id="25" nodeType="clickEffect" presetClass="entr" presetID="3" presetSubtype="10">
                                  <p:stCondLst>
                                    <p:cond delay="0"/>
                                  </p:stCondLst>
                                  <p:childTnLst>
                                    <p:set>
                                      <p:cBhvr>
                                        <p:cTn dur="1" fill="hold" id="26">
                                          <p:stCondLst>
                                            <p:cond delay="0"/>
                                          </p:stCondLst>
                                        </p:cTn>
                                        <p:tgtEl>
                                          <p:spTgt spid="1049216"/>
                                        </p:tgtEl>
                                        <p:attrNameLst>
                                          <p:attrName>style.visibility</p:attrName>
                                        </p:attrNameLst>
                                      </p:cBhvr>
                                      <p:to>
                                        <p:strVal val="visible"/>
                                      </p:to>
                                    </p:set>
                                    <p:animEffect transition="in" filter="blinds(horizontal)">
                                      <p:cBhvr>
                                        <p:cTn dur="500" id="27"/>
                                        <p:tgtEl>
                                          <p:spTgt spid="1049216"/>
                                        </p:tgtEl>
                                      </p:cBhvr>
                                    </p:animEffect>
                                  </p:childTnLst>
                                </p:cTn>
                              </p:par>
                            </p:childTnLst>
                          </p:cTn>
                        </p:par>
                      </p:childTnLst>
                    </p:cTn>
                  </p:par>
                  <p:par>
                    <p:cTn fill="hold" id="28">
                      <p:stCondLst>
                        <p:cond delay="indefinite"/>
                      </p:stCondLst>
                      <p:childTnLst>
                        <p:par>
                          <p:cTn fill="hold" id="29">
                            <p:stCondLst>
                              <p:cond delay="0"/>
                            </p:stCondLst>
                            <p:childTnLst>
                              <p:par>
                                <p:cTn fill="hold" grpId="0" id="30" nodeType="clickEffect" presetClass="entr" presetID="9" presetSubtype="0">
                                  <p:stCondLst>
                                    <p:cond delay="0"/>
                                  </p:stCondLst>
                                  <p:childTnLst>
                                    <p:set>
                                      <p:cBhvr>
                                        <p:cTn dur="1" fill="hold" id="31">
                                          <p:stCondLst>
                                            <p:cond delay="0"/>
                                          </p:stCondLst>
                                        </p:cTn>
                                        <p:tgtEl>
                                          <p:spTgt spid="1049220"/>
                                        </p:tgtEl>
                                        <p:attrNameLst>
                                          <p:attrName>style.visibility</p:attrName>
                                        </p:attrNameLst>
                                      </p:cBhvr>
                                      <p:to>
                                        <p:strVal val="visible"/>
                                      </p:to>
                                    </p:set>
                                    <p:animEffect transition="in" filter="dissolve">
                                      <p:cBhvr>
                                        <p:cTn dur="500" id="32"/>
                                        <p:tgtEl>
                                          <p:spTgt spid="1049220"/>
                                        </p:tgtEl>
                                      </p:cBhvr>
                                    </p:animEffect>
                                  </p:childTnLst>
                                </p:cTn>
                              </p:par>
                            </p:childTnLst>
                          </p:cTn>
                        </p:par>
                      </p:childTnLst>
                    </p:cTn>
                  </p:par>
                  <p:par>
                    <p:cTn fill="hold" id="33">
                      <p:stCondLst>
                        <p:cond delay="indefinite"/>
                      </p:stCondLst>
                      <p:childTnLst>
                        <p:par>
                          <p:cTn fill="hold" id="34">
                            <p:stCondLst>
                              <p:cond delay="0"/>
                            </p:stCondLst>
                            <p:childTnLst>
                              <p:par>
                                <p:cTn fill="hold" grpId="0" id="35" nodeType="clickEffect" presetClass="entr" presetID="3" presetSubtype="10">
                                  <p:stCondLst>
                                    <p:cond delay="0"/>
                                  </p:stCondLst>
                                  <p:childTnLst>
                                    <p:set>
                                      <p:cBhvr>
                                        <p:cTn dur="1" fill="hold" id="36">
                                          <p:stCondLst>
                                            <p:cond delay="0"/>
                                          </p:stCondLst>
                                        </p:cTn>
                                        <p:tgtEl>
                                          <p:spTgt spid="1049231"/>
                                        </p:tgtEl>
                                        <p:attrNameLst>
                                          <p:attrName>style.visibility</p:attrName>
                                        </p:attrNameLst>
                                      </p:cBhvr>
                                      <p:to>
                                        <p:strVal val="visible"/>
                                      </p:to>
                                    </p:set>
                                    <p:animEffect transition="in" filter="blinds(horizontal)">
                                      <p:cBhvr>
                                        <p:cTn dur="500" id="37"/>
                                        <p:tgtEl>
                                          <p:spTgt spid="1049231"/>
                                        </p:tgtEl>
                                      </p:cBhvr>
                                    </p:animEffect>
                                  </p:childTnLst>
                                </p:cTn>
                              </p:par>
                            </p:childTnLst>
                          </p:cTn>
                        </p:par>
                      </p:childTnLst>
                    </p:cTn>
                  </p:par>
                  <p:par>
                    <p:cTn fill="hold" id="38">
                      <p:stCondLst>
                        <p:cond delay="indefinite"/>
                      </p:stCondLst>
                      <p:childTnLst>
                        <p:par>
                          <p:cTn fill="hold" id="39">
                            <p:stCondLst>
                              <p:cond delay="0"/>
                            </p:stCondLst>
                            <p:childTnLst>
                              <p:par>
                                <p:cTn fill="hold" grpId="0" id="40" nodeType="clickEffect" presetClass="entr" presetID="9" presetSubtype="0">
                                  <p:stCondLst>
                                    <p:cond delay="0"/>
                                  </p:stCondLst>
                                  <p:childTnLst>
                                    <p:set>
                                      <p:cBhvr>
                                        <p:cTn dur="1" fill="hold" id="41">
                                          <p:stCondLst>
                                            <p:cond delay="0"/>
                                          </p:stCondLst>
                                        </p:cTn>
                                        <p:tgtEl>
                                          <p:spTgt spid="1049232"/>
                                        </p:tgtEl>
                                        <p:attrNameLst>
                                          <p:attrName>style.visibility</p:attrName>
                                        </p:attrNameLst>
                                      </p:cBhvr>
                                      <p:to>
                                        <p:strVal val="visible"/>
                                      </p:to>
                                    </p:set>
                                    <p:animEffect transition="in" filter="dissolve">
                                      <p:cBhvr>
                                        <p:cTn dur="500" id="42"/>
                                        <p:tgtEl>
                                          <p:spTgt spid="1049232"/>
                                        </p:tgtEl>
                                      </p:cBhvr>
                                    </p:animEffect>
                                  </p:childTnLst>
                                </p:cTn>
                              </p:par>
                            </p:childTnLst>
                          </p:cTn>
                        </p:par>
                      </p:childTnLst>
                    </p:cTn>
                  </p:par>
                  <p:par>
                    <p:cTn fill="hold" id="43">
                      <p:stCondLst>
                        <p:cond delay="indefinite"/>
                      </p:stCondLst>
                      <p:childTnLst>
                        <p:par>
                          <p:cTn fill="hold" id="44">
                            <p:stCondLst>
                              <p:cond delay="0"/>
                            </p:stCondLst>
                            <p:childTnLst>
                              <p:par>
                                <p:cTn fill="hold" grpId="0" id="45" nodeType="clickEffect" presetClass="entr" presetID="3" presetSubtype="10">
                                  <p:stCondLst>
                                    <p:cond delay="0"/>
                                  </p:stCondLst>
                                  <p:childTnLst>
                                    <p:set>
                                      <p:cBhvr>
                                        <p:cTn dur="1" fill="hold" id="46">
                                          <p:stCondLst>
                                            <p:cond delay="0"/>
                                          </p:stCondLst>
                                        </p:cTn>
                                        <p:tgtEl>
                                          <p:spTgt spid="1049233"/>
                                        </p:tgtEl>
                                        <p:attrNameLst>
                                          <p:attrName>style.visibility</p:attrName>
                                        </p:attrNameLst>
                                      </p:cBhvr>
                                      <p:to>
                                        <p:strVal val="visible"/>
                                      </p:to>
                                    </p:set>
                                    <p:animEffect transition="in" filter="blinds(horizontal)">
                                      <p:cBhvr>
                                        <p:cTn dur="500" id="47"/>
                                        <p:tgtEl>
                                          <p:spTgt spid="10492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215" grpId="0" uiExpand="0" build="whole"/>
      <p:bldP spid="1049216" grpId="0" uiExpand="0" build="whole"/>
      <p:bldP spid="1049217" grpId="0" uiExpand="0" build="whole"/>
      <p:bldP spid="1049218" grpId="0" uiExpand="0" build="whole"/>
      <p:bldP spid="1049219" grpId="0" uiExpand="0" build="whole"/>
      <p:bldP spid="1049220" grpId="0" uiExpand="0" build="whole" animBg="1"/>
      <p:bldP spid="1049231" grpId="0" uiExpand="0" build="whole"/>
      <p:bldP spid="1049232" grpId="0" uiExpand="0" build="whole" animBg="1"/>
      <p:bldP spid="1049233" grpId="0" uiExpand="0" build="whole"/>
    </p:bldLst>
  </p:timing>
</p:sld>
</file>

<file path=ppt/slides/slide16.xml><?xml version="1.0" encoding="utf-8"?>
<p:sld xmlns:a="http://schemas.openxmlformats.org/drawingml/2006/main" xmlns:r="http://schemas.openxmlformats.org/officeDocument/2006/relationships" xmlns:p="http://schemas.openxmlformats.org/presentationml/2006/main" showMasterSp="1">
  <p:cSld>
    <p:spTree>
      <p:nvGrpSpPr>
        <p:cNvPr id="157" name=""/>
        <p:cNvGrpSpPr/>
        <p:nvPr/>
      </p:nvGrpSpPr>
      <p:grpSpPr>
        <a:xfrm rot="0">
          <a:off x="0" y="0"/>
          <a:ext cx="0" cy="0"/>
          <a:chOff x="0" y="0"/>
          <a:chExt cx="0" cy="0"/>
        </a:xfrm>
      </p:grpSpPr>
      <p:sp>
        <p:nvSpPr>
          <p:cNvPr id="1049234" name="" descr="Large confetti"/>
          <p:cNvSpPr/>
          <p:nvPr>
            <p:ph type="title" sz="full" idx="0"/>
          </p:nvPr>
        </p:nvSpPr>
        <p:spPr>
          <a:xfrm rot="0">
            <a:off x="179387" y="115887"/>
            <a:ext cx="7345362" cy="7112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1" sz="3400" i="0" u="none">
                <a:solidFill>
                  <a:srgbClr val="003300"/>
                </a:solidFill>
                <a:latin typeface="Times New Roman" pitchFamily="18" charset="0"/>
                <a:ea typeface="宋体" pitchFamily="2" charset="-122"/>
                <a:sym typeface="Times New Roman" pitchFamily="18" charset="0"/>
              </a:defRPr>
            </a:lvl1pPr>
          </a:lstStyle>
          <a:p>
            <a:pPr eaLnBrk="1" hangingPunct="1" latinLnBrk="1" lvl="0"/>
            <a:r>
              <a:rPr altLang="en-US" lang="zh-CN">
                <a:effectLst>
                  <a:outerShdw algn="tl" blurRad="38100" dir="2700000" dist="38100">
                    <a:srgbClr val="C0C0C0"/>
                  </a:outerShdw>
                </a:effectLst>
              </a:rPr>
              <a:t>表上作业法</a:t>
            </a:r>
          </a:p>
        </p:txBody>
      </p:sp>
      <p:graphicFrame>
        <p:nvGraphicFramePr>
          <p:cNvPr id="4194316" name=""/>
          <p:cNvGraphicFramePr>
            <a:graphicFrameLocks/>
          </p:cNvGraphicFramePr>
          <p:nvPr/>
        </p:nvGraphicFramePr>
        <p:xfrm rot="0">
          <a:off x="971550" y="1628775"/>
          <a:ext cx="6838950" cy="3638550"/>
        </p:xfrm>
        <a:graphic>
          <a:graphicData uri="http://schemas.openxmlformats.org/drawingml/2006/table">
            <a:tbl>
              <a:tblPr/>
              <a:tblGrid>
                <a:gridCol w="1344612"/>
                <a:gridCol w="814387"/>
                <a:gridCol w="865187"/>
                <a:gridCol w="863600"/>
                <a:gridCol w="792162"/>
                <a:gridCol w="1079500"/>
                <a:gridCol w="1079500"/>
              </a:tblGrid>
              <a:tr h="1050925">
                <a:tc>
                  <a:txBody>
                    <a:bodyPr/>
                    <a:p>
                      <a:pPr algn="l" eaLnBrk="1" hangingPunct="1" latinLnBrk="1" lvl="0">
                        <a:spcBef>
                          <a:spcPct val="15000"/>
                        </a:spcBef>
                      </a:pPr>
                      <a:r>
                        <a:rPr altLang="en-US" b="1" sz="1200" lang="zh-CN">
                          <a:solidFill>
                            <a:schemeClr val="dk2"/>
                          </a:solidFill>
                        </a:rPr>
                        <a:t>单位       销地</a:t>
                      </a:r>
                    </a:p>
                    <a:p>
                      <a:pPr algn="l" eaLnBrk="1" hangingPunct="1" latinLnBrk="1" lvl="0">
                        <a:spcBef>
                          <a:spcPct val="15000"/>
                        </a:spcBef>
                      </a:pPr>
                      <a:r>
                        <a:rPr altLang="en-US" b="1" sz="1200" lang="zh-CN">
                          <a:solidFill>
                            <a:schemeClr val="dk2"/>
                          </a:solidFill>
                        </a:rPr>
                        <a:t>    运价                                                        </a:t>
                      </a:r>
                    </a:p>
                    <a:p>
                      <a:pPr algn="l" eaLnBrk="1" hangingPunct="1" latinLnBrk="1" lvl="0">
                        <a:spcBef>
                          <a:spcPct val="15000"/>
                        </a:spcBef>
                      </a:pPr>
                      <a:endParaRPr altLang="en-US" sz="1200" lang="zh-CN"/>
                    </a:p>
                    <a:p>
                      <a:pPr algn="l" eaLnBrk="1" hangingPunct="1" latinLnBrk="1" lvl="0">
                        <a:spcBef>
                          <a:spcPct val="15000"/>
                        </a:spcBef>
                      </a:pPr>
                      <a:r>
                        <a:rPr altLang="en-US" b="1" sz="1200" lang="zh-CN">
                          <a:solidFill>
                            <a:schemeClr val="dk2"/>
                          </a:solidFill>
                        </a:rPr>
                        <a:t>产地</a:t>
                      </a:r>
                    </a:p>
                  </a:txBody>
                  <a:tcPr marL="91440" marR="91440" marT="45720" marB="45720" anchor="t" vert="horz">
                    <a:lnL w="28575" cap="flat" cmpd="sng">
                      <a:solidFill>
                        <a:srgbClr val="000000">
                          <a:alpha val="100000"/>
                        </a:srgbClr>
                      </a:solidFill>
                      <a:prstDash val="solid"/>
                      <a:round/>
                    </a:lnL>
                    <a:lnR w="12700" cap="flat" cmpd="sng">
                      <a:solidFill>
                        <a:srgbClr val="000000">
                          <a:alpha val="100000"/>
                        </a:srgbClr>
                      </a:solidFill>
                      <a:prstDash val="solid"/>
                      <a:round/>
                    </a:lnR>
                    <a:lnT w="28575" cap="flat" cmpd="sng">
                      <a:solidFill>
                        <a:srgbClr val="000000">
                          <a:alpha val="100000"/>
                        </a:srgbClr>
                      </a:solidFill>
                      <a:prstDash val="solid"/>
                      <a:round/>
                    </a:lnT>
                    <a:lnB w="12700" cap="flat" cmpd="sng">
                      <a:solidFill>
                        <a:srgbClr val="000000">
                          <a:alpha val="100000"/>
                        </a:srgbClr>
                      </a:solidFill>
                      <a:prstDash val="solid"/>
                      <a:round/>
                    </a:lnB>
                    <a:solidFill>
                      <a:srgbClr val="EAEAEA"/>
                    </a:solidFill>
                  </a:tcPr>
                </a:tc>
                <a:tc>
                  <a:txBody>
                    <a:bodyPr/>
                    <a:p>
                      <a:pPr algn="ctr" eaLnBrk="1" hangingPunct="1" latinLnBrk="1" lvl="0">
                        <a:spcBef>
                          <a:spcPct val="15000"/>
                        </a:spcBef>
                      </a:pPr>
                      <a:endParaRPr altLang="zh-CN" sz="2000" lang="zh-CN"/>
                    </a:p>
                  </a:txBody>
                  <a:tcPr marL="91440" marR="91440" marT="45720" marB="45720" anchor="t" vert="horz">
                    <a:lnL w="12700" cap="flat" cmpd="sng">
                      <a:solidFill>
                        <a:srgbClr val="000000">
                          <a:alpha val="100000"/>
                        </a:srgbClr>
                      </a:solidFill>
                      <a:prstDash val="solid"/>
                      <a:round/>
                    </a:lnL>
                    <a:lnR w="12700" cap="flat" cmpd="sng">
                      <a:solidFill>
                        <a:srgbClr val="000000">
                          <a:alpha val="100000"/>
                        </a:srgbClr>
                      </a:solidFill>
                      <a:prstDash val="solid"/>
                      <a:round/>
                    </a:lnR>
                    <a:lnT w="28575" cap="flat" cmpd="sng">
                      <a:solidFill>
                        <a:srgbClr val="000000">
                          <a:alpha val="100000"/>
                        </a:srgbClr>
                      </a:solidFill>
                      <a:prstDash val="solid"/>
                      <a:round/>
                    </a:lnT>
                    <a:lnB w="12700" cap="flat" cmpd="sng">
                      <a:solidFill>
                        <a:srgbClr val="000000">
                          <a:alpha val="100000"/>
                        </a:srgbClr>
                      </a:solidFill>
                      <a:prstDash val="solid"/>
                      <a:round/>
                    </a:lnB>
                    <a:solidFill>
                      <a:srgbClr val="FFCCFF"/>
                    </a:solidFill>
                  </a:tcPr>
                </a:tc>
                <a:tc>
                  <a:txBody>
                    <a:bodyPr/>
                    <a:p>
                      <a:pPr algn="ctr" eaLnBrk="1" hangingPunct="1" latinLnBrk="1" lvl="0">
                        <a:spcBef>
                          <a:spcPct val="15000"/>
                        </a:spcBef>
                      </a:pPr>
                      <a:endParaRPr altLang="zh-CN" sz="2000" lang="zh-CN"/>
                    </a:p>
                  </a:txBody>
                  <a:tcPr marL="91440" marR="91440" marT="45720" marB="45720" anchor="t" vert="horz">
                    <a:lnL w="12700" cap="flat" cmpd="sng">
                      <a:solidFill>
                        <a:srgbClr val="000000">
                          <a:alpha val="100000"/>
                        </a:srgbClr>
                      </a:solidFill>
                      <a:prstDash val="solid"/>
                      <a:round/>
                    </a:lnL>
                    <a:lnR w="12700" cap="flat" cmpd="sng">
                      <a:solidFill>
                        <a:srgbClr val="000000">
                          <a:alpha val="100000"/>
                        </a:srgbClr>
                      </a:solidFill>
                      <a:prstDash val="solid"/>
                      <a:round/>
                    </a:lnR>
                    <a:lnT w="28575" cap="flat" cmpd="sng">
                      <a:solidFill>
                        <a:srgbClr val="000000">
                          <a:alpha val="100000"/>
                        </a:srgbClr>
                      </a:solidFill>
                      <a:prstDash val="solid"/>
                      <a:round/>
                    </a:lnT>
                    <a:lnB w="12700" cap="flat" cmpd="sng">
                      <a:solidFill>
                        <a:srgbClr val="000000">
                          <a:alpha val="100000"/>
                        </a:srgbClr>
                      </a:solidFill>
                      <a:prstDash val="solid"/>
                      <a:round/>
                    </a:lnB>
                    <a:solidFill>
                      <a:srgbClr val="FFCCFF"/>
                    </a:solidFill>
                  </a:tcPr>
                </a:tc>
                <a:tc>
                  <a:txBody>
                    <a:bodyPr/>
                    <a:p>
                      <a:pPr algn="ctr" eaLnBrk="1" hangingPunct="1" latinLnBrk="1" lvl="0">
                        <a:spcBef>
                          <a:spcPct val="15000"/>
                        </a:spcBef>
                      </a:pPr>
                      <a:endParaRPr altLang="zh-CN" sz="2000" lang="zh-CN"/>
                    </a:p>
                  </a:txBody>
                  <a:tcPr marL="91440" marR="91440" marT="45720" marB="45720" anchor="t" vert="horz">
                    <a:lnL w="12700" cap="flat" cmpd="sng">
                      <a:solidFill>
                        <a:srgbClr val="000000">
                          <a:alpha val="100000"/>
                        </a:srgbClr>
                      </a:solidFill>
                      <a:prstDash val="solid"/>
                      <a:round/>
                    </a:lnL>
                    <a:lnR w="12700" cap="flat" cmpd="sng">
                      <a:solidFill>
                        <a:srgbClr val="000000">
                          <a:alpha val="100000"/>
                        </a:srgbClr>
                      </a:solidFill>
                      <a:prstDash val="solid"/>
                      <a:round/>
                    </a:lnR>
                    <a:lnT w="28575" cap="flat" cmpd="sng">
                      <a:solidFill>
                        <a:srgbClr val="000000">
                          <a:alpha val="100000"/>
                        </a:srgbClr>
                      </a:solidFill>
                      <a:prstDash val="solid"/>
                      <a:round/>
                    </a:lnT>
                    <a:lnB w="12700" cap="flat" cmpd="sng">
                      <a:solidFill>
                        <a:srgbClr val="000000">
                          <a:alpha val="100000"/>
                        </a:srgbClr>
                      </a:solidFill>
                      <a:prstDash val="solid"/>
                      <a:round/>
                    </a:lnB>
                    <a:solidFill>
                      <a:srgbClr val="FFCCFF"/>
                    </a:solidFill>
                  </a:tcPr>
                </a:tc>
                <a:tc>
                  <a:txBody>
                    <a:bodyPr/>
                    <a:p>
                      <a:pPr algn="ctr" eaLnBrk="1" hangingPunct="1" latinLnBrk="1" lvl="0">
                        <a:spcBef>
                          <a:spcPct val="15000"/>
                        </a:spcBef>
                      </a:pPr>
                      <a:endParaRPr altLang="zh-CN" sz="2000" lang="zh-CN"/>
                    </a:p>
                  </a:txBody>
                  <a:tcPr marL="91440" marR="91440" marT="45720" marB="45720" anchor="t" vert="horz">
                    <a:lnL w="12700" cap="flat" cmpd="sng">
                      <a:solidFill>
                        <a:srgbClr val="000000">
                          <a:alpha val="100000"/>
                        </a:srgbClr>
                      </a:solidFill>
                      <a:prstDash val="solid"/>
                      <a:round/>
                    </a:lnL>
                    <a:lnR w="12700" cap="flat" cmpd="sng">
                      <a:solidFill>
                        <a:srgbClr val="000000">
                          <a:alpha val="100000"/>
                        </a:srgbClr>
                      </a:solidFill>
                      <a:prstDash val="solid"/>
                      <a:round/>
                    </a:lnR>
                    <a:lnT w="28575" cap="flat" cmpd="sng">
                      <a:solidFill>
                        <a:srgbClr val="000000">
                          <a:alpha val="100000"/>
                        </a:srgbClr>
                      </a:solidFill>
                      <a:prstDash val="solid"/>
                      <a:round/>
                    </a:lnT>
                    <a:lnB w="12700" cap="flat" cmpd="sng">
                      <a:solidFill>
                        <a:srgbClr val="000000">
                          <a:alpha val="100000"/>
                        </a:srgbClr>
                      </a:solidFill>
                      <a:prstDash val="solid"/>
                      <a:round/>
                    </a:lnB>
                    <a:solidFill>
                      <a:srgbClr val="FFCCFF"/>
                    </a:solidFill>
                  </a:tcPr>
                </a:tc>
                <a:tc>
                  <a:txBody>
                    <a:bodyPr/>
                    <a:p>
                      <a:pPr algn="ctr" eaLnBrk="1" hangingPunct="1" latinLnBrk="1" lvl="0">
                        <a:spcBef>
                          <a:spcPct val="15000"/>
                        </a:spcBef>
                      </a:pPr>
                      <a:r>
                        <a:rPr altLang="en-US" b="1" sz="2000" lang="zh-CN">
                          <a:solidFill>
                            <a:schemeClr val="dk2"/>
                          </a:solidFill>
                        </a:rPr>
                        <a:t>产量</a:t>
                      </a:r>
                    </a:p>
                  </a:txBody>
                  <a:tcPr marL="91440" marR="91440" marT="45720" marB="45720" anchor="ctr" vert="horz">
                    <a:lnL w="12700" cap="flat" cmpd="sng">
                      <a:solidFill>
                        <a:srgbClr val="000000">
                          <a:alpha val="100000"/>
                        </a:srgbClr>
                      </a:solidFill>
                      <a:prstDash val="solid"/>
                      <a:round/>
                    </a:lnL>
                    <a:lnR w="12700" cap="flat" cmpd="sng">
                      <a:solidFill>
                        <a:srgbClr val="000000">
                          <a:alpha val="100000"/>
                        </a:srgbClr>
                      </a:solidFill>
                      <a:prstDash val="solid"/>
                      <a:round/>
                    </a:lnR>
                    <a:lnT w="28575" cap="flat" cmpd="sng">
                      <a:solidFill>
                        <a:srgbClr val="000000">
                          <a:alpha val="100000"/>
                        </a:srgbClr>
                      </a:solidFill>
                      <a:prstDash val="solid"/>
                      <a:round/>
                    </a:lnT>
                    <a:lnB w="12700" cap="flat" cmpd="sng">
                      <a:solidFill>
                        <a:srgbClr val="000000">
                          <a:alpha val="100000"/>
                        </a:srgbClr>
                      </a:solidFill>
                      <a:prstDash val="solid"/>
                      <a:round/>
                    </a:lnB>
                    <a:solidFill>
                      <a:srgbClr val="EAEAEA"/>
                    </a:solidFill>
                  </a:tcPr>
                </a:tc>
                <a:tc>
                  <a:txBody>
                    <a:bodyPr/>
                    <a:p>
                      <a:pPr algn="ctr" eaLnBrk="1" hangingPunct="1" latinLnBrk="1" lvl="0">
                        <a:spcBef>
                          <a:spcPct val="15000"/>
                        </a:spcBef>
                      </a:pPr>
                      <a:r>
                        <a:rPr altLang="en-US" b="1" sz="2000" lang="zh-CN">
                          <a:solidFill>
                            <a:schemeClr val="dk2"/>
                          </a:solidFill>
                        </a:rPr>
                        <a:t>行差额</a:t>
                      </a:r>
                    </a:p>
                  </a:txBody>
                  <a:tcPr marL="91440" marR="91440" marT="45720" marB="45720" anchor="ctr" vert="horz">
                    <a:lnL w="12700" cap="flat" cmpd="sng">
                      <a:solidFill>
                        <a:srgbClr val="000000">
                          <a:alpha val="100000"/>
                        </a:srgbClr>
                      </a:solidFill>
                      <a:prstDash val="solid"/>
                      <a:round/>
                    </a:lnL>
                    <a:lnR w="28575" cap="flat" cmpd="sng">
                      <a:solidFill>
                        <a:srgbClr val="000000">
                          <a:alpha val="100000"/>
                        </a:srgbClr>
                      </a:solidFill>
                      <a:prstDash val="solid"/>
                      <a:round/>
                    </a:lnR>
                    <a:lnT w="28575" cap="flat" cmpd="sng">
                      <a:solidFill>
                        <a:srgbClr val="000000">
                          <a:alpha val="100000"/>
                        </a:srgbClr>
                      </a:solidFill>
                      <a:prstDash val="solid"/>
                      <a:round/>
                    </a:lnT>
                    <a:lnB w="12700" cap="flat" cmpd="sng">
                      <a:solidFill>
                        <a:srgbClr val="000000">
                          <a:alpha val="100000"/>
                        </a:srgbClr>
                      </a:solidFill>
                      <a:prstDash val="solid"/>
                      <a:round/>
                    </a:lnB>
                    <a:solidFill>
                      <a:srgbClr val="EAEAEA"/>
                    </a:solidFill>
                  </a:tcPr>
                </a:tc>
              </a:tr>
              <a:tr h="517525">
                <a:tc>
                  <a:txBody>
                    <a:bodyPr/>
                    <a:p>
                      <a:pPr algn="ctr" eaLnBrk="1" hangingPunct="1" latinLnBrk="1" lvl="0">
                        <a:spcBef>
                          <a:spcPct val="15000"/>
                        </a:spcBef>
                      </a:pPr>
                      <a:endParaRPr altLang="zh-CN" sz="2000" lang="zh-CN"/>
                    </a:p>
                  </a:txBody>
                  <a:tcPr marL="91440" marR="91440" marT="45720" marB="45720" anchor="t" vert="horz">
                    <a:lnL w="28575"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solidFill>
                      <a:srgbClr val="EAEAEA"/>
                    </a:solidFill>
                  </a:tcPr>
                </a:tc>
                <a:tc>
                  <a:txBody>
                    <a:bodyPr/>
                    <a:p>
                      <a:pPr algn="l" eaLnBrk="1" hangingPunct="1" latinLnBrk="1" lvl="0">
                        <a:spcBef>
                          <a:spcPct val="15000"/>
                        </a:spcBef>
                      </a:pPr>
                      <a:r>
                        <a:rPr altLang="zh-CN" b="1" sz="2000" lang="en-US">
                          <a:solidFill>
                            <a:schemeClr val="dk2"/>
                          </a:solidFill>
                        </a:rPr>
                        <a:t>3</a:t>
                      </a:r>
                    </a:p>
                  </a:txBody>
                  <a:tcPr marL="91440" marR="91440" marT="45720" marB="45720" anchor="b" vert="horz">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noFill/>
                  </a:tcPr>
                </a:tc>
                <a:tc>
                  <a:txBody>
                    <a:bodyPr/>
                    <a:p>
                      <a:pPr algn="l" eaLnBrk="1" hangingPunct="1" latinLnBrk="1" lvl="0">
                        <a:spcBef>
                          <a:spcPct val="15000"/>
                        </a:spcBef>
                      </a:pPr>
                      <a:r>
                        <a:rPr altLang="zh-CN" b="1" sz="2000" lang="en-US">
                          <a:solidFill>
                            <a:schemeClr val="dk2"/>
                          </a:solidFill>
                        </a:rPr>
                        <a:t>11</a:t>
                      </a:r>
                    </a:p>
                  </a:txBody>
                  <a:tcPr marL="91440" marR="91440" marT="45720" marB="45720" anchor="b" vert="horz">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noFill/>
                  </a:tcPr>
                </a:tc>
                <a:tc>
                  <a:txBody>
                    <a:bodyPr/>
                    <a:p>
                      <a:pPr algn="l" eaLnBrk="1" hangingPunct="1" latinLnBrk="1" lvl="0">
                        <a:spcBef>
                          <a:spcPct val="15000"/>
                        </a:spcBef>
                      </a:pPr>
                      <a:r>
                        <a:rPr altLang="zh-CN" b="1" sz="2000" lang="en-US">
                          <a:solidFill>
                            <a:schemeClr val="dk2"/>
                          </a:solidFill>
                        </a:rPr>
                        <a:t>3</a:t>
                      </a:r>
                    </a:p>
                  </a:txBody>
                  <a:tcPr marL="91440" marR="91440" marT="45720" marB="45720" anchor="b" vert="horz">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noFill/>
                  </a:tcPr>
                </a:tc>
                <a:tc>
                  <a:txBody>
                    <a:bodyPr/>
                    <a:p>
                      <a:pPr algn="l" eaLnBrk="1" hangingPunct="1" latinLnBrk="1" lvl="0">
                        <a:spcBef>
                          <a:spcPct val="15000"/>
                        </a:spcBef>
                      </a:pPr>
                      <a:r>
                        <a:rPr altLang="zh-CN" b="1" sz="2000" lang="en-US">
                          <a:solidFill>
                            <a:schemeClr val="dk2"/>
                          </a:solidFill>
                        </a:rPr>
                        <a:t>10</a:t>
                      </a:r>
                    </a:p>
                  </a:txBody>
                  <a:tcPr marL="91440" marR="91440" marT="45720" marB="45720" anchor="b" vert="horz">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noFill/>
                  </a:tcPr>
                </a:tc>
                <a:tc>
                  <a:txBody>
                    <a:bodyPr/>
                    <a:p>
                      <a:pPr algn="ctr" eaLnBrk="1" hangingPunct="1" latinLnBrk="1" lvl="0">
                        <a:spcBef>
                          <a:spcPct val="15000"/>
                        </a:spcBef>
                      </a:pPr>
                      <a:r>
                        <a:rPr altLang="zh-CN" b="1" sz="2000" lang="en-US">
                          <a:solidFill>
                            <a:schemeClr val="dk2"/>
                          </a:solidFill>
                        </a:rPr>
                        <a:t>7</a:t>
                      </a:r>
                    </a:p>
                  </a:txBody>
                  <a:tcPr marL="91440" marR="91440" marT="45720" marB="45720" anchor="t" vert="horz">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solidFill>
                      <a:srgbClr val="99CCFF"/>
                    </a:solidFill>
                  </a:tcPr>
                </a:tc>
                <a:tc>
                  <a:txBody>
                    <a:bodyPr/>
                    <a:p>
                      <a:pPr algn="ctr" eaLnBrk="1" hangingPunct="1" latinLnBrk="1" lvl="0">
                        <a:spcBef>
                          <a:spcPct val="15000"/>
                        </a:spcBef>
                      </a:pPr>
                      <a:endParaRPr altLang="zh-CN" sz="2000" lang="zh-CN">
                        <a:solidFill>
                          <a:srgbClr val="A50021"/>
                        </a:solidFill>
                      </a:endParaRPr>
                    </a:p>
                  </a:txBody>
                  <a:tcPr marL="91440" marR="91440" marT="45720" marB="45720" anchor="t" vert="horz">
                    <a:lnL w="12700" cap="flat" cmpd="sng">
                      <a:solidFill>
                        <a:srgbClr val="000000">
                          <a:alpha val="100000"/>
                        </a:srgbClr>
                      </a:solidFill>
                      <a:prstDash val="solid"/>
                      <a:round/>
                    </a:lnL>
                    <a:lnR w="28575"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noFill/>
                  </a:tcPr>
                </a:tc>
              </a:tr>
              <a:tr h="517525">
                <a:tc>
                  <a:txBody>
                    <a:bodyPr/>
                    <a:p>
                      <a:pPr algn="ctr" eaLnBrk="1" hangingPunct="1" latinLnBrk="1" lvl="0">
                        <a:spcBef>
                          <a:spcPct val="15000"/>
                        </a:spcBef>
                      </a:pPr>
                      <a:endParaRPr altLang="zh-CN" sz="2000" lang="zh-CN"/>
                    </a:p>
                  </a:txBody>
                  <a:tcPr marL="91440" marR="91440" marT="45720" marB="45720" anchor="t" vert="horz">
                    <a:lnL w="28575"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solidFill>
                      <a:srgbClr val="EAEAEA"/>
                    </a:solidFill>
                  </a:tcPr>
                </a:tc>
                <a:tc>
                  <a:txBody>
                    <a:bodyPr/>
                    <a:p>
                      <a:pPr algn="l" eaLnBrk="1" hangingPunct="1" latinLnBrk="1" lvl="0">
                        <a:spcBef>
                          <a:spcPct val="15000"/>
                        </a:spcBef>
                      </a:pPr>
                      <a:r>
                        <a:rPr altLang="zh-CN" b="1" sz="2000" lang="en-US">
                          <a:solidFill>
                            <a:schemeClr val="dk2"/>
                          </a:solidFill>
                        </a:rPr>
                        <a:t>1</a:t>
                      </a:r>
                    </a:p>
                  </a:txBody>
                  <a:tcPr marL="91440" marR="91440" marT="45720" marB="45720" anchor="b" vert="horz">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noFill/>
                  </a:tcPr>
                </a:tc>
                <a:tc>
                  <a:txBody>
                    <a:bodyPr/>
                    <a:p>
                      <a:pPr algn="l" eaLnBrk="1" hangingPunct="1" latinLnBrk="1" lvl="0">
                        <a:spcBef>
                          <a:spcPct val="15000"/>
                        </a:spcBef>
                      </a:pPr>
                      <a:r>
                        <a:rPr altLang="zh-CN" b="1" sz="2000" lang="en-US">
                          <a:solidFill>
                            <a:schemeClr val="dk2"/>
                          </a:solidFill>
                        </a:rPr>
                        <a:t>9</a:t>
                      </a:r>
                    </a:p>
                  </a:txBody>
                  <a:tcPr marL="91440" marR="91440" marT="45720" marB="45720" anchor="b" vert="horz">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noFill/>
                  </a:tcPr>
                </a:tc>
                <a:tc>
                  <a:txBody>
                    <a:bodyPr/>
                    <a:p>
                      <a:pPr algn="l" eaLnBrk="1" hangingPunct="1" latinLnBrk="1" lvl="0">
                        <a:spcBef>
                          <a:spcPct val="15000"/>
                        </a:spcBef>
                      </a:pPr>
                      <a:r>
                        <a:rPr altLang="zh-CN" b="1" sz="2000" lang="en-US">
                          <a:solidFill>
                            <a:schemeClr val="dk2"/>
                          </a:solidFill>
                        </a:rPr>
                        <a:t>2</a:t>
                      </a:r>
                    </a:p>
                  </a:txBody>
                  <a:tcPr marL="91440" marR="91440" marT="45720" marB="45720" anchor="b" vert="horz">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noFill/>
                  </a:tcPr>
                </a:tc>
                <a:tc>
                  <a:txBody>
                    <a:bodyPr/>
                    <a:p>
                      <a:pPr algn="l" eaLnBrk="1" hangingPunct="1" latinLnBrk="1" lvl="0">
                        <a:spcBef>
                          <a:spcPct val="15000"/>
                        </a:spcBef>
                      </a:pPr>
                      <a:r>
                        <a:rPr altLang="zh-CN" b="1" sz="2000" lang="en-US">
                          <a:solidFill>
                            <a:schemeClr val="dk2"/>
                          </a:solidFill>
                        </a:rPr>
                        <a:t>8</a:t>
                      </a:r>
                    </a:p>
                  </a:txBody>
                  <a:tcPr marL="91440" marR="91440" marT="45720" marB="45720" anchor="b" vert="horz">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noFill/>
                  </a:tcPr>
                </a:tc>
                <a:tc>
                  <a:txBody>
                    <a:bodyPr/>
                    <a:p>
                      <a:pPr algn="ctr" eaLnBrk="1" hangingPunct="1" latinLnBrk="1" lvl="0">
                        <a:spcBef>
                          <a:spcPct val="15000"/>
                        </a:spcBef>
                      </a:pPr>
                      <a:r>
                        <a:rPr altLang="zh-CN" b="1" sz="2000" lang="en-US">
                          <a:solidFill>
                            <a:schemeClr val="dk2"/>
                          </a:solidFill>
                        </a:rPr>
                        <a:t>4</a:t>
                      </a:r>
                    </a:p>
                  </a:txBody>
                  <a:tcPr marL="91440" marR="91440" marT="45720" marB="45720" anchor="t" vert="horz">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solidFill>
                      <a:srgbClr val="99CCFF"/>
                    </a:solidFill>
                  </a:tcPr>
                </a:tc>
                <a:tc>
                  <a:txBody>
                    <a:bodyPr/>
                    <a:p>
                      <a:pPr algn="ctr" eaLnBrk="1" hangingPunct="1" latinLnBrk="1" lvl="0">
                        <a:spcBef>
                          <a:spcPct val="15000"/>
                        </a:spcBef>
                      </a:pPr>
                      <a:endParaRPr altLang="zh-CN" sz="2000" lang="zh-CN">
                        <a:solidFill>
                          <a:srgbClr val="A50021"/>
                        </a:solidFill>
                      </a:endParaRPr>
                    </a:p>
                  </a:txBody>
                  <a:tcPr marL="91440" marR="91440" marT="45720" marB="45720" anchor="t" vert="horz">
                    <a:lnL w="12700" cap="flat" cmpd="sng">
                      <a:solidFill>
                        <a:srgbClr val="000000">
                          <a:alpha val="100000"/>
                        </a:srgbClr>
                      </a:solidFill>
                      <a:prstDash val="solid"/>
                      <a:round/>
                    </a:lnL>
                    <a:lnR w="28575"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noFill/>
                  </a:tcPr>
                </a:tc>
              </a:tr>
              <a:tr h="517525">
                <a:tc>
                  <a:txBody>
                    <a:bodyPr/>
                    <a:p>
                      <a:pPr algn="ctr" eaLnBrk="1" hangingPunct="1" latinLnBrk="1" lvl="0">
                        <a:spcBef>
                          <a:spcPct val="15000"/>
                        </a:spcBef>
                      </a:pPr>
                      <a:endParaRPr altLang="zh-CN" sz="2000" lang="zh-CN"/>
                    </a:p>
                  </a:txBody>
                  <a:tcPr marL="91440" marR="91440" marT="45720" marB="45720" anchor="t" vert="horz">
                    <a:lnL w="28575"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solidFill>
                      <a:srgbClr val="EAEAEA"/>
                    </a:solidFill>
                  </a:tcPr>
                </a:tc>
                <a:tc>
                  <a:txBody>
                    <a:bodyPr/>
                    <a:p>
                      <a:pPr algn="l" eaLnBrk="1" hangingPunct="1" latinLnBrk="1" lvl="0">
                        <a:spcBef>
                          <a:spcPct val="15000"/>
                        </a:spcBef>
                      </a:pPr>
                      <a:r>
                        <a:rPr altLang="zh-CN" b="1" sz="2000" lang="en-US">
                          <a:solidFill>
                            <a:schemeClr val="dk2"/>
                          </a:solidFill>
                        </a:rPr>
                        <a:t>7</a:t>
                      </a:r>
                    </a:p>
                  </a:txBody>
                  <a:tcPr marL="91440" marR="91440" marT="45720" marB="45720" anchor="b" vert="horz">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noFill/>
                  </a:tcPr>
                </a:tc>
                <a:tc>
                  <a:txBody>
                    <a:bodyPr/>
                    <a:p>
                      <a:pPr algn="l" eaLnBrk="1" hangingPunct="1" latinLnBrk="1" lvl="0">
                        <a:spcBef>
                          <a:spcPct val="15000"/>
                        </a:spcBef>
                      </a:pPr>
                      <a:r>
                        <a:rPr altLang="zh-CN" b="1" sz="2000" lang="en-US">
                          <a:solidFill>
                            <a:schemeClr val="dk2"/>
                          </a:solidFill>
                        </a:rPr>
                        <a:t>4</a:t>
                      </a:r>
                    </a:p>
                  </a:txBody>
                  <a:tcPr marL="91440" marR="91440" marT="45720" marB="45720" anchor="b" vert="horz">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noFill/>
                  </a:tcPr>
                </a:tc>
                <a:tc>
                  <a:txBody>
                    <a:bodyPr/>
                    <a:p>
                      <a:pPr algn="l" eaLnBrk="1" hangingPunct="1" latinLnBrk="1" lvl="0">
                        <a:spcBef>
                          <a:spcPct val="15000"/>
                        </a:spcBef>
                      </a:pPr>
                      <a:r>
                        <a:rPr altLang="zh-CN" b="1" sz="2000" lang="en-US">
                          <a:solidFill>
                            <a:schemeClr val="dk2"/>
                          </a:solidFill>
                        </a:rPr>
                        <a:t>10</a:t>
                      </a:r>
                    </a:p>
                  </a:txBody>
                  <a:tcPr marL="91440" marR="91440" marT="45720" marB="45720" anchor="b" vert="horz">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noFill/>
                  </a:tcPr>
                </a:tc>
                <a:tc>
                  <a:txBody>
                    <a:bodyPr/>
                    <a:p>
                      <a:pPr algn="l" eaLnBrk="1" hangingPunct="1" latinLnBrk="1" lvl="0">
                        <a:spcBef>
                          <a:spcPct val="15000"/>
                        </a:spcBef>
                      </a:pPr>
                      <a:r>
                        <a:rPr altLang="zh-CN" b="1" sz="2000" lang="en-US">
                          <a:solidFill>
                            <a:schemeClr val="dk2"/>
                          </a:solidFill>
                        </a:rPr>
                        <a:t>5</a:t>
                      </a:r>
                    </a:p>
                  </a:txBody>
                  <a:tcPr marL="91440" marR="91440" marT="45720" marB="45720" anchor="b" vert="horz">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noFill/>
                  </a:tcPr>
                </a:tc>
                <a:tc>
                  <a:txBody>
                    <a:bodyPr/>
                    <a:p>
                      <a:pPr algn="ctr" eaLnBrk="1" hangingPunct="1" latinLnBrk="1" lvl="0">
                        <a:spcBef>
                          <a:spcPct val="15000"/>
                        </a:spcBef>
                      </a:pPr>
                      <a:r>
                        <a:rPr altLang="zh-CN" b="1" sz="2000" lang="en-US">
                          <a:solidFill>
                            <a:schemeClr val="dk2"/>
                          </a:solidFill>
                        </a:rPr>
                        <a:t>9</a:t>
                      </a:r>
                    </a:p>
                  </a:txBody>
                  <a:tcPr marL="91440" marR="91440" marT="45720" marB="45720" anchor="t" vert="horz">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solidFill>
                      <a:srgbClr val="99CCFF"/>
                    </a:solidFill>
                  </a:tcPr>
                </a:tc>
                <a:tc>
                  <a:txBody>
                    <a:bodyPr/>
                    <a:p>
                      <a:pPr algn="ctr" eaLnBrk="1" hangingPunct="1" latinLnBrk="1" lvl="0">
                        <a:spcBef>
                          <a:spcPct val="15000"/>
                        </a:spcBef>
                      </a:pPr>
                      <a:endParaRPr altLang="zh-CN" sz="2000" lang="zh-CN">
                        <a:solidFill>
                          <a:srgbClr val="A50021"/>
                        </a:solidFill>
                      </a:endParaRPr>
                    </a:p>
                  </a:txBody>
                  <a:tcPr marL="91440" marR="91440" marT="45720" marB="45720" anchor="t" vert="horz">
                    <a:lnL w="12700" cap="flat" cmpd="sng">
                      <a:solidFill>
                        <a:srgbClr val="000000">
                          <a:alpha val="100000"/>
                        </a:srgbClr>
                      </a:solidFill>
                      <a:prstDash val="solid"/>
                      <a:round/>
                    </a:lnL>
                    <a:lnR w="28575"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noFill/>
                  </a:tcPr>
                </a:tc>
              </a:tr>
              <a:tr h="517525">
                <a:tc>
                  <a:txBody>
                    <a:bodyPr/>
                    <a:p>
                      <a:pPr algn="ctr" eaLnBrk="1" hangingPunct="1" latinLnBrk="1" lvl="0">
                        <a:spcBef>
                          <a:spcPct val="15000"/>
                        </a:spcBef>
                      </a:pPr>
                      <a:r>
                        <a:rPr altLang="en-US" b="1" sz="2000" lang="zh-CN">
                          <a:solidFill>
                            <a:schemeClr val="dk2"/>
                          </a:solidFill>
                        </a:rPr>
                        <a:t>销量</a:t>
                      </a:r>
                    </a:p>
                  </a:txBody>
                  <a:tcPr marL="91440" marR="91440" marT="45720" marB="45720" anchor="t" vert="horz">
                    <a:lnL w="28575"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solidFill>
                      <a:srgbClr val="EAEAEA"/>
                    </a:solidFill>
                  </a:tcPr>
                </a:tc>
                <a:tc>
                  <a:txBody>
                    <a:bodyPr/>
                    <a:p>
                      <a:pPr algn="ctr" eaLnBrk="1" hangingPunct="1" latinLnBrk="1" lvl="0">
                        <a:spcBef>
                          <a:spcPct val="15000"/>
                        </a:spcBef>
                      </a:pPr>
                      <a:r>
                        <a:rPr altLang="zh-CN" b="1" sz="2000" lang="en-US">
                          <a:solidFill>
                            <a:schemeClr val="dk2"/>
                          </a:solidFill>
                        </a:rPr>
                        <a:t>3</a:t>
                      </a:r>
                    </a:p>
                  </a:txBody>
                  <a:tcPr marL="91440" marR="91440" marT="45720" marB="45720" anchor="t" vert="horz">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solidFill>
                      <a:srgbClr val="99CCFF"/>
                    </a:solidFill>
                  </a:tcPr>
                </a:tc>
                <a:tc>
                  <a:txBody>
                    <a:bodyPr/>
                    <a:p>
                      <a:pPr algn="ctr" eaLnBrk="1" hangingPunct="1" latinLnBrk="1" lvl="0">
                        <a:spcBef>
                          <a:spcPct val="15000"/>
                        </a:spcBef>
                      </a:pPr>
                      <a:r>
                        <a:rPr altLang="zh-CN" b="1" sz="2000" lang="en-US">
                          <a:solidFill>
                            <a:schemeClr val="dk2"/>
                          </a:solidFill>
                        </a:rPr>
                        <a:t>6</a:t>
                      </a:r>
                    </a:p>
                  </a:txBody>
                  <a:tcPr marL="91440" marR="91440" marT="45720" marB="45720" anchor="t" vert="horz">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solidFill>
                      <a:srgbClr val="99CCFF"/>
                    </a:solidFill>
                  </a:tcPr>
                </a:tc>
                <a:tc>
                  <a:txBody>
                    <a:bodyPr/>
                    <a:p>
                      <a:pPr algn="ctr" eaLnBrk="1" hangingPunct="1" latinLnBrk="1" lvl="0">
                        <a:spcBef>
                          <a:spcPct val="15000"/>
                        </a:spcBef>
                      </a:pPr>
                      <a:r>
                        <a:rPr altLang="zh-CN" b="1" sz="2000" lang="en-US">
                          <a:solidFill>
                            <a:schemeClr val="dk2"/>
                          </a:solidFill>
                        </a:rPr>
                        <a:t>5</a:t>
                      </a:r>
                    </a:p>
                  </a:txBody>
                  <a:tcPr marL="91440" marR="91440" marT="45720" marB="45720" anchor="t" vert="horz">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solidFill>
                      <a:srgbClr val="99CCFF"/>
                    </a:solidFill>
                  </a:tcPr>
                </a:tc>
                <a:tc>
                  <a:txBody>
                    <a:bodyPr/>
                    <a:p>
                      <a:pPr algn="ctr" eaLnBrk="1" hangingPunct="1" latinLnBrk="1" lvl="0">
                        <a:spcBef>
                          <a:spcPct val="15000"/>
                        </a:spcBef>
                      </a:pPr>
                      <a:r>
                        <a:rPr altLang="zh-CN" b="1" sz="2000" lang="en-US">
                          <a:solidFill>
                            <a:schemeClr val="dk2"/>
                          </a:solidFill>
                        </a:rPr>
                        <a:t>6</a:t>
                      </a:r>
                    </a:p>
                  </a:txBody>
                  <a:tcPr marL="91440" marR="91440" marT="45720" marB="45720" anchor="t" vert="horz">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solidFill>
                      <a:srgbClr val="99CCFF"/>
                    </a:solidFill>
                  </a:tcPr>
                </a:tc>
                <a:tc>
                  <a:txBody>
                    <a:bodyPr/>
                    <a:p>
                      <a:pPr algn="ctr" eaLnBrk="1" hangingPunct="1" latinLnBrk="1" lvl="0">
                        <a:spcBef>
                          <a:spcPct val="15000"/>
                        </a:spcBef>
                      </a:pPr>
                      <a:endParaRPr altLang="zh-CN" sz="2000" lang="zh-CN"/>
                    </a:p>
                  </a:txBody>
                  <a:tcPr marL="91440" marR="91440" marT="45720" marB="45720" anchor="t" vert="horz">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solidFill>
                      <a:srgbClr val="EAEAEA"/>
                    </a:solidFill>
                  </a:tcPr>
                </a:tc>
                <a:tc>
                  <a:txBody>
                    <a:bodyPr/>
                    <a:p>
                      <a:pPr algn="ctr" eaLnBrk="1" hangingPunct="1" latinLnBrk="1" lvl="0">
                        <a:spcBef>
                          <a:spcPct val="15000"/>
                        </a:spcBef>
                      </a:pPr>
                      <a:endParaRPr altLang="zh-CN" sz="2000" lang="zh-CN"/>
                    </a:p>
                  </a:txBody>
                  <a:tcPr marL="91440" marR="91440" marT="45720" marB="45720" anchor="t" vert="horz">
                    <a:lnL w="12700" cap="flat" cmpd="sng">
                      <a:solidFill>
                        <a:srgbClr val="000000">
                          <a:alpha val="100000"/>
                        </a:srgbClr>
                      </a:solidFill>
                      <a:prstDash val="solid"/>
                      <a:round/>
                    </a:lnL>
                    <a:lnR w="28575"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noFill/>
                  </a:tcPr>
                </a:tc>
              </a:tr>
              <a:tr h="517525">
                <a:tc>
                  <a:txBody>
                    <a:bodyPr/>
                    <a:p>
                      <a:pPr algn="ctr" eaLnBrk="1" hangingPunct="1" latinLnBrk="1" lvl="0">
                        <a:spcBef>
                          <a:spcPct val="15000"/>
                        </a:spcBef>
                      </a:pPr>
                      <a:r>
                        <a:rPr altLang="en-US" b="1" sz="2000" lang="zh-CN">
                          <a:solidFill>
                            <a:srgbClr val="000000"/>
                          </a:solidFill>
                          <a:latin typeface="楷体_GB2312" pitchFamily="49" charset="-122"/>
                        </a:rPr>
                        <a:t>列差额</a:t>
                      </a:r>
                    </a:p>
                  </a:txBody>
                  <a:tcPr marL="91440" marR="91440" marT="45720" marB="45720" anchor="t" vert="horz">
                    <a:lnL w="28575"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28575" cap="flat" cmpd="sng">
                      <a:solidFill>
                        <a:srgbClr val="000000">
                          <a:alpha val="100000"/>
                        </a:srgbClr>
                      </a:solidFill>
                      <a:prstDash val="solid"/>
                      <a:round/>
                    </a:lnB>
                    <a:solidFill>
                      <a:srgbClr val="EAEAEA"/>
                    </a:solidFill>
                  </a:tcPr>
                </a:tc>
                <a:tc>
                  <a:txBody>
                    <a:bodyPr/>
                    <a:p>
                      <a:pPr algn="ctr" eaLnBrk="1" hangingPunct="1" latinLnBrk="1" lvl="0">
                        <a:spcBef>
                          <a:spcPct val="15000"/>
                        </a:spcBef>
                      </a:pPr>
                      <a:endParaRPr altLang="zh-CN" sz="2000" lang="zh-CN">
                        <a:solidFill>
                          <a:srgbClr val="A50021"/>
                        </a:solidFill>
                      </a:endParaRPr>
                    </a:p>
                  </a:txBody>
                  <a:tcPr marL="91440" marR="91440" marT="45720" marB="45720" anchor="t" vert="horz">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28575" cap="flat" cmpd="sng">
                      <a:solidFill>
                        <a:srgbClr val="000000">
                          <a:alpha val="100000"/>
                        </a:srgbClr>
                      </a:solidFill>
                      <a:prstDash val="solid"/>
                      <a:round/>
                    </a:lnB>
                    <a:noFill/>
                  </a:tcPr>
                </a:tc>
                <a:tc>
                  <a:txBody>
                    <a:bodyPr/>
                    <a:p>
                      <a:pPr algn="ctr" eaLnBrk="1" hangingPunct="1" latinLnBrk="1" lvl="0">
                        <a:spcBef>
                          <a:spcPct val="15000"/>
                        </a:spcBef>
                      </a:pPr>
                      <a:endParaRPr altLang="zh-CN" sz="2000" lang="zh-CN"/>
                    </a:p>
                  </a:txBody>
                  <a:tcPr marL="91440" marR="91440" marT="45720" marB="45720" anchor="t" vert="horz">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28575" cap="flat" cmpd="sng">
                      <a:solidFill>
                        <a:srgbClr val="000000">
                          <a:alpha val="100000"/>
                        </a:srgbClr>
                      </a:solidFill>
                      <a:prstDash val="solid"/>
                      <a:round/>
                    </a:lnB>
                    <a:noFill/>
                  </a:tcPr>
                </a:tc>
                <a:tc>
                  <a:txBody>
                    <a:bodyPr/>
                    <a:p>
                      <a:pPr algn="ctr" eaLnBrk="1" hangingPunct="1" latinLnBrk="1" lvl="0">
                        <a:spcBef>
                          <a:spcPct val="15000"/>
                        </a:spcBef>
                      </a:pPr>
                      <a:endParaRPr altLang="zh-CN" sz="2000" lang="zh-CN">
                        <a:solidFill>
                          <a:srgbClr val="A50021"/>
                        </a:solidFill>
                      </a:endParaRPr>
                    </a:p>
                  </a:txBody>
                  <a:tcPr marL="91440" marR="91440" marT="45720" marB="45720" anchor="t" vert="horz">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28575" cap="flat" cmpd="sng">
                      <a:solidFill>
                        <a:srgbClr val="000000">
                          <a:alpha val="100000"/>
                        </a:srgbClr>
                      </a:solidFill>
                      <a:prstDash val="solid"/>
                      <a:round/>
                    </a:lnB>
                    <a:noFill/>
                  </a:tcPr>
                </a:tc>
                <a:tc>
                  <a:txBody>
                    <a:bodyPr/>
                    <a:p>
                      <a:pPr algn="ctr" eaLnBrk="1" hangingPunct="1" latinLnBrk="1" lvl="0">
                        <a:spcBef>
                          <a:spcPct val="15000"/>
                        </a:spcBef>
                      </a:pPr>
                      <a:endParaRPr altLang="zh-CN" sz="2000" lang="zh-CN"/>
                    </a:p>
                  </a:txBody>
                  <a:tcPr marL="91440" marR="91440" marT="45720" marB="45720" anchor="t" vert="horz">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28575" cap="flat" cmpd="sng">
                      <a:solidFill>
                        <a:srgbClr val="000000">
                          <a:alpha val="100000"/>
                        </a:srgbClr>
                      </a:solidFill>
                      <a:prstDash val="solid"/>
                      <a:round/>
                    </a:lnB>
                    <a:noFill/>
                  </a:tcPr>
                </a:tc>
                <a:tc>
                  <a:txBody>
                    <a:bodyPr/>
                    <a:p>
                      <a:pPr algn="ctr" eaLnBrk="1" hangingPunct="1" latinLnBrk="1" lvl="0">
                        <a:spcBef>
                          <a:spcPct val="15000"/>
                        </a:spcBef>
                      </a:pPr>
                      <a:endParaRPr altLang="zh-CN" sz="2000" lang="zh-CN"/>
                    </a:p>
                  </a:txBody>
                  <a:tcPr marL="91440" marR="91440" marT="45720" marB="45720" anchor="t" vert="horz">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28575" cap="flat" cmpd="sng">
                      <a:solidFill>
                        <a:srgbClr val="000000">
                          <a:alpha val="100000"/>
                        </a:srgbClr>
                      </a:solidFill>
                      <a:prstDash val="solid"/>
                      <a:round/>
                    </a:lnB>
                    <a:noFill/>
                  </a:tcPr>
                </a:tc>
                <a:tc>
                  <a:txBody>
                    <a:bodyPr/>
                    <a:p>
                      <a:pPr algn="ctr" eaLnBrk="1" hangingPunct="1" latinLnBrk="1" lvl="0">
                        <a:spcBef>
                          <a:spcPct val="15000"/>
                        </a:spcBef>
                      </a:pPr>
                      <a:endParaRPr altLang="zh-CN" sz="2000" lang="zh-CN"/>
                    </a:p>
                  </a:txBody>
                  <a:tcPr marL="91440" marR="91440" marT="45720" marB="45720" anchor="t" vert="horz">
                    <a:lnL w="12700" cap="flat" cmpd="sng">
                      <a:solidFill>
                        <a:srgbClr val="000000">
                          <a:alpha val="100000"/>
                        </a:srgbClr>
                      </a:solidFill>
                      <a:prstDash val="solid"/>
                      <a:round/>
                    </a:lnL>
                    <a:lnR w="28575" cap="flat" cmpd="sng">
                      <a:solidFill>
                        <a:srgbClr val="000000">
                          <a:alpha val="100000"/>
                        </a:srgbClr>
                      </a:solidFill>
                      <a:prstDash val="solid"/>
                      <a:round/>
                    </a:lnR>
                    <a:lnT w="12700" cap="flat" cmpd="sng">
                      <a:solidFill>
                        <a:srgbClr val="000000">
                          <a:alpha val="100000"/>
                        </a:srgbClr>
                      </a:solidFill>
                      <a:prstDash val="solid"/>
                      <a:round/>
                    </a:lnT>
                    <a:lnB w="28575" cap="flat" cmpd="sng">
                      <a:solidFill>
                        <a:srgbClr val="000000">
                          <a:alpha val="100000"/>
                        </a:srgbClr>
                      </a:solidFill>
                      <a:prstDash val="solid"/>
                      <a:round/>
                    </a:lnB>
                    <a:noFill/>
                  </a:tcPr>
                </a:tc>
              </a:tr>
            </a:tbl>
          </a:graphicData>
        </a:graphic>
      </p:graphicFrame>
      <p:sp>
        <p:nvSpPr>
          <p:cNvPr id="1049292" name=""/>
          <p:cNvSpPr/>
          <p:nvPr/>
        </p:nvSpPr>
        <p:spPr>
          <a:xfrm rot="0" flipH="1" flipV="1">
            <a:off x="1546225" y="1644650"/>
            <a:ext cx="720725" cy="863600"/>
          </a:xfrm>
          <a:prstGeom prst="line"/>
          <a:noFill/>
          <a:ln w="9525" cap="flat" cmpd="sng">
            <a:solidFill>
              <a:srgbClr val="000000">
                <a:alpha val="100000"/>
              </a:srgbClr>
            </a:solidFill>
            <a:prstDash val="solid"/>
            <a:round/>
          </a:ln>
        </p:spPr>
      </p:sp>
      <p:sp>
        <p:nvSpPr>
          <p:cNvPr id="1049293" name=""/>
          <p:cNvSpPr/>
          <p:nvPr/>
        </p:nvSpPr>
        <p:spPr>
          <a:xfrm rot="0" flipH="1" flipV="1">
            <a:off x="971550" y="2076450"/>
            <a:ext cx="1295400" cy="431800"/>
          </a:xfrm>
          <a:prstGeom prst="line"/>
          <a:noFill/>
          <a:ln w="9525" cap="flat" cmpd="sng">
            <a:solidFill>
              <a:srgbClr val="000000">
                <a:alpha val="100000"/>
              </a:srgbClr>
            </a:solidFill>
            <a:prstDash val="solid"/>
            <a:round/>
          </a:ln>
        </p:spPr>
      </p:sp>
      <p:pic>
        <p:nvPicPr>
          <p:cNvPr id="2097166" name=""/>
          <p:cNvPicPr>
            <a:picLocks/>
          </p:cNvPicPr>
          <p:nvPr/>
        </p:nvPicPr>
        <p:blipFill>
          <a:blip xmlns:r="http://schemas.openxmlformats.org/officeDocument/2006/relationships" r:embed="rId1"/>
          <a:srcRect l="0" t="0" r="0" b="0"/>
          <a:stretch>
            <a:fillRect/>
          </a:stretch>
        </p:blipFill>
        <p:spPr>
          <a:xfrm rot="0">
            <a:off x="2479675" y="1857375"/>
            <a:ext cx="3168650" cy="576262"/>
          </a:xfrm>
          <a:prstGeom prst="rect"/>
          <a:noFill/>
          <a:ln>
            <a:noFill/>
          </a:ln>
        </p:spPr>
      </p:pic>
      <p:pic>
        <p:nvPicPr>
          <p:cNvPr id="2097167" name=""/>
          <p:cNvPicPr>
            <a:picLocks/>
          </p:cNvPicPr>
          <p:nvPr/>
        </p:nvPicPr>
        <p:blipFill>
          <a:blip xmlns:r="http://schemas.openxmlformats.org/officeDocument/2006/relationships" r:embed="rId2"/>
          <a:srcRect l="0" t="0" r="0" b="0"/>
          <a:stretch>
            <a:fillRect/>
          </a:stretch>
        </p:blipFill>
        <p:spPr>
          <a:xfrm rot="0">
            <a:off x="1454150" y="2616200"/>
            <a:ext cx="552450" cy="1512887"/>
          </a:xfrm>
          <a:prstGeom prst="rect"/>
          <a:noFill/>
          <a:ln>
            <a:noFill/>
          </a:ln>
        </p:spPr>
      </p:pic>
      <p:sp>
        <p:nvSpPr>
          <p:cNvPr id="1049294" name=""/>
          <p:cNvSpPr txBox="1"/>
          <p:nvPr/>
        </p:nvSpPr>
        <p:spPr>
          <a:xfrm rot="0">
            <a:off x="3500437" y="3643312"/>
            <a:ext cx="304800" cy="400050"/>
          </a:xfrm>
          <a:prstGeom prst="rect"/>
          <a:noFill/>
          <a:ln>
            <a:noFill/>
          </a:ln>
        </p:spPr>
        <p:txBody>
          <a:bodyPr anchor="t" bIns="45720" lIns="91440" rIns="91440" tIns="45720" vert="horz">
            <a:spAutoFit/>
          </a:bodyPr>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eaLnBrk="1" hangingPunct="1" latinLnBrk="1" lvl="0">
              <a:lnSpc>
                <a:spcPct val="100000"/>
              </a:lnSpc>
              <a:buClr>
                <a:schemeClr val="accent1"/>
              </a:buClr>
              <a:buSzPct val="80000"/>
              <a:buFont typeface="Wingdings" pitchFamily="2" charset="2"/>
              <a:buNone/>
            </a:pPr>
            <a:r>
              <a:rPr altLang="zh-CN" sz="2000" lang="en-US">
                <a:solidFill>
                  <a:srgbClr val="A50021"/>
                </a:solidFill>
                <a:latin typeface="Arial" pitchFamily="0" charset="0"/>
                <a:ea typeface="宋体" pitchFamily="2" charset="-122"/>
              </a:rPr>
              <a:t>6</a:t>
            </a:r>
          </a:p>
        </p:txBody>
      </p:sp>
      <p:sp>
        <p:nvSpPr>
          <p:cNvPr id="1049295" name=""/>
          <p:cNvSpPr/>
          <p:nvPr/>
        </p:nvSpPr>
        <p:spPr>
          <a:xfrm rot="0">
            <a:off x="3429000" y="3714750"/>
            <a:ext cx="457200" cy="381000"/>
          </a:xfrm>
          <a:prstGeom prst="ellipse"/>
          <a:noFill/>
          <a:ln w="38100" cap="flat" cmpd="sng">
            <a:solidFill>
              <a:srgbClr val="A50021">
                <a:alpha val="100000"/>
              </a:srgbClr>
            </a:solidFill>
            <a:prstDash val="solid"/>
            <a:round/>
          </a:ln>
        </p:spPr>
        <p:txBody>
          <a:bodyPr anchor="ctr" bIns="45720" lIns="91440" rIns="91440" tIns="45720" vert="horz" wrap="none"/>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algn="ctr" eaLnBrk="1" hangingPunct="1" latinLnBrk="1" lvl="0">
              <a:lnSpc>
                <a:spcPct val="100000"/>
              </a:lnSpc>
              <a:spcBef>
                <a:spcPct val="10000"/>
              </a:spcBef>
              <a:buClr>
                <a:schemeClr val="accent1"/>
              </a:buClr>
              <a:buSzPct val="80000"/>
              <a:buFont typeface="Wingdings" pitchFamily="2" charset="2"/>
              <a:buNone/>
            </a:pPr>
            <a:endParaRPr altLang="zh-CN" sz="3200" lang="zh-CN">
              <a:solidFill>
                <a:schemeClr val="lt1"/>
              </a:solidFill>
              <a:latin typeface="楷体_GB2312" pitchFamily="49" charset="-122"/>
              <a:ea typeface="楷体_GB2312" pitchFamily="49" charset="-122"/>
            </a:endParaRPr>
          </a:p>
        </p:txBody>
      </p:sp>
      <p:sp>
        <p:nvSpPr>
          <p:cNvPr id="1049296" name=""/>
          <p:cNvSpPr txBox="1"/>
          <p:nvPr/>
        </p:nvSpPr>
        <p:spPr>
          <a:xfrm rot="0">
            <a:off x="3429000" y="3143250"/>
            <a:ext cx="492125" cy="457200"/>
          </a:xfrm>
          <a:prstGeom prst="rect"/>
          <a:noFill/>
          <a:ln>
            <a:noFill/>
          </a:ln>
        </p:spPr>
        <p:txBody>
          <a:bodyPr anchor="t" bIns="45720" lIns="91440" rIns="91440" tIns="45720" vert="horz" wrap="none">
            <a:spAutoFit/>
          </a:bodyPr>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eaLnBrk="1" hangingPunct="1" latinLnBrk="1" lvl="0">
              <a:lnSpc>
                <a:spcPct val="100000"/>
              </a:lnSpc>
              <a:spcBef>
                <a:spcPct val="0"/>
              </a:spcBef>
              <a:buFontTx/>
              <a:buNone/>
            </a:pPr>
            <a:r>
              <a:rPr altLang="zh-CN" lang="en-US">
                <a:solidFill>
                  <a:srgbClr val="A50021"/>
                </a:solidFill>
                <a:ea typeface="宋体" pitchFamily="2" charset="-122"/>
              </a:rPr>
              <a:t>×</a:t>
            </a:r>
          </a:p>
        </p:txBody>
      </p:sp>
      <p:sp>
        <p:nvSpPr>
          <p:cNvPr id="1049297" name=""/>
          <p:cNvSpPr txBox="1"/>
          <p:nvPr/>
        </p:nvSpPr>
        <p:spPr>
          <a:xfrm rot="0">
            <a:off x="4357687" y="3143250"/>
            <a:ext cx="492125" cy="457200"/>
          </a:xfrm>
          <a:prstGeom prst="rect"/>
          <a:noFill/>
          <a:ln>
            <a:noFill/>
          </a:ln>
        </p:spPr>
        <p:txBody>
          <a:bodyPr anchor="t" bIns="45720" lIns="91440" rIns="91440" tIns="45720" vert="horz" wrap="none">
            <a:spAutoFit/>
          </a:bodyPr>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eaLnBrk="1" hangingPunct="1" latinLnBrk="1" lvl="0">
              <a:lnSpc>
                <a:spcPct val="100000"/>
              </a:lnSpc>
              <a:spcBef>
                <a:spcPct val="0"/>
              </a:spcBef>
              <a:buFontTx/>
              <a:buNone/>
            </a:pPr>
            <a:r>
              <a:rPr altLang="zh-CN" lang="en-US">
                <a:solidFill>
                  <a:srgbClr val="A50021"/>
                </a:solidFill>
                <a:ea typeface="宋体" pitchFamily="2" charset="-122"/>
              </a:rPr>
              <a:t>×</a:t>
            </a:r>
          </a:p>
        </p:txBody>
      </p:sp>
      <p:sp>
        <p:nvSpPr>
          <p:cNvPr id="1049298" name=""/>
          <p:cNvSpPr/>
          <p:nvPr/>
        </p:nvSpPr>
        <p:spPr>
          <a:xfrm rot="0">
            <a:off x="3429000" y="5000625"/>
            <a:ext cx="381000" cy="0"/>
          </a:xfrm>
          <a:prstGeom prst="line"/>
          <a:noFill/>
          <a:ln w="28575" cap="flat" cmpd="sng">
            <a:solidFill>
              <a:srgbClr val="A50021">
                <a:alpha val="100000"/>
              </a:srgbClr>
            </a:solidFill>
            <a:prstDash val="solid"/>
            <a:round/>
          </a:ln>
        </p:spPr>
      </p:sp>
      <p:sp>
        <p:nvSpPr>
          <p:cNvPr id="1049299" name=""/>
          <p:cNvSpPr txBox="1"/>
          <p:nvPr/>
        </p:nvSpPr>
        <p:spPr>
          <a:xfrm rot="0">
            <a:off x="4286250" y="3786187"/>
            <a:ext cx="492125" cy="457200"/>
          </a:xfrm>
          <a:prstGeom prst="rect"/>
          <a:noFill/>
          <a:ln>
            <a:noFill/>
          </a:ln>
        </p:spPr>
        <p:txBody>
          <a:bodyPr anchor="t" bIns="45720" lIns="91440" rIns="91440" tIns="45720" vert="horz" wrap="none">
            <a:spAutoFit/>
          </a:bodyPr>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eaLnBrk="1" hangingPunct="1" latinLnBrk="1" lvl="0">
              <a:lnSpc>
                <a:spcPct val="100000"/>
              </a:lnSpc>
              <a:spcBef>
                <a:spcPct val="0"/>
              </a:spcBef>
              <a:buFontTx/>
              <a:buNone/>
            </a:pPr>
            <a:r>
              <a:rPr altLang="zh-CN" lang="en-US">
                <a:solidFill>
                  <a:srgbClr val="A50021"/>
                </a:solidFill>
                <a:ea typeface="宋体" pitchFamily="2" charset="-122"/>
              </a:rPr>
              <a:t>×</a:t>
            </a:r>
          </a:p>
        </p:txBody>
      </p:sp>
      <p:sp>
        <p:nvSpPr>
          <p:cNvPr id="1049300" name=""/>
          <p:cNvSpPr/>
          <p:nvPr/>
        </p:nvSpPr>
        <p:spPr>
          <a:xfrm rot="0">
            <a:off x="5072062" y="3714750"/>
            <a:ext cx="457200" cy="381000"/>
          </a:xfrm>
          <a:prstGeom prst="ellipse"/>
          <a:noFill/>
          <a:ln w="38100" cap="flat" cmpd="sng">
            <a:solidFill>
              <a:srgbClr val="A50021">
                <a:alpha val="100000"/>
              </a:srgbClr>
            </a:solidFill>
            <a:prstDash val="solid"/>
            <a:round/>
          </a:ln>
        </p:spPr>
        <p:txBody>
          <a:bodyPr anchor="ctr" bIns="45720" lIns="91440" rIns="91440" tIns="45720" vert="horz" wrap="none"/>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algn="ctr" eaLnBrk="1" hangingPunct="1" latinLnBrk="1" lvl="0">
              <a:lnSpc>
                <a:spcPct val="100000"/>
              </a:lnSpc>
              <a:spcBef>
                <a:spcPct val="10000"/>
              </a:spcBef>
              <a:buClr>
                <a:schemeClr val="accent1"/>
              </a:buClr>
              <a:buSzPct val="80000"/>
              <a:buFont typeface="Wingdings" pitchFamily="2" charset="2"/>
              <a:buNone/>
            </a:pPr>
            <a:endParaRPr altLang="zh-CN" sz="3200" lang="zh-CN">
              <a:solidFill>
                <a:schemeClr val="lt1"/>
              </a:solidFill>
              <a:latin typeface="楷体_GB2312" pitchFamily="49" charset="-122"/>
              <a:ea typeface="楷体_GB2312" pitchFamily="49" charset="-122"/>
            </a:endParaRPr>
          </a:p>
        </p:txBody>
      </p:sp>
      <p:sp>
        <p:nvSpPr>
          <p:cNvPr id="1049301" name=""/>
          <p:cNvSpPr txBox="1"/>
          <p:nvPr/>
        </p:nvSpPr>
        <p:spPr>
          <a:xfrm rot="0">
            <a:off x="5143500" y="3714750"/>
            <a:ext cx="381000" cy="396875"/>
          </a:xfrm>
          <a:prstGeom prst="rect"/>
          <a:noFill/>
          <a:ln>
            <a:noFill/>
          </a:ln>
        </p:spPr>
        <p:txBody>
          <a:bodyPr anchor="t" bIns="45720" lIns="91440" rIns="91440" tIns="45720" vert="horz">
            <a:spAutoFit/>
          </a:bodyPr>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eaLnBrk="1" hangingPunct="1" latinLnBrk="1" lvl="0">
              <a:lnSpc>
                <a:spcPct val="100000"/>
              </a:lnSpc>
              <a:buClr>
                <a:schemeClr val="accent1"/>
              </a:buClr>
              <a:buSzPct val="80000"/>
              <a:buFont typeface="Wingdings" pitchFamily="2" charset="2"/>
              <a:buNone/>
            </a:pPr>
            <a:r>
              <a:rPr altLang="zh-CN" sz="2000" lang="en-US">
                <a:solidFill>
                  <a:srgbClr val="A50021"/>
                </a:solidFill>
                <a:latin typeface="Arial" pitchFamily="0" charset="0"/>
                <a:ea typeface="宋体" pitchFamily="2" charset="-122"/>
              </a:rPr>
              <a:t>3</a:t>
            </a:r>
          </a:p>
        </p:txBody>
      </p:sp>
      <p:sp>
        <p:nvSpPr>
          <p:cNvPr id="1049302" name=""/>
          <p:cNvSpPr txBox="1"/>
          <p:nvPr/>
        </p:nvSpPr>
        <p:spPr>
          <a:xfrm rot="0">
            <a:off x="2647950" y="3609975"/>
            <a:ext cx="492125" cy="457200"/>
          </a:xfrm>
          <a:prstGeom prst="rect"/>
          <a:noFill/>
          <a:ln>
            <a:noFill/>
          </a:ln>
        </p:spPr>
        <p:txBody>
          <a:bodyPr anchor="t" bIns="45720" lIns="91440" rIns="91440" tIns="45720" vert="horz" wrap="none">
            <a:spAutoFit/>
          </a:bodyPr>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eaLnBrk="1" hangingPunct="1" latinLnBrk="1" lvl="0">
              <a:lnSpc>
                <a:spcPct val="100000"/>
              </a:lnSpc>
              <a:spcBef>
                <a:spcPct val="0"/>
              </a:spcBef>
              <a:buFontTx/>
              <a:buNone/>
            </a:pPr>
            <a:r>
              <a:rPr altLang="zh-CN" lang="en-US">
                <a:solidFill>
                  <a:srgbClr val="A50021"/>
                </a:solidFill>
                <a:ea typeface="宋体" pitchFamily="2" charset="-122"/>
              </a:rPr>
              <a:t>×</a:t>
            </a:r>
          </a:p>
        </p:txBody>
      </p:sp>
      <p:sp>
        <p:nvSpPr>
          <p:cNvPr id="1049303" name=""/>
          <p:cNvSpPr/>
          <p:nvPr/>
        </p:nvSpPr>
        <p:spPr>
          <a:xfrm rot="0">
            <a:off x="6929437" y="3929062"/>
            <a:ext cx="381000" cy="0"/>
          </a:xfrm>
          <a:prstGeom prst="line"/>
          <a:noFill/>
          <a:ln w="28575" cap="flat" cmpd="sng">
            <a:solidFill>
              <a:srgbClr val="A50021">
                <a:alpha val="100000"/>
              </a:srgbClr>
            </a:solidFill>
            <a:prstDash val="solid"/>
            <a:round/>
          </a:ln>
        </p:spPr>
      </p:sp>
      <p:sp>
        <p:nvSpPr>
          <p:cNvPr id="1049304" name=""/>
          <p:cNvSpPr txBox="1"/>
          <p:nvPr/>
        </p:nvSpPr>
        <p:spPr>
          <a:xfrm rot="0">
            <a:off x="5143500" y="3286125"/>
            <a:ext cx="381000" cy="396875"/>
          </a:xfrm>
          <a:prstGeom prst="rect"/>
          <a:noFill/>
          <a:ln>
            <a:noFill/>
          </a:ln>
        </p:spPr>
        <p:txBody>
          <a:bodyPr anchor="t" bIns="45720" lIns="91440" rIns="91440" tIns="45720" vert="horz">
            <a:spAutoFit/>
          </a:bodyPr>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eaLnBrk="1" hangingPunct="1" latinLnBrk="1" lvl="0">
              <a:lnSpc>
                <a:spcPct val="100000"/>
              </a:lnSpc>
              <a:buClr>
                <a:schemeClr val="accent1"/>
              </a:buClr>
              <a:buSzPct val="80000"/>
              <a:buFont typeface="Wingdings" pitchFamily="2" charset="2"/>
              <a:buNone/>
            </a:pPr>
            <a:r>
              <a:rPr altLang="zh-CN" sz="2000" lang="en-US">
                <a:solidFill>
                  <a:srgbClr val="A50021"/>
                </a:solidFill>
                <a:latin typeface="Arial" pitchFamily="0" charset="0"/>
                <a:ea typeface="宋体" pitchFamily="2" charset="-122"/>
              </a:rPr>
              <a:t>3</a:t>
            </a:r>
          </a:p>
        </p:txBody>
      </p:sp>
      <p:sp>
        <p:nvSpPr>
          <p:cNvPr id="1049305" name=""/>
          <p:cNvSpPr/>
          <p:nvPr/>
        </p:nvSpPr>
        <p:spPr>
          <a:xfrm rot="0">
            <a:off x="5143500" y="3286125"/>
            <a:ext cx="381000" cy="381000"/>
          </a:xfrm>
          <a:prstGeom prst="ellipse"/>
          <a:noFill/>
          <a:ln w="38100" cap="flat" cmpd="sng">
            <a:solidFill>
              <a:srgbClr val="A50021">
                <a:alpha val="100000"/>
              </a:srgbClr>
            </a:solidFill>
            <a:prstDash val="solid"/>
            <a:round/>
          </a:ln>
        </p:spPr>
        <p:txBody>
          <a:bodyPr anchor="ctr" bIns="45720" lIns="91440" rIns="91440" tIns="45720" vert="horz" wrap="none"/>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algn="ctr" eaLnBrk="1" hangingPunct="1" latinLnBrk="1" lvl="0">
              <a:lnSpc>
                <a:spcPct val="100000"/>
              </a:lnSpc>
              <a:spcBef>
                <a:spcPct val="10000"/>
              </a:spcBef>
              <a:buClr>
                <a:schemeClr val="accent1"/>
              </a:buClr>
              <a:buSzPct val="80000"/>
              <a:buFont typeface="Wingdings" pitchFamily="2" charset="2"/>
              <a:buNone/>
            </a:pPr>
            <a:endParaRPr altLang="zh-CN" sz="3200" lang="zh-CN">
              <a:solidFill>
                <a:schemeClr val="lt1"/>
              </a:solidFill>
              <a:latin typeface="楷体_GB2312" pitchFamily="49" charset="-122"/>
              <a:ea typeface="楷体_GB2312" pitchFamily="49" charset="-122"/>
            </a:endParaRPr>
          </a:p>
        </p:txBody>
      </p:sp>
      <p:sp>
        <p:nvSpPr>
          <p:cNvPr id="1049306" name=""/>
          <p:cNvSpPr txBox="1"/>
          <p:nvPr/>
        </p:nvSpPr>
        <p:spPr>
          <a:xfrm rot="0">
            <a:off x="5286375" y="2714625"/>
            <a:ext cx="492125" cy="457200"/>
          </a:xfrm>
          <a:prstGeom prst="rect"/>
          <a:noFill/>
          <a:ln>
            <a:noFill/>
          </a:ln>
        </p:spPr>
        <p:txBody>
          <a:bodyPr anchor="t" bIns="45720" lIns="91440" rIns="91440" tIns="45720" vert="horz" wrap="none">
            <a:spAutoFit/>
          </a:bodyPr>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eaLnBrk="1" hangingPunct="1" latinLnBrk="1" lvl="0">
              <a:lnSpc>
                <a:spcPct val="100000"/>
              </a:lnSpc>
              <a:spcBef>
                <a:spcPct val="0"/>
              </a:spcBef>
              <a:buFontTx/>
              <a:buNone/>
            </a:pPr>
            <a:r>
              <a:rPr altLang="zh-CN" lang="en-US">
                <a:solidFill>
                  <a:srgbClr val="A50021"/>
                </a:solidFill>
                <a:ea typeface="宋体" pitchFamily="2" charset="-122"/>
              </a:rPr>
              <a:t>×</a:t>
            </a:r>
          </a:p>
        </p:txBody>
      </p:sp>
      <p:sp>
        <p:nvSpPr>
          <p:cNvPr id="1049307" name=""/>
          <p:cNvSpPr/>
          <p:nvPr/>
        </p:nvSpPr>
        <p:spPr>
          <a:xfrm rot="0">
            <a:off x="5072062" y="5072062"/>
            <a:ext cx="381000" cy="0"/>
          </a:xfrm>
          <a:prstGeom prst="line"/>
          <a:noFill/>
          <a:ln w="28575" cap="flat" cmpd="sng">
            <a:solidFill>
              <a:srgbClr val="A50021">
                <a:alpha val="100000"/>
              </a:srgbClr>
            </a:solidFill>
            <a:prstDash val="solid"/>
            <a:round/>
          </a:ln>
        </p:spPr>
      </p:sp>
      <p:sp>
        <p:nvSpPr>
          <p:cNvPr id="1049308" name=""/>
          <p:cNvSpPr txBox="1"/>
          <p:nvPr/>
        </p:nvSpPr>
        <p:spPr>
          <a:xfrm rot="0">
            <a:off x="2714625" y="3214687"/>
            <a:ext cx="381000" cy="400050"/>
          </a:xfrm>
          <a:prstGeom prst="rect"/>
          <a:noFill/>
          <a:ln>
            <a:noFill/>
          </a:ln>
        </p:spPr>
        <p:txBody>
          <a:bodyPr anchor="t" bIns="45720" lIns="91440" rIns="91440" tIns="45720" vert="horz">
            <a:spAutoFit/>
          </a:bodyPr>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eaLnBrk="1" hangingPunct="1" latinLnBrk="1" lvl="0">
              <a:lnSpc>
                <a:spcPct val="100000"/>
              </a:lnSpc>
              <a:buClr>
                <a:schemeClr val="accent1"/>
              </a:buClr>
              <a:buSzPct val="80000"/>
              <a:buFont typeface="Wingdings" pitchFamily="2" charset="2"/>
              <a:buNone/>
            </a:pPr>
            <a:r>
              <a:rPr altLang="zh-CN" sz="2000" lang="en-US">
                <a:solidFill>
                  <a:srgbClr val="A50021"/>
                </a:solidFill>
                <a:latin typeface="Arial" pitchFamily="0" charset="0"/>
                <a:ea typeface="宋体" pitchFamily="2" charset="-122"/>
              </a:rPr>
              <a:t>1</a:t>
            </a:r>
          </a:p>
        </p:txBody>
      </p:sp>
      <p:sp>
        <p:nvSpPr>
          <p:cNvPr id="1049309" name=""/>
          <p:cNvSpPr txBox="1"/>
          <p:nvPr/>
        </p:nvSpPr>
        <p:spPr>
          <a:xfrm rot="0">
            <a:off x="2786062" y="2714625"/>
            <a:ext cx="381000" cy="400050"/>
          </a:xfrm>
          <a:prstGeom prst="rect"/>
          <a:noFill/>
          <a:ln>
            <a:noFill/>
          </a:ln>
        </p:spPr>
        <p:txBody>
          <a:bodyPr anchor="t" bIns="45720" lIns="91440" rIns="91440" tIns="45720" vert="horz">
            <a:spAutoFit/>
          </a:bodyPr>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eaLnBrk="1" hangingPunct="1" latinLnBrk="1" lvl="0">
              <a:lnSpc>
                <a:spcPct val="100000"/>
              </a:lnSpc>
              <a:buClr>
                <a:schemeClr val="accent1"/>
              </a:buClr>
              <a:buSzPct val="80000"/>
              <a:buFont typeface="Wingdings" pitchFamily="2" charset="2"/>
              <a:buNone/>
            </a:pPr>
            <a:r>
              <a:rPr altLang="zh-CN" sz="2000" lang="en-US">
                <a:solidFill>
                  <a:srgbClr val="A50021"/>
                </a:solidFill>
                <a:latin typeface="Arial" pitchFamily="0" charset="0"/>
                <a:ea typeface="宋体" pitchFamily="2" charset="-122"/>
              </a:rPr>
              <a:t>2</a:t>
            </a:r>
          </a:p>
        </p:txBody>
      </p:sp>
      <p:sp>
        <p:nvSpPr>
          <p:cNvPr id="1049310" name=""/>
          <p:cNvSpPr txBox="1"/>
          <p:nvPr/>
        </p:nvSpPr>
        <p:spPr>
          <a:xfrm rot="0">
            <a:off x="4357687" y="2643187"/>
            <a:ext cx="381000" cy="400050"/>
          </a:xfrm>
          <a:prstGeom prst="rect"/>
          <a:noFill/>
          <a:ln>
            <a:noFill/>
          </a:ln>
        </p:spPr>
        <p:txBody>
          <a:bodyPr anchor="t" bIns="45720" lIns="91440" rIns="91440" tIns="45720" vert="horz">
            <a:spAutoFit/>
          </a:bodyPr>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eaLnBrk="1" hangingPunct="1" latinLnBrk="1" lvl="0">
              <a:lnSpc>
                <a:spcPct val="100000"/>
              </a:lnSpc>
              <a:buClr>
                <a:schemeClr val="accent1"/>
              </a:buClr>
              <a:buSzPct val="80000"/>
              <a:buFont typeface="Wingdings" pitchFamily="2" charset="2"/>
              <a:buNone/>
            </a:pPr>
            <a:r>
              <a:rPr altLang="zh-CN" sz="2000" lang="en-US">
                <a:solidFill>
                  <a:srgbClr val="A50021"/>
                </a:solidFill>
                <a:latin typeface="Arial" pitchFamily="0" charset="0"/>
                <a:ea typeface="宋体" pitchFamily="2" charset="-122"/>
              </a:rPr>
              <a:t>5</a:t>
            </a:r>
          </a:p>
        </p:txBody>
      </p:sp>
      <p:sp>
        <p:nvSpPr>
          <p:cNvPr id="1049311" name=""/>
          <p:cNvSpPr/>
          <p:nvPr/>
        </p:nvSpPr>
        <p:spPr>
          <a:xfrm rot="0">
            <a:off x="2643187" y="3214687"/>
            <a:ext cx="381000" cy="381000"/>
          </a:xfrm>
          <a:prstGeom prst="ellipse"/>
          <a:noFill/>
          <a:ln w="38100" cap="flat" cmpd="sng">
            <a:solidFill>
              <a:srgbClr val="A50021">
                <a:alpha val="100000"/>
              </a:srgbClr>
            </a:solidFill>
            <a:prstDash val="solid"/>
            <a:round/>
          </a:ln>
        </p:spPr>
        <p:txBody>
          <a:bodyPr anchor="ctr" bIns="45720" lIns="91440" rIns="91440" tIns="45720" vert="horz" wrap="none"/>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algn="ctr" eaLnBrk="1" hangingPunct="1" latinLnBrk="1" lvl="0">
              <a:lnSpc>
                <a:spcPct val="100000"/>
              </a:lnSpc>
              <a:spcBef>
                <a:spcPct val="10000"/>
              </a:spcBef>
              <a:buClr>
                <a:schemeClr val="accent1"/>
              </a:buClr>
              <a:buSzPct val="80000"/>
              <a:buFont typeface="Wingdings" pitchFamily="2" charset="2"/>
              <a:buNone/>
            </a:pPr>
            <a:endParaRPr altLang="zh-CN" sz="3200" lang="zh-CN">
              <a:solidFill>
                <a:schemeClr val="lt1"/>
              </a:solidFill>
              <a:latin typeface="楷体_GB2312" pitchFamily="49" charset="-122"/>
              <a:ea typeface="楷体_GB2312" pitchFamily="49" charset="-122"/>
            </a:endParaRPr>
          </a:p>
        </p:txBody>
      </p:sp>
      <p:sp>
        <p:nvSpPr>
          <p:cNvPr id="1049312" name=""/>
          <p:cNvSpPr/>
          <p:nvPr/>
        </p:nvSpPr>
        <p:spPr>
          <a:xfrm rot="0">
            <a:off x="2714625" y="2643187"/>
            <a:ext cx="381000" cy="381000"/>
          </a:xfrm>
          <a:prstGeom prst="ellipse"/>
          <a:noFill/>
          <a:ln w="38100" cap="flat" cmpd="sng">
            <a:solidFill>
              <a:srgbClr val="A50021">
                <a:alpha val="100000"/>
              </a:srgbClr>
            </a:solidFill>
            <a:prstDash val="solid"/>
            <a:round/>
          </a:ln>
        </p:spPr>
        <p:txBody>
          <a:bodyPr anchor="ctr" bIns="45720" lIns="91440" rIns="91440" tIns="45720" vert="horz" wrap="none"/>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algn="ctr" eaLnBrk="1" hangingPunct="1" latinLnBrk="1" lvl="0">
              <a:lnSpc>
                <a:spcPct val="100000"/>
              </a:lnSpc>
              <a:spcBef>
                <a:spcPct val="10000"/>
              </a:spcBef>
              <a:buClr>
                <a:schemeClr val="accent1"/>
              </a:buClr>
              <a:buSzPct val="80000"/>
              <a:buFont typeface="Wingdings" pitchFamily="2" charset="2"/>
              <a:buNone/>
            </a:pPr>
            <a:endParaRPr altLang="zh-CN" sz="3200" lang="zh-CN">
              <a:solidFill>
                <a:schemeClr val="lt1"/>
              </a:solidFill>
              <a:latin typeface="楷体_GB2312" pitchFamily="49" charset="-122"/>
              <a:ea typeface="楷体_GB2312" pitchFamily="49" charset="-122"/>
            </a:endParaRPr>
          </a:p>
        </p:txBody>
      </p:sp>
      <p:sp>
        <p:nvSpPr>
          <p:cNvPr id="1049313" name=""/>
          <p:cNvSpPr/>
          <p:nvPr/>
        </p:nvSpPr>
        <p:spPr>
          <a:xfrm rot="0">
            <a:off x="4286250" y="2643187"/>
            <a:ext cx="381000" cy="357187"/>
          </a:xfrm>
          <a:prstGeom prst="ellipse"/>
          <a:noFill/>
          <a:ln w="38100" cap="flat" cmpd="sng">
            <a:solidFill>
              <a:srgbClr val="A50021">
                <a:alpha val="100000"/>
              </a:srgbClr>
            </a:solidFill>
            <a:prstDash val="solid"/>
            <a:round/>
          </a:ln>
        </p:spPr>
        <p:txBody>
          <a:bodyPr anchor="ctr" bIns="45720" lIns="91440" rIns="91440" tIns="45720" vert="horz" wrap="none"/>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algn="ctr" eaLnBrk="1" hangingPunct="1" latinLnBrk="1" lvl="0">
              <a:lnSpc>
                <a:spcPct val="100000"/>
              </a:lnSpc>
              <a:spcBef>
                <a:spcPct val="10000"/>
              </a:spcBef>
              <a:buClr>
                <a:schemeClr val="accent1"/>
              </a:buClr>
              <a:buSzPct val="80000"/>
              <a:buFont typeface="Wingdings" pitchFamily="2" charset="2"/>
              <a:buNone/>
            </a:pPr>
            <a:endParaRPr altLang="zh-CN" sz="3200" lang="zh-CN">
              <a:solidFill>
                <a:schemeClr val="lt1"/>
              </a:solidFill>
              <a:latin typeface="楷体_GB2312" pitchFamily="49" charset="-122"/>
              <a:ea typeface="楷体_GB2312" pitchFamily="49" charset="-122"/>
            </a:endParaRPr>
          </a:p>
        </p:txBody>
      </p:sp>
      <p:sp>
        <p:nvSpPr>
          <p:cNvPr id="1049314" name=""/>
          <p:cNvSpPr/>
          <p:nvPr/>
        </p:nvSpPr>
        <p:spPr>
          <a:xfrm rot="0">
            <a:off x="395287" y="5300662"/>
            <a:ext cx="8208962" cy="1033462"/>
          </a:xfrm>
          <a:prstGeom prst="rect"/>
          <a:noFill/>
          <a:ln>
            <a:noFill/>
          </a:ln>
        </p:spPr>
        <p:txBody>
          <a:bodyPr anchor="t" bIns="45720" lIns="91440" rIns="91440" tIns="45720" vert="horz">
            <a:spAutoFit/>
          </a:bodyPr>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eaLnBrk="1" hangingPunct="1" latinLnBrk="1" lvl="0">
              <a:spcBef>
                <a:spcPct val="15000"/>
              </a:spcBef>
            </a:pPr>
            <a:r>
              <a:rPr altLang="en-US" lang="zh-CN"/>
              <a:t>该方案的总运费</a:t>
            </a:r>
            <a:r>
              <a:rPr altLang="zh-CN" lang="en-US"/>
              <a:t>:</a:t>
            </a:r>
          </a:p>
          <a:p>
            <a:pPr eaLnBrk="1" hangingPunct="1" latinLnBrk="1" lvl="0">
              <a:spcBef>
                <a:spcPct val="15000"/>
              </a:spcBef>
            </a:pPr>
            <a:r>
              <a:rPr altLang="zh-CN" lang="en-US"/>
              <a:t>(2×3)</a:t>
            </a:r>
            <a:r>
              <a:rPr altLang="en-US" lang="zh-CN"/>
              <a:t>＋</a:t>
            </a:r>
            <a:r>
              <a:rPr altLang="zh-CN" lang="en-US"/>
              <a:t>(3×5) +(1×1)</a:t>
            </a:r>
            <a:r>
              <a:rPr altLang="en-US" lang="zh-CN"/>
              <a:t>＋</a:t>
            </a:r>
            <a:r>
              <a:rPr altLang="zh-CN" lang="en-US"/>
              <a:t>(3×8)</a:t>
            </a:r>
            <a:r>
              <a:rPr altLang="en-US" lang="zh-CN"/>
              <a:t>＋</a:t>
            </a:r>
            <a:r>
              <a:rPr altLang="zh-CN" lang="en-US"/>
              <a:t>(4×6)+ (3×5) </a:t>
            </a:r>
            <a:r>
              <a:rPr altLang="en-US" lang="zh-CN"/>
              <a:t>＝</a:t>
            </a:r>
            <a:r>
              <a:rPr altLang="zh-CN" lang="en-US"/>
              <a:t>85</a:t>
            </a:r>
            <a:r>
              <a:rPr altLang="en-US" lang="zh-CN"/>
              <a:t>元</a:t>
            </a:r>
          </a:p>
        </p:txBody>
      </p:sp>
    </p:spTree>
  </p:cSld>
  <p:clrMapOvr>
    <a:masterClrMapping/>
  </p:clrMapOvr>
  <p:timing>
    <p:tnLst>
      <p:par>
        <p:cTn dur="indefinite" id="1" nodeType="tmRoot">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9" presetSubtype="0">
                                  <p:stCondLst>
                                    <p:cond delay="0"/>
                                  </p:stCondLst>
                                  <p:childTnLst>
                                    <p:set>
                                      <p:cBhvr>
                                        <p:cTn dur="1" fill="hold" id="6">
                                          <p:stCondLst>
                                            <p:cond delay="0"/>
                                          </p:stCondLst>
                                        </p:cTn>
                                        <p:tgtEl>
                                          <p:spTgt spid="1049311"/>
                                        </p:tgtEl>
                                        <p:attrNameLst>
                                          <p:attrName>style.visibility</p:attrName>
                                        </p:attrNameLst>
                                      </p:cBhvr>
                                      <p:to>
                                        <p:strVal val="visible"/>
                                      </p:to>
                                    </p:set>
                                    <p:animEffect transition="in" filter="dissolve">
                                      <p:cBhvr>
                                        <p:cTn dur="500" id="7"/>
                                        <p:tgtEl>
                                          <p:spTgt spid="1049311"/>
                                        </p:tgtEl>
                                      </p:cBhvr>
                                    </p:animEffect>
                                  </p:childTnLst>
                                </p:cTn>
                              </p:par>
                            </p:childTnLst>
                          </p:cTn>
                        </p:par>
                      </p:childTnLst>
                    </p:cTn>
                  </p:par>
                  <p:par>
                    <p:cTn fill="hold" id="8">
                      <p:stCondLst>
                        <p:cond delay="indefinite"/>
                      </p:stCondLst>
                      <p:childTnLst>
                        <p:par>
                          <p:cTn fill="hold" id="9">
                            <p:stCondLst>
                              <p:cond delay="0"/>
                            </p:stCondLst>
                            <p:childTnLst>
                              <p:par>
                                <p:cTn fill="hold" grpId="0" id="10" nodeType="clickEffect" presetClass="entr" presetID="3" presetSubtype="10">
                                  <p:stCondLst>
                                    <p:cond delay="0"/>
                                  </p:stCondLst>
                                  <p:childTnLst>
                                    <p:set>
                                      <p:cBhvr>
                                        <p:cTn dur="1" fill="hold" id="11">
                                          <p:stCondLst>
                                            <p:cond delay="0"/>
                                          </p:stCondLst>
                                        </p:cTn>
                                        <p:tgtEl>
                                          <p:spTgt spid="1049309"/>
                                        </p:tgtEl>
                                        <p:attrNameLst>
                                          <p:attrName>style.visibility</p:attrName>
                                        </p:attrNameLst>
                                      </p:cBhvr>
                                      <p:to>
                                        <p:strVal val="visible"/>
                                      </p:to>
                                    </p:set>
                                    <p:animEffect transition="in" filter="blinds(horizontal)">
                                      <p:cBhvr>
                                        <p:cTn dur="500" id="12"/>
                                        <p:tgtEl>
                                          <p:spTgt spid="1049309"/>
                                        </p:tgtEl>
                                      </p:cBhvr>
                                    </p:animEffect>
                                  </p:childTnLst>
                                </p:cTn>
                              </p:par>
                            </p:childTnLst>
                          </p:cTn>
                        </p:par>
                      </p:childTnLst>
                    </p:cTn>
                  </p:par>
                  <p:par>
                    <p:cTn fill="hold" id="13">
                      <p:stCondLst>
                        <p:cond delay="indefinite"/>
                      </p:stCondLst>
                      <p:childTnLst>
                        <p:par>
                          <p:cTn fill="hold" id="14">
                            <p:stCondLst>
                              <p:cond delay="0"/>
                            </p:stCondLst>
                            <p:childTnLst>
                              <p:par>
                                <p:cTn fill="hold" grpId="0" id="15" nodeType="clickEffect" presetClass="entr" presetID="9" presetSubtype="0">
                                  <p:stCondLst>
                                    <p:cond delay="0"/>
                                  </p:stCondLst>
                                  <p:childTnLst>
                                    <p:set>
                                      <p:cBhvr>
                                        <p:cTn dur="1" fill="hold" id="16">
                                          <p:stCondLst>
                                            <p:cond delay="0"/>
                                          </p:stCondLst>
                                        </p:cTn>
                                        <p:tgtEl>
                                          <p:spTgt spid="1049312"/>
                                        </p:tgtEl>
                                        <p:attrNameLst>
                                          <p:attrName>style.visibility</p:attrName>
                                        </p:attrNameLst>
                                      </p:cBhvr>
                                      <p:to>
                                        <p:strVal val="visible"/>
                                      </p:to>
                                    </p:set>
                                    <p:animEffect transition="in" filter="dissolve">
                                      <p:cBhvr>
                                        <p:cTn dur="500" id="17"/>
                                        <p:tgtEl>
                                          <p:spTgt spid="1049312"/>
                                        </p:tgtEl>
                                      </p:cBhvr>
                                    </p:animEffect>
                                  </p:childTnLst>
                                </p:cTn>
                              </p:par>
                            </p:childTnLst>
                          </p:cTn>
                        </p:par>
                      </p:childTnLst>
                    </p:cTn>
                  </p:par>
                  <p:par>
                    <p:cTn fill="hold" id="18">
                      <p:stCondLst>
                        <p:cond delay="indefinite"/>
                      </p:stCondLst>
                      <p:childTnLst>
                        <p:par>
                          <p:cTn fill="hold" id="19">
                            <p:stCondLst>
                              <p:cond delay="0"/>
                            </p:stCondLst>
                            <p:childTnLst>
                              <p:par>
                                <p:cTn fill="hold" grpId="0" id="20" nodeType="clickEffect" presetClass="entr" presetID="3" presetSubtype="10">
                                  <p:stCondLst>
                                    <p:cond delay="0"/>
                                  </p:stCondLst>
                                  <p:childTnLst>
                                    <p:set>
                                      <p:cBhvr>
                                        <p:cTn dur="1" fill="hold" id="21">
                                          <p:stCondLst>
                                            <p:cond delay="0"/>
                                          </p:stCondLst>
                                        </p:cTn>
                                        <p:tgtEl>
                                          <p:spTgt spid="1049310"/>
                                        </p:tgtEl>
                                        <p:attrNameLst>
                                          <p:attrName>style.visibility</p:attrName>
                                        </p:attrNameLst>
                                      </p:cBhvr>
                                      <p:to>
                                        <p:strVal val="visible"/>
                                      </p:to>
                                    </p:set>
                                    <p:animEffect transition="in" filter="blinds(horizontal)">
                                      <p:cBhvr>
                                        <p:cTn dur="500" id="22"/>
                                        <p:tgtEl>
                                          <p:spTgt spid="1049310"/>
                                        </p:tgtEl>
                                      </p:cBhvr>
                                    </p:animEffect>
                                  </p:childTnLst>
                                </p:cTn>
                              </p:par>
                            </p:childTnLst>
                          </p:cTn>
                        </p:par>
                      </p:childTnLst>
                    </p:cTn>
                  </p:par>
                  <p:par>
                    <p:cTn fill="hold" id="23">
                      <p:stCondLst>
                        <p:cond delay="indefinite"/>
                      </p:stCondLst>
                      <p:childTnLst>
                        <p:par>
                          <p:cTn fill="hold" id="24">
                            <p:stCondLst>
                              <p:cond delay="0"/>
                            </p:stCondLst>
                            <p:childTnLst>
                              <p:par>
                                <p:cTn fill="hold" grpId="0" id="25" nodeType="clickEffect" presetClass="entr" presetID="9" presetSubtype="0">
                                  <p:stCondLst>
                                    <p:cond delay="0"/>
                                  </p:stCondLst>
                                  <p:childTnLst>
                                    <p:set>
                                      <p:cBhvr>
                                        <p:cTn dur="1" fill="hold" id="26">
                                          <p:stCondLst>
                                            <p:cond delay="0"/>
                                          </p:stCondLst>
                                        </p:cTn>
                                        <p:tgtEl>
                                          <p:spTgt spid="1049313"/>
                                        </p:tgtEl>
                                        <p:attrNameLst>
                                          <p:attrName>style.visibility</p:attrName>
                                        </p:attrNameLst>
                                      </p:cBhvr>
                                      <p:to>
                                        <p:strVal val="visible"/>
                                      </p:to>
                                    </p:set>
                                    <p:animEffect transition="in" filter="dissolve">
                                      <p:cBhvr>
                                        <p:cTn dur="500" id="27"/>
                                        <p:tgtEl>
                                          <p:spTgt spid="10493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309" grpId="0" uiExpand="0" build="whole"/>
      <p:bldP spid="1049310" grpId="0" uiExpand="0" build="whole"/>
      <p:bldP spid="1049311" grpId="0" uiExpand="0" build="whole" animBg="1"/>
      <p:bldP spid="1049312" grpId="0" uiExpand="0" build="whole" animBg="1"/>
      <p:bldP spid="1049313" grpId="0" uiExpand="0" build="whole" animBg="1"/>
    </p:bldLst>
  </p:timing>
</p:sld>
</file>

<file path=ppt/slides/slide17.xml><?xml version="1.0" encoding="utf-8"?>
<p:sld xmlns:a="http://schemas.openxmlformats.org/drawingml/2006/main" xmlns:r="http://schemas.openxmlformats.org/officeDocument/2006/relationships" xmlns:p="http://schemas.openxmlformats.org/presentationml/2006/main" showMasterSp="1">
  <p:cSld>
    <p:spTree>
      <p:nvGrpSpPr>
        <p:cNvPr id="159" name=""/>
        <p:cNvGrpSpPr/>
        <p:nvPr/>
      </p:nvGrpSpPr>
      <p:grpSpPr>
        <a:xfrm rot="0">
          <a:off x="0" y="0"/>
          <a:ext cx="0" cy="0"/>
          <a:chOff x="0" y="0"/>
          <a:chExt cx="0" cy="0"/>
        </a:xfrm>
      </p:grpSpPr>
      <p:sp>
        <p:nvSpPr>
          <p:cNvPr id="1049315" name="" descr="Large confetti"/>
          <p:cNvSpPr/>
          <p:nvPr>
            <p:ph type="title" sz="full" idx="0"/>
          </p:nvPr>
        </p:nvSpPr>
        <p:spPr>
          <a:xfrm rot="0">
            <a:off x="179387" y="115887"/>
            <a:ext cx="7345362" cy="7112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1" sz="3400" i="0" u="none">
                <a:solidFill>
                  <a:srgbClr val="003300"/>
                </a:solidFill>
                <a:latin typeface="Times New Roman" pitchFamily="18" charset="0"/>
                <a:ea typeface="宋体" pitchFamily="2" charset="-122"/>
                <a:sym typeface="Times New Roman" pitchFamily="18" charset="0"/>
              </a:defRPr>
            </a:lvl1pPr>
          </a:lstStyle>
          <a:p>
            <a:pPr eaLnBrk="1" hangingPunct="1" latinLnBrk="1" lvl="0"/>
            <a:r>
              <a:rPr altLang="en-US" lang="zh-CN">
                <a:effectLst>
                  <a:outerShdw algn="tl" blurRad="38100" dir="2700000" dist="38100">
                    <a:srgbClr val="C0C0C0"/>
                  </a:outerShdw>
                </a:effectLst>
              </a:rPr>
              <a:t>表上作业法</a:t>
            </a:r>
          </a:p>
        </p:txBody>
      </p:sp>
      <p:sp>
        <p:nvSpPr>
          <p:cNvPr id="1049316" name=""/>
          <p:cNvSpPr/>
          <p:nvPr/>
        </p:nvSpPr>
        <p:spPr>
          <a:xfrm rot="0">
            <a:off x="179387" y="1052512"/>
            <a:ext cx="5289550" cy="530225"/>
          </a:xfrm>
          <a:prstGeom prst="rect"/>
          <a:noFill/>
          <a:ln>
            <a:noFill/>
          </a:ln>
        </p:spPr>
        <p:txBody>
          <a:bodyPr anchor="t" bIns="45720" lIns="91440" rIns="91440" tIns="45720" vert="horz" wrap="none">
            <a:spAutoFit/>
          </a:bodyPr>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eaLnBrk="1" hangingPunct="1" latinLnBrk="1" lvl="0">
              <a:spcBef>
                <a:spcPct val="20000"/>
              </a:spcBef>
            </a:pPr>
            <a:r>
              <a:rPr altLang="en-US" lang="zh-CN">
                <a:solidFill>
                  <a:srgbClr val="660066"/>
                </a:solidFill>
                <a:effectLst>
                  <a:outerShdw algn="tl" blurRad="38100" dir="2700000" dist="38100">
                    <a:srgbClr val="C0C0C0"/>
                  </a:outerShdw>
                </a:effectLst>
              </a:rPr>
              <a:t>第</a:t>
            </a:r>
            <a:r>
              <a:rPr altLang="zh-CN" lang="en-US">
                <a:solidFill>
                  <a:srgbClr val="660066"/>
                </a:solidFill>
                <a:effectLst>
                  <a:outerShdw algn="tl" blurRad="38100" dir="2700000" dist="38100">
                    <a:srgbClr val="C0C0C0"/>
                  </a:outerShdw>
                </a:effectLst>
              </a:rPr>
              <a:t>2</a:t>
            </a:r>
            <a:r>
              <a:rPr altLang="en-US" lang="zh-CN">
                <a:solidFill>
                  <a:srgbClr val="660066"/>
                </a:solidFill>
                <a:effectLst>
                  <a:outerShdw algn="tl" blurRad="38100" dir="2700000" dist="38100">
                    <a:srgbClr val="C0C0C0"/>
                  </a:outerShdw>
                </a:effectLst>
              </a:rPr>
              <a:t>步 最优解的判别（检验数的求法）</a:t>
            </a:r>
          </a:p>
        </p:txBody>
      </p:sp>
      <p:sp>
        <p:nvSpPr>
          <p:cNvPr id="1049317" name=""/>
          <p:cNvSpPr/>
          <p:nvPr/>
        </p:nvSpPr>
        <p:spPr>
          <a:xfrm rot="0">
            <a:off x="250825" y="1557337"/>
            <a:ext cx="8208962" cy="1354137"/>
          </a:xfrm>
          <a:prstGeom prst="rect"/>
          <a:noFill/>
          <a:ln>
            <a:noFill/>
          </a:ln>
        </p:spPr>
        <p:txBody>
          <a:bodyPr anchor="t" bIns="45720" lIns="91440" rIns="91440" tIns="45720" vert="horz">
            <a:spAutoFit/>
          </a:bodyPr>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algn="just" lvl="0">
              <a:lnSpc>
                <a:spcPct val="115000"/>
              </a:lnSpc>
              <a:spcBef>
                <a:spcPct val="0"/>
              </a:spcBef>
              <a:buFontTx/>
              <a:buNone/>
              <a:tabLst>
                <a:tab algn="l" pos="577850"/>
              </a:tabLst>
            </a:pPr>
            <a:r>
              <a:rPr altLang="zh-CN" lang="en-US"/>
              <a:t>	</a:t>
            </a:r>
            <a:r>
              <a:rPr altLang="en-US" lang="zh-CN"/>
              <a:t>求出一组基可行解后，判断是否为最优解，仍然是用检验数来判断，记</a:t>
            </a:r>
            <a:r>
              <a:rPr altLang="zh-CN" i="1" lang="en-US"/>
              <a:t>x</a:t>
            </a:r>
            <a:r>
              <a:rPr altLang="zh-CN" baseline="-30000" i="1" lang="en-US"/>
              <a:t>ij</a:t>
            </a:r>
            <a:r>
              <a:rPr altLang="en-US" lang="zh-CN"/>
              <a:t>的检验数为</a:t>
            </a:r>
            <a:r>
              <a:rPr altLang="zh-CN" lang="en-US"/>
              <a:t>λ</a:t>
            </a:r>
            <a:r>
              <a:rPr altLang="zh-CN" baseline="-30000" i="1" lang="en-US"/>
              <a:t>ij</a:t>
            </a:r>
            <a:r>
              <a:rPr altLang="en-US" lang="zh-CN"/>
              <a:t>由第一章知，求最小值的运输问题的最优判别准则是：</a:t>
            </a:r>
          </a:p>
        </p:txBody>
      </p:sp>
      <p:sp>
        <p:nvSpPr>
          <p:cNvPr id="1049318" name=""/>
          <p:cNvSpPr/>
          <p:nvPr/>
        </p:nvSpPr>
        <p:spPr>
          <a:xfrm rot="0">
            <a:off x="525462" y="3044825"/>
            <a:ext cx="7791450" cy="528637"/>
          </a:xfrm>
          <a:prstGeom prst="rect"/>
          <a:solidFill>
            <a:schemeClr val="dk2"/>
          </a:solidFill>
          <a:ln w="9525" cap="flat" cmpd="sng">
            <a:solidFill>
              <a:srgbClr val="A50021">
                <a:alpha val="100000"/>
              </a:srgbClr>
            </a:solidFill>
            <a:prstDash val="solid"/>
            <a:round/>
          </a:ln>
        </p:spPr>
        <p:txBody>
          <a:bodyPr anchor="t" bIns="45720" lIns="91440" rIns="91440" tIns="45720" vert="horz">
            <a:spAutoFit/>
          </a:bodyPr>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algn="just" eaLnBrk="1" hangingPunct="1" latinLnBrk="1" lvl="0">
              <a:lnSpc>
                <a:spcPct val="100000"/>
              </a:lnSpc>
              <a:spcBef>
                <a:spcPct val="0"/>
              </a:spcBef>
              <a:buFontTx/>
              <a:buNone/>
            </a:pPr>
            <a:r>
              <a:rPr altLang="en-US" sz="2800" lang="zh-CN">
                <a:solidFill>
                  <a:srgbClr val="FFFF00"/>
                </a:solidFill>
              </a:rPr>
              <a:t>所有非基变量的检验数都非负，则运输方案最优</a:t>
            </a:r>
          </a:p>
        </p:txBody>
      </p:sp>
      <p:sp>
        <p:nvSpPr>
          <p:cNvPr id="1049319" name=""/>
          <p:cNvSpPr/>
          <p:nvPr/>
        </p:nvSpPr>
        <p:spPr>
          <a:xfrm rot="0">
            <a:off x="273050" y="3716337"/>
            <a:ext cx="7467600" cy="1552575"/>
          </a:xfrm>
          <a:prstGeom prst="rect"/>
          <a:noFill/>
          <a:ln>
            <a:noFill/>
          </a:ln>
        </p:spPr>
        <p:txBody>
          <a:bodyPr anchor="t" bIns="45720" lIns="91440" rIns="91440" tIns="45720" vert="horz">
            <a:spAutoFit/>
          </a:bodyPr>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algn="just" eaLnBrk="1" hangingPunct="1" latinLnBrk="1" lvl="0">
              <a:spcBef>
                <a:spcPct val="20000"/>
              </a:spcBef>
              <a:buFontTx/>
              <a:buNone/>
            </a:pPr>
            <a:r>
              <a:rPr altLang="en-US" lang="zh-CN">
                <a:latin typeface="华文细黑" pitchFamily="2" charset="-122"/>
              </a:rPr>
              <a:t>求检验数的方法有两种：</a:t>
            </a:r>
          </a:p>
          <a:p>
            <a:pPr algn="just" eaLnBrk="1" hangingPunct="1" latinLnBrk="1" lvl="1">
              <a:spcBef>
                <a:spcPct val="20000"/>
              </a:spcBef>
              <a:buFontTx/>
              <a:buBlip>
                <a:blip xmlns:r="http://schemas.openxmlformats.org/officeDocument/2006/relationships" r:embed="rId1"/>
              </a:buBlip>
            </a:pPr>
            <a:r>
              <a:rPr altLang="en-US" lang="zh-CN">
                <a:latin typeface="华文细黑" pitchFamily="2" charset="-122"/>
              </a:rPr>
              <a:t>  闭回路法</a:t>
            </a:r>
          </a:p>
          <a:p>
            <a:pPr algn="just" eaLnBrk="1" hangingPunct="1" latinLnBrk="1" lvl="1">
              <a:spcBef>
                <a:spcPct val="20000"/>
              </a:spcBef>
              <a:buFontTx/>
              <a:buBlip>
                <a:blip xmlns:r="http://schemas.openxmlformats.org/officeDocument/2006/relationships" r:embed="rId1"/>
              </a:buBlip>
            </a:pPr>
            <a:r>
              <a:rPr altLang="en-US" lang="zh-CN">
                <a:latin typeface="华文细黑" pitchFamily="2" charset="-122"/>
              </a:rPr>
              <a:t>  位势法（</a:t>
            </a:r>
            <a:r>
              <a:rPr altLang="en-US" lang="zh-CN"/>
              <a:t>▲</a:t>
            </a:r>
            <a:r>
              <a:rPr altLang="en-US" lang="zh-CN">
                <a:latin typeface="华文细黑" pitchFamily="2" charset="-122"/>
              </a:rPr>
              <a:t>）</a:t>
            </a:r>
          </a:p>
        </p:txBody>
      </p:sp>
    </p:spTree>
  </p:cSld>
  <p:clrMapOvr>
    <a:masterClrMapping/>
  </p:clrMapOvr>
  <p:timing/>
</p:sld>
</file>

<file path=ppt/slides/slide18.xml><?xml version="1.0" encoding="utf-8"?>
<p:sld xmlns:a="http://schemas.openxmlformats.org/drawingml/2006/main" xmlns:r="http://schemas.openxmlformats.org/officeDocument/2006/relationships" xmlns:p="http://schemas.openxmlformats.org/presentationml/2006/main" showMasterSp="1">
  <p:cSld>
    <p:spTree>
      <p:nvGrpSpPr>
        <p:cNvPr id="162" name=""/>
        <p:cNvGrpSpPr/>
        <p:nvPr/>
      </p:nvGrpSpPr>
      <p:grpSpPr>
        <a:xfrm rot="0">
          <a:off x="0" y="0"/>
          <a:ext cx="0" cy="0"/>
          <a:chOff x="0" y="0"/>
          <a:chExt cx="0" cy="0"/>
        </a:xfrm>
      </p:grpSpPr>
      <p:sp>
        <p:nvSpPr>
          <p:cNvPr id="1049323" name="" descr="Large confetti"/>
          <p:cNvSpPr/>
          <p:nvPr>
            <p:ph type="title" sz="full" idx="0"/>
          </p:nvPr>
        </p:nvSpPr>
        <p:spPr>
          <a:xfrm rot="0">
            <a:off x="179387" y="115887"/>
            <a:ext cx="7345362" cy="7112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1" sz="3400" i="0" u="none">
                <a:solidFill>
                  <a:srgbClr val="003300"/>
                </a:solidFill>
                <a:latin typeface="Times New Roman" pitchFamily="18" charset="0"/>
                <a:ea typeface="宋体" pitchFamily="2" charset="-122"/>
                <a:sym typeface="Times New Roman" pitchFamily="18" charset="0"/>
              </a:defRPr>
            </a:lvl1pPr>
          </a:lstStyle>
          <a:p>
            <a:pPr eaLnBrk="1" hangingPunct="1" latinLnBrk="1" lvl="0"/>
            <a:r>
              <a:rPr altLang="en-US" lang="zh-CN">
                <a:effectLst>
                  <a:outerShdw algn="tl" blurRad="38100" dir="2700000" dist="38100">
                    <a:srgbClr val="C0C0C0"/>
                  </a:outerShdw>
                </a:effectLst>
              </a:rPr>
              <a:t>表上作业法</a:t>
            </a:r>
          </a:p>
        </p:txBody>
      </p:sp>
      <p:sp>
        <p:nvSpPr>
          <p:cNvPr id="1049324" name=""/>
          <p:cNvSpPr/>
          <p:nvPr>
            <p:ph type="body" sz="full" idx="1"/>
          </p:nvPr>
        </p:nvSpPr>
        <p:spPr>
          <a:xfrm rot="0">
            <a:off x="250825" y="1125537"/>
            <a:ext cx="8135937" cy="503237"/>
          </a:xfrm>
          <a:prstGeom prst="rect"/>
          <a:noFill/>
          <a:ln>
            <a:noFill/>
          </a:ln>
        </p:spPr>
        <p:txBody>
          <a:bodyPr anchor="t" bIns="45720" lIns="91440" rIns="91440" tIns="45720" vert="horz"/>
          <a:lstStyle>
            <a:lvl1pPr algn="l" fontAlgn="base" indent="-342900" latinLnBrk="1" marL="342900" rtl="0">
              <a:lnSpc>
                <a:spcPct val="120000"/>
              </a:lnSpc>
              <a:spcBef>
                <a:spcPct val="15000"/>
              </a:spcBef>
              <a:spcAft>
                <a:spcPct val="0"/>
              </a:spcAft>
              <a:buSzPct val="85000"/>
              <a:buFontTx/>
              <a:buChar char="•"/>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285750" latinLnBrk="1" marL="830262" rtl="0">
              <a:lnSpc>
                <a:spcPct val="100000"/>
              </a:lnSpc>
              <a:spcBef>
                <a:spcPct val="20000"/>
              </a:spcBef>
              <a:spcAft>
                <a:spcPct val="0"/>
              </a:spcAft>
              <a:buClr>
                <a:schemeClr val="dk2"/>
              </a:buClr>
              <a:buSzPct val="70000"/>
              <a:buFont typeface="Wingdings" pitchFamily="2" charset="2"/>
              <a:buChar char="n"/>
              <a:defRPr baseline="0" b="1" sz="2600" i="0" u="none">
                <a:solidFill>
                  <a:srgbClr val="003300"/>
                </a:solidFill>
                <a:latin typeface="Times New Roman" pitchFamily="18" charset="0"/>
                <a:ea typeface="华文细黑" pitchFamily="2" charset="-122"/>
                <a:sym typeface="Times New Roman" pitchFamily="18" charset="0"/>
              </a:defRPr>
            </a:lvl2pPr>
            <a:lvl3pPr algn="l" fontAlgn="base" indent="-228600" latinLnBrk="1" marL="1238250" rtl="0">
              <a:lnSpc>
                <a:spcPct val="100000"/>
              </a:lnSpc>
              <a:spcBef>
                <a:spcPct val="20000"/>
              </a:spcBef>
              <a:spcAft>
                <a:spcPct val="0"/>
              </a:spcAft>
              <a:buSzPct val="70000"/>
              <a:buFont typeface="Wingdings" pitchFamily="2" charset="2"/>
              <a:buChar char="•"/>
              <a:defRPr baseline="0" b="1" sz="2400" i="0" u="none">
                <a:solidFill>
                  <a:srgbClr val="003300"/>
                </a:solidFill>
                <a:latin typeface="Times New Roman" pitchFamily="18" charset="0"/>
                <a:ea typeface="华文细黑" pitchFamily="2" charset="-122"/>
                <a:sym typeface="Times New Roman" pitchFamily="18" charset="0"/>
              </a:defRPr>
            </a:lvl3pPr>
            <a:lvl4pPr algn="l" fontAlgn="base" indent="-228600" latinLnBrk="1" marL="1646237" rtl="0">
              <a:lnSpc>
                <a:spcPct val="100000"/>
              </a:lnSpc>
              <a:spcBef>
                <a:spcPct val="20000"/>
              </a:spcBef>
              <a:spcAft>
                <a:spcPct val="0"/>
              </a:spcAft>
              <a:buSzPct val="70000"/>
              <a:buFont typeface="Wingdings" pitchFamily="2" charset="2"/>
              <a:buChar char="n"/>
              <a:defRPr baseline="0" b="0" sz="2000" i="0" u="none">
                <a:solidFill>
                  <a:schemeClr val="dk1"/>
                </a:solidFill>
                <a:latin typeface="Times New Roman" pitchFamily="18" charset="0"/>
                <a:ea typeface="宋体" pitchFamily="2" charset="-122"/>
                <a:sym typeface="Times New Roman" pitchFamily="18" charset="0"/>
              </a:defRPr>
            </a:lvl4pPr>
            <a:lvl5pPr algn="l" fontAlgn="base" indent="-228600" latinLnBrk="1" marL="2057400" rtl="0">
              <a:lnSpc>
                <a:spcPct val="100000"/>
              </a:lnSpc>
              <a:spcBef>
                <a:spcPct val="20000"/>
              </a:spcBef>
              <a:spcAft>
                <a:spcPct val="0"/>
              </a:spcAft>
              <a:buSzPct val="100000"/>
              <a:buFontTx/>
              <a:buChar char="•"/>
              <a:defRPr baseline="0" b="0" sz="2000" i="0" u="none">
                <a:solidFill>
                  <a:schemeClr val="dk1"/>
                </a:solidFill>
                <a:latin typeface="Times New Roman" pitchFamily="18" charset="0"/>
                <a:ea typeface="宋体" pitchFamily="2" charset="-122"/>
                <a:sym typeface="Times New Roman" pitchFamily="18" charset="0"/>
              </a:defRPr>
            </a:lvl5pPr>
          </a:lstStyle>
          <a:p>
            <a:pPr eaLnBrk="1" hangingPunct="1" indent="0" latinLnBrk="1" lvl="0" marL="0">
              <a:lnSpc>
                <a:spcPct val="100000"/>
              </a:lnSpc>
              <a:spcBef>
                <a:spcPct val="10000"/>
              </a:spcBef>
              <a:buClr>
                <a:schemeClr val="accent1"/>
              </a:buClr>
              <a:buSzPct val="80000"/>
              <a:buFont typeface="Wingdings" pitchFamily="2" charset="2"/>
              <a:buNone/>
            </a:pPr>
            <a:r>
              <a:rPr altLang="en-US" lang="zh-CN">
                <a:solidFill>
                  <a:srgbClr val="A50021"/>
                </a:solidFill>
              </a:rPr>
              <a:t>闭回路的概念</a:t>
            </a:r>
          </a:p>
        </p:txBody>
      </p:sp>
      <p:pic>
        <p:nvPicPr>
          <p:cNvPr id="2097168" name=""/>
          <p:cNvPicPr>
            <a:picLocks/>
          </p:cNvPicPr>
          <p:nvPr/>
        </p:nvPicPr>
        <p:blipFill>
          <a:blip xmlns:r="http://schemas.openxmlformats.org/officeDocument/2006/relationships" r:embed="rId1"/>
          <a:srcRect l="0" t="0" r="0" b="0"/>
          <a:stretch>
            <a:fillRect/>
          </a:stretch>
        </p:blipFill>
        <p:spPr>
          <a:xfrm rot="0">
            <a:off x="808037" y="1724025"/>
            <a:ext cx="6426200" cy="509587"/>
          </a:xfrm>
          <a:prstGeom prst="rect"/>
          <a:noFill/>
          <a:ln>
            <a:noFill/>
          </a:ln>
        </p:spPr>
      </p:pic>
      <p:pic>
        <p:nvPicPr>
          <p:cNvPr id="2097169" name=""/>
          <p:cNvPicPr>
            <a:picLocks/>
          </p:cNvPicPr>
          <p:nvPr/>
        </p:nvPicPr>
        <p:blipFill>
          <a:blip xmlns:r="http://schemas.openxmlformats.org/officeDocument/2006/relationships" r:embed="rId2"/>
          <a:srcRect l="0" t="0" r="0" b="0"/>
          <a:stretch>
            <a:fillRect/>
          </a:stretch>
        </p:blipFill>
        <p:spPr>
          <a:xfrm rot="0">
            <a:off x="900112" y="2349500"/>
            <a:ext cx="5256212" cy="431800"/>
          </a:xfrm>
          <a:prstGeom prst="rect"/>
          <a:noFill/>
          <a:ln>
            <a:noFill/>
          </a:ln>
        </p:spPr>
      </p:pic>
      <p:sp>
        <p:nvSpPr>
          <p:cNvPr id="1049325" name=""/>
          <p:cNvSpPr/>
          <p:nvPr/>
        </p:nvSpPr>
        <p:spPr>
          <a:xfrm rot="0">
            <a:off x="250825" y="2781300"/>
            <a:ext cx="8281987" cy="968375"/>
          </a:xfrm>
          <a:prstGeom prst="rect"/>
          <a:noFill/>
          <a:ln>
            <a:noFill/>
          </a:ln>
        </p:spPr>
        <p:txBody>
          <a:bodyPr anchor="t" bIns="45720" lIns="91440" rIns="91440" tIns="45720" vert="horz">
            <a:spAutoFit/>
          </a:bodyPr>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eaLnBrk="1" hangingPunct="1" latinLnBrk="1" lvl="0">
              <a:spcBef>
                <a:spcPct val="20000"/>
              </a:spcBef>
            </a:pPr>
            <a:r>
              <a:rPr altLang="en-US" lang="zh-CN"/>
              <a:t>为一个闭回路 ，集合中的变量称为回路的顶点，相邻两个变量的连线为闭回路的边。如下表</a:t>
            </a:r>
          </a:p>
        </p:txBody>
      </p:sp>
    </p:spTree>
  </p:cSld>
  <p:clrMapOvr>
    <a:masterClrMapping/>
  </p:clrMapOvr>
  <p:timing/>
</p:sld>
</file>

<file path=ppt/slides/slide19.xml><?xml version="1.0" encoding="utf-8"?>
<p:sld xmlns:a="http://schemas.openxmlformats.org/drawingml/2006/main" xmlns:r="http://schemas.openxmlformats.org/officeDocument/2006/relationships" xmlns:p="http://schemas.openxmlformats.org/presentationml/2006/main" showMasterSp="1">
  <p:cSld>
    <p:spTree>
      <p:nvGrpSpPr>
        <p:cNvPr id="163" name=""/>
        <p:cNvGrpSpPr/>
        <p:nvPr/>
      </p:nvGrpSpPr>
      <p:grpSpPr>
        <a:xfrm rot="0">
          <a:off x="0" y="0"/>
          <a:ext cx="0" cy="0"/>
          <a:chOff x="0" y="0"/>
          <a:chExt cx="0" cy="0"/>
        </a:xfrm>
      </p:grpSpPr>
      <p:sp>
        <p:nvSpPr>
          <p:cNvPr id="1049326" name="" descr="Large confetti"/>
          <p:cNvSpPr/>
          <p:nvPr>
            <p:ph type="title" sz="full" idx="0"/>
          </p:nvPr>
        </p:nvSpPr>
        <p:spPr>
          <a:xfrm rot="0">
            <a:off x="179387" y="115887"/>
            <a:ext cx="7345362" cy="7112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1" sz="3400" i="0" u="none">
                <a:solidFill>
                  <a:srgbClr val="003300"/>
                </a:solidFill>
                <a:latin typeface="Times New Roman" pitchFamily="18" charset="0"/>
                <a:ea typeface="宋体" pitchFamily="2" charset="-122"/>
                <a:sym typeface="Times New Roman" pitchFamily="18" charset="0"/>
              </a:defRPr>
            </a:lvl1pPr>
          </a:lstStyle>
          <a:p>
            <a:pPr eaLnBrk="1" hangingPunct="1" latinLnBrk="1" lvl="0"/>
            <a:r>
              <a:rPr altLang="en-US" lang="zh-CN">
                <a:effectLst>
                  <a:outerShdw algn="tl" blurRad="38100" dir="2700000" dist="38100">
                    <a:srgbClr val="C0C0C0"/>
                  </a:outerShdw>
                </a:effectLst>
              </a:rPr>
              <a:t>表上作业法</a:t>
            </a:r>
          </a:p>
        </p:txBody>
      </p:sp>
      <p:sp>
        <p:nvSpPr>
          <p:cNvPr id="1049327" name=""/>
          <p:cNvSpPr/>
          <p:nvPr>
            <p:ph type="body" sz="full" idx="1"/>
          </p:nvPr>
        </p:nvSpPr>
        <p:spPr>
          <a:xfrm rot="0">
            <a:off x="250825" y="982662"/>
            <a:ext cx="8135937" cy="1798637"/>
          </a:xfrm>
          <a:prstGeom prst="rect"/>
          <a:noFill/>
          <a:ln>
            <a:noFill/>
          </a:ln>
        </p:spPr>
        <p:txBody>
          <a:bodyPr anchor="t" bIns="45720" lIns="91440" rIns="91440" tIns="45720" vert="horz"/>
          <a:lstStyle>
            <a:lvl1pPr algn="l" fontAlgn="base" indent="-342900" latinLnBrk="1" marL="342900" rtl="0">
              <a:lnSpc>
                <a:spcPct val="120000"/>
              </a:lnSpc>
              <a:spcBef>
                <a:spcPct val="15000"/>
              </a:spcBef>
              <a:spcAft>
                <a:spcPct val="0"/>
              </a:spcAft>
              <a:buSzPct val="85000"/>
              <a:buFontTx/>
              <a:buChar char="•"/>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285750" latinLnBrk="1" marL="830262" rtl="0">
              <a:lnSpc>
                <a:spcPct val="100000"/>
              </a:lnSpc>
              <a:spcBef>
                <a:spcPct val="20000"/>
              </a:spcBef>
              <a:spcAft>
                <a:spcPct val="0"/>
              </a:spcAft>
              <a:buClr>
                <a:schemeClr val="dk2"/>
              </a:buClr>
              <a:buSzPct val="70000"/>
              <a:buFont typeface="Wingdings" pitchFamily="2" charset="2"/>
              <a:buChar char="n"/>
              <a:defRPr baseline="0" b="1" sz="2600" i="0" u="none">
                <a:solidFill>
                  <a:srgbClr val="003300"/>
                </a:solidFill>
                <a:latin typeface="Times New Roman" pitchFamily="18" charset="0"/>
                <a:ea typeface="华文细黑" pitchFamily="2" charset="-122"/>
                <a:sym typeface="Times New Roman" pitchFamily="18" charset="0"/>
              </a:defRPr>
            </a:lvl2pPr>
            <a:lvl3pPr algn="l" fontAlgn="base" indent="-228600" latinLnBrk="1" marL="1238250" rtl="0">
              <a:lnSpc>
                <a:spcPct val="100000"/>
              </a:lnSpc>
              <a:spcBef>
                <a:spcPct val="20000"/>
              </a:spcBef>
              <a:spcAft>
                <a:spcPct val="0"/>
              </a:spcAft>
              <a:buSzPct val="70000"/>
              <a:buFont typeface="Wingdings" pitchFamily="2" charset="2"/>
              <a:buChar char="•"/>
              <a:defRPr baseline="0" b="1" sz="2400" i="0" u="none">
                <a:solidFill>
                  <a:srgbClr val="003300"/>
                </a:solidFill>
                <a:latin typeface="Times New Roman" pitchFamily="18" charset="0"/>
                <a:ea typeface="华文细黑" pitchFamily="2" charset="-122"/>
                <a:sym typeface="Times New Roman" pitchFamily="18" charset="0"/>
              </a:defRPr>
            </a:lvl3pPr>
            <a:lvl4pPr algn="l" fontAlgn="base" indent="-228600" latinLnBrk="1" marL="1646237" rtl="0">
              <a:lnSpc>
                <a:spcPct val="100000"/>
              </a:lnSpc>
              <a:spcBef>
                <a:spcPct val="20000"/>
              </a:spcBef>
              <a:spcAft>
                <a:spcPct val="0"/>
              </a:spcAft>
              <a:buSzPct val="70000"/>
              <a:buFont typeface="Wingdings" pitchFamily="2" charset="2"/>
              <a:buChar char="n"/>
              <a:defRPr baseline="0" b="0" sz="2000" i="0" u="none">
                <a:solidFill>
                  <a:schemeClr val="dk1"/>
                </a:solidFill>
                <a:latin typeface="Times New Roman" pitchFamily="18" charset="0"/>
                <a:ea typeface="宋体" pitchFamily="2" charset="-122"/>
                <a:sym typeface="Times New Roman" pitchFamily="18" charset="0"/>
              </a:defRPr>
            </a:lvl4pPr>
            <a:lvl5pPr algn="l" fontAlgn="base" indent="-228600" latinLnBrk="1" marL="2057400" rtl="0">
              <a:lnSpc>
                <a:spcPct val="100000"/>
              </a:lnSpc>
              <a:spcBef>
                <a:spcPct val="20000"/>
              </a:spcBef>
              <a:spcAft>
                <a:spcPct val="0"/>
              </a:spcAft>
              <a:buSzPct val="100000"/>
              <a:buFontTx/>
              <a:buChar char="•"/>
              <a:defRPr baseline="0" b="0" sz="2000" i="0" u="none">
                <a:solidFill>
                  <a:schemeClr val="dk1"/>
                </a:solidFill>
                <a:latin typeface="Times New Roman" pitchFamily="18" charset="0"/>
                <a:ea typeface="宋体" pitchFamily="2" charset="-122"/>
                <a:sym typeface="Times New Roman" pitchFamily="18" charset="0"/>
              </a:defRPr>
            </a:lvl5pPr>
          </a:lstStyle>
          <a:p>
            <a:pPr eaLnBrk="1" hangingPunct="1" indent="0" latinLnBrk="1" lvl="0" marL="0">
              <a:lnSpc>
                <a:spcPct val="130000"/>
              </a:lnSpc>
              <a:spcBef>
                <a:spcPct val="0"/>
              </a:spcBef>
              <a:buFontTx/>
              <a:buNone/>
            </a:pPr>
            <a:r>
              <a:rPr altLang="en-US" lang="zh-CN"/>
              <a:t>例下表中闭回路的变量集合是</a:t>
            </a:r>
            <a:r>
              <a:rPr altLang="zh-CN" lang="en-US"/>
              <a:t>{</a:t>
            </a:r>
            <a:r>
              <a:rPr altLang="zh-CN" i="1" lang="en-US"/>
              <a:t>x</a:t>
            </a:r>
            <a:r>
              <a:rPr altLang="zh-CN" baseline="-30000" lang="en-US"/>
              <a:t>11</a:t>
            </a:r>
            <a:r>
              <a:rPr altLang="zh-CN" lang="en-US"/>
              <a:t>,</a:t>
            </a:r>
            <a:r>
              <a:rPr altLang="zh-CN" i="1" lang="en-US"/>
              <a:t>x</a:t>
            </a:r>
            <a:r>
              <a:rPr altLang="zh-CN" baseline="-30000" lang="en-US"/>
              <a:t>12</a:t>
            </a:r>
            <a:r>
              <a:rPr altLang="zh-CN" lang="en-US"/>
              <a:t>,</a:t>
            </a:r>
            <a:r>
              <a:rPr altLang="zh-CN" i="1" lang="en-US"/>
              <a:t>x</a:t>
            </a:r>
            <a:r>
              <a:rPr altLang="zh-CN" baseline="-30000" lang="en-US"/>
              <a:t>42</a:t>
            </a:r>
            <a:r>
              <a:rPr altLang="zh-CN" lang="en-US"/>
              <a:t>,</a:t>
            </a:r>
            <a:r>
              <a:rPr altLang="zh-CN" i="1" lang="en-US"/>
              <a:t>x</a:t>
            </a:r>
            <a:r>
              <a:rPr altLang="zh-CN" baseline="-30000" lang="en-US"/>
              <a:t>43</a:t>
            </a:r>
            <a:r>
              <a:rPr altLang="zh-CN" lang="en-US"/>
              <a:t>,</a:t>
            </a:r>
            <a:r>
              <a:rPr altLang="zh-CN" i="1" lang="en-US"/>
              <a:t>x</a:t>
            </a:r>
            <a:r>
              <a:rPr altLang="zh-CN" baseline="-30000" lang="en-US"/>
              <a:t>23</a:t>
            </a:r>
            <a:r>
              <a:rPr altLang="zh-CN" lang="en-US"/>
              <a:t>,</a:t>
            </a:r>
            <a:r>
              <a:rPr altLang="zh-CN" i="1" lang="en-US"/>
              <a:t>x</a:t>
            </a:r>
            <a:r>
              <a:rPr altLang="zh-CN" baseline="-30000" lang="en-US"/>
              <a:t>25</a:t>
            </a:r>
            <a:r>
              <a:rPr altLang="zh-CN" lang="en-US"/>
              <a:t>,</a:t>
            </a:r>
            <a:r>
              <a:rPr altLang="zh-CN" i="1" lang="en-US"/>
              <a:t>x</a:t>
            </a:r>
            <a:r>
              <a:rPr altLang="zh-CN" baseline="-30000" lang="en-US"/>
              <a:t>35</a:t>
            </a:r>
            <a:r>
              <a:rPr altLang="zh-CN" lang="en-US"/>
              <a:t>,</a:t>
            </a:r>
            <a:r>
              <a:rPr altLang="zh-CN" i="1" lang="en-US"/>
              <a:t> x</a:t>
            </a:r>
            <a:r>
              <a:rPr altLang="zh-CN" baseline="-30000" lang="en-US"/>
              <a:t>31</a:t>
            </a:r>
            <a:r>
              <a:rPr altLang="en-US" lang="zh-CN"/>
              <a:t>}共有</a:t>
            </a:r>
            <a:r>
              <a:rPr altLang="zh-CN" lang="en-US"/>
              <a:t>8</a:t>
            </a:r>
            <a:r>
              <a:rPr altLang="en-US" lang="zh-CN"/>
              <a:t>个顶点，这</a:t>
            </a:r>
            <a:r>
              <a:rPr altLang="zh-CN" lang="en-US"/>
              <a:t>8</a:t>
            </a:r>
            <a:r>
              <a:rPr altLang="en-US" lang="zh-CN"/>
              <a:t>个顶点间用水平或垂直线段连接起来，组成一条封闭的回路。 </a:t>
            </a:r>
          </a:p>
        </p:txBody>
      </p:sp>
      <p:graphicFrame>
        <p:nvGraphicFramePr>
          <p:cNvPr id="4194317" name=""/>
          <p:cNvGraphicFramePr>
            <a:graphicFrameLocks/>
          </p:cNvGraphicFramePr>
          <p:nvPr/>
        </p:nvGraphicFramePr>
        <p:xfrm rot="0">
          <a:off x="2339975" y="2636837"/>
          <a:ext cx="3733800" cy="2344737"/>
        </p:xfrm>
        <a:graphic>
          <a:graphicData uri="http://schemas.openxmlformats.org/drawingml/2006/table">
            <a:tbl>
              <a:tblPr/>
              <a:tblGrid>
                <a:gridCol w="622300"/>
                <a:gridCol w="622300"/>
                <a:gridCol w="622300"/>
                <a:gridCol w="647700"/>
                <a:gridCol w="596900"/>
                <a:gridCol w="622300"/>
              </a:tblGrid>
              <a:tr h="452437">
                <a:tc>
                  <a:txBody>
                    <a:bodyPr/>
                    <a:p>
                      <a:pPr algn="ctr" eaLnBrk="1" hangingPunct="1" latinLnBrk="1" lvl="0">
                        <a:spcBef>
                          <a:spcPct val="15000"/>
                        </a:spcBef>
                      </a:pPr>
                      <a:endParaRPr altLang="zh-CN" sz="1800" lang="zh-CN">
                        <a:solidFill>
                          <a:schemeClr val="dk1"/>
                        </a:solidFill>
                        <a:ea typeface="黑体" pitchFamily="49" charset="-122"/>
                      </a:endParaRPr>
                    </a:p>
                  </a:txBody>
                  <a:tcPr marL="91440" marR="91440" marT="45720" marB="45720" anchor="t" vert="horz">
                    <a:lnL w="28575" cap="flat" cmpd="sng">
                      <a:solidFill>
                        <a:schemeClr val="dk1">
                          <a:alpha val="100000"/>
                        </a:schemeClr>
                      </a:solidFill>
                      <a:prstDash val="solid"/>
                      <a:round/>
                    </a:lnL>
                    <a:lnR w="12700" cap="flat" cmpd="sng">
                      <a:solidFill>
                        <a:schemeClr val="dk1">
                          <a:alpha val="100000"/>
                        </a:schemeClr>
                      </a:solidFill>
                      <a:prstDash val="solid"/>
                      <a:round/>
                    </a:lnR>
                    <a:lnT w="28575"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spcBef>
                          <a:spcPct val="15000"/>
                        </a:spcBef>
                      </a:pPr>
                      <a:r>
                        <a:rPr altLang="zh-CN" b="1" sz="1800" lang="en-US">
                          <a:solidFill>
                            <a:srgbClr val="000000"/>
                          </a:solidFill>
                          <a:ea typeface="黑体" pitchFamily="49" charset="-122"/>
                        </a:rPr>
                        <a:t>B</a:t>
                      </a:r>
                      <a:r>
                        <a:rPr altLang="zh-CN" baseline="-25000" b="1" sz="1800" lang="en-US">
                          <a:solidFill>
                            <a:srgbClr val="000000"/>
                          </a:solidFill>
                          <a:ea typeface="黑体" pitchFamily="49" charset="-122"/>
                        </a:rPr>
                        <a:t>1</a:t>
                      </a:r>
                    </a:p>
                  </a:txBody>
                  <a:tcPr marL="91440" marR="91440" marT="45720" marB="45720" anchor="t" vert="horz">
                    <a:lnL w="12700" cap="flat" cmpd="sng">
                      <a:solidFill>
                        <a:schemeClr val="dk1">
                          <a:alpha val="100000"/>
                        </a:schemeClr>
                      </a:solidFill>
                      <a:prstDash val="solid"/>
                      <a:round/>
                    </a:lnL>
                    <a:lnR w="12700" cap="flat" cmpd="sng">
                      <a:solidFill>
                        <a:schemeClr val="dk1">
                          <a:alpha val="100000"/>
                        </a:schemeClr>
                      </a:solidFill>
                      <a:prstDash val="solid"/>
                      <a:round/>
                    </a:lnR>
                    <a:lnT w="28575"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spcBef>
                          <a:spcPct val="15000"/>
                        </a:spcBef>
                      </a:pPr>
                      <a:r>
                        <a:rPr altLang="zh-CN" b="1" sz="1800" lang="en-US">
                          <a:solidFill>
                            <a:srgbClr val="000000"/>
                          </a:solidFill>
                          <a:ea typeface="黑体" pitchFamily="49" charset="-122"/>
                        </a:rPr>
                        <a:t>B</a:t>
                      </a:r>
                      <a:r>
                        <a:rPr altLang="zh-CN" baseline="-25000" b="1" sz="1800" lang="en-US">
                          <a:solidFill>
                            <a:srgbClr val="000000"/>
                          </a:solidFill>
                          <a:ea typeface="黑体" pitchFamily="49" charset="-122"/>
                        </a:rPr>
                        <a:t>2</a:t>
                      </a:r>
                    </a:p>
                  </a:txBody>
                  <a:tcPr marL="91440" marR="91440" marT="45720" marB="45720" anchor="t" vert="horz">
                    <a:lnL w="12700" cap="flat" cmpd="sng">
                      <a:solidFill>
                        <a:schemeClr val="dk1">
                          <a:alpha val="100000"/>
                        </a:schemeClr>
                      </a:solidFill>
                      <a:prstDash val="solid"/>
                      <a:round/>
                    </a:lnL>
                    <a:lnR w="12700" cap="flat" cmpd="sng">
                      <a:solidFill>
                        <a:schemeClr val="dk1">
                          <a:alpha val="100000"/>
                        </a:schemeClr>
                      </a:solidFill>
                      <a:prstDash val="solid"/>
                      <a:round/>
                    </a:lnR>
                    <a:lnT w="28575"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spcBef>
                          <a:spcPct val="15000"/>
                        </a:spcBef>
                      </a:pPr>
                      <a:r>
                        <a:rPr altLang="zh-CN" b="1" sz="1800" lang="en-US">
                          <a:solidFill>
                            <a:srgbClr val="000000"/>
                          </a:solidFill>
                          <a:ea typeface="黑体" pitchFamily="49" charset="-122"/>
                        </a:rPr>
                        <a:t>B</a:t>
                      </a:r>
                      <a:r>
                        <a:rPr altLang="zh-CN" baseline="-25000" b="1" sz="1800" lang="en-US">
                          <a:solidFill>
                            <a:srgbClr val="000000"/>
                          </a:solidFill>
                          <a:ea typeface="黑体" pitchFamily="49" charset="-122"/>
                        </a:rPr>
                        <a:t>3</a:t>
                      </a:r>
                    </a:p>
                  </a:txBody>
                  <a:tcPr marL="91440" marR="91440" marT="45720" marB="45720" anchor="t" vert="horz">
                    <a:lnL w="12700" cap="flat" cmpd="sng">
                      <a:solidFill>
                        <a:schemeClr val="dk1">
                          <a:alpha val="100000"/>
                        </a:schemeClr>
                      </a:solidFill>
                      <a:prstDash val="solid"/>
                      <a:round/>
                    </a:lnL>
                    <a:lnR w="12700" cap="flat" cmpd="sng">
                      <a:solidFill>
                        <a:schemeClr val="dk1">
                          <a:alpha val="100000"/>
                        </a:schemeClr>
                      </a:solidFill>
                      <a:prstDash val="solid"/>
                      <a:round/>
                    </a:lnR>
                    <a:lnT w="28575"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spcBef>
                          <a:spcPct val="15000"/>
                        </a:spcBef>
                      </a:pPr>
                      <a:r>
                        <a:rPr altLang="zh-CN" b="1" sz="1800" lang="en-US">
                          <a:solidFill>
                            <a:srgbClr val="000000"/>
                          </a:solidFill>
                          <a:ea typeface="黑体" pitchFamily="49" charset="-122"/>
                        </a:rPr>
                        <a:t>B</a:t>
                      </a:r>
                      <a:r>
                        <a:rPr altLang="zh-CN" baseline="-25000" b="1" sz="1800" lang="en-US">
                          <a:solidFill>
                            <a:srgbClr val="000000"/>
                          </a:solidFill>
                          <a:ea typeface="黑体" pitchFamily="49" charset="-122"/>
                        </a:rPr>
                        <a:t>4</a:t>
                      </a:r>
                    </a:p>
                  </a:txBody>
                  <a:tcPr marL="91440" marR="91440" marT="45720" marB="45720" anchor="t" vert="horz">
                    <a:lnL w="12700" cap="flat" cmpd="sng">
                      <a:solidFill>
                        <a:schemeClr val="dk1">
                          <a:alpha val="100000"/>
                        </a:schemeClr>
                      </a:solidFill>
                      <a:prstDash val="solid"/>
                      <a:round/>
                    </a:lnL>
                    <a:lnR w="12700" cap="flat" cmpd="sng">
                      <a:solidFill>
                        <a:schemeClr val="dk1">
                          <a:alpha val="100000"/>
                        </a:schemeClr>
                      </a:solidFill>
                      <a:prstDash val="solid"/>
                      <a:round/>
                    </a:lnR>
                    <a:lnT w="28575"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spcBef>
                          <a:spcPct val="15000"/>
                        </a:spcBef>
                      </a:pPr>
                      <a:r>
                        <a:rPr altLang="zh-CN" b="1" sz="1800" lang="en-US">
                          <a:solidFill>
                            <a:srgbClr val="000000"/>
                          </a:solidFill>
                          <a:ea typeface="黑体" pitchFamily="49" charset="-122"/>
                        </a:rPr>
                        <a:t>B</a:t>
                      </a:r>
                      <a:r>
                        <a:rPr altLang="zh-CN" baseline="-25000" b="1" sz="1800" lang="en-US">
                          <a:solidFill>
                            <a:srgbClr val="000000"/>
                          </a:solidFill>
                          <a:ea typeface="黑体" pitchFamily="49" charset="-122"/>
                        </a:rPr>
                        <a:t>5</a:t>
                      </a:r>
                    </a:p>
                  </a:txBody>
                  <a:tcPr marL="91440" marR="91440" marT="45720" marB="45720" anchor="t" vert="horz">
                    <a:lnL w="12700" cap="flat" cmpd="sng">
                      <a:solidFill>
                        <a:schemeClr val="dk1">
                          <a:alpha val="100000"/>
                        </a:schemeClr>
                      </a:solidFill>
                      <a:prstDash val="solid"/>
                      <a:round/>
                    </a:lnL>
                    <a:lnR w="28575" cap="flat" cmpd="sng">
                      <a:solidFill>
                        <a:schemeClr val="dk1">
                          <a:alpha val="100000"/>
                        </a:schemeClr>
                      </a:solidFill>
                      <a:prstDash val="solid"/>
                      <a:round/>
                    </a:lnR>
                    <a:lnT w="28575" cap="flat" cmpd="sng">
                      <a:solidFill>
                        <a:schemeClr val="dk1">
                          <a:alpha val="100000"/>
                        </a:schemeClr>
                      </a:solidFill>
                      <a:prstDash val="solid"/>
                      <a:round/>
                    </a:lnT>
                    <a:lnB w="12700" cap="flat" cmpd="sng">
                      <a:solidFill>
                        <a:schemeClr val="dk1">
                          <a:alpha val="100000"/>
                        </a:schemeClr>
                      </a:solidFill>
                      <a:prstDash val="solid"/>
                      <a:round/>
                    </a:lnB>
                    <a:noFill/>
                  </a:tcPr>
                </a:tc>
              </a:tr>
              <a:tr h="450849">
                <a:tc>
                  <a:txBody>
                    <a:bodyPr/>
                    <a:p>
                      <a:pPr algn="ctr" eaLnBrk="1" hangingPunct="1" latinLnBrk="1" lvl="0">
                        <a:spcBef>
                          <a:spcPct val="15000"/>
                        </a:spcBef>
                      </a:pPr>
                      <a:r>
                        <a:rPr altLang="zh-CN" b="1" sz="1800" lang="en-US">
                          <a:solidFill>
                            <a:srgbClr val="000000"/>
                          </a:solidFill>
                          <a:ea typeface="黑体" pitchFamily="49" charset="-122"/>
                        </a:rPr>
                        <a:t>A</a:t>
                      </a:r>
                      <a:r>
                        <a:rPr altLang="zh-CN" baseline="-25000" b="1" sz="1800" lang="en-US">
                          <a:solidFill>
                            <a:srgbClr val="000000"/>
                          </a:solidFill>
                          <a:ea typeface="黑体" pitchFamily="49" charset="-122"/>
                        </a:rPr>
                        <a:t>1</a:t>
                      </a:r>
                    </a:p>
                  </a:txBody>
                  <a:tcPr marL="91440" marR="91440" marT="45720" marB="45720" anchor="t" vert="horz">
                    <a:lnL w="28575"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l" eaLnBrk="1" hangingPunct="1" latinLnBrk="1" lvl="0">
                        <a:spcBef>
                          <a:spcPct val="15000"/>
                        </a:spcBef>
                      </a:pPr>
                      <a:r>
                        <a:rPr altLang="zh-CN" b="1" sz="1800" lang="en-US">
                          <a:solidFill>
                            <a:srgbClr val="000000"/>
                          </a:solidFill>
                          <a:ea typeface="黑体" pitchFamily="49" charset="-122"/>
                        </a:rPr>
                        <a:t>X</a:t>
                      </a:r>
                      <a:r>
                        <a:rPr altLang="zh-CN" baseline="-25000" b="1" sz="1800" lang="en-US">
                          <a:solidFill>
                            <a:srgbClr val="000000"/>
                          </a:solidFill>
                          <a:ea typeface="黑体" pitchFamily="49" charset="-122"/>
                        </a:rPr>
                        <a:t>11</a:t>
                      </a:r>
                    </a:p>
                  </a:txBody>
                  <a:tcPr marL="91440" marR="91440" marT="45720" marB="45720" anchor="b"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l" eaLnBrk="1" hangingPunct="1" latinLnBrk="1" lvl="0">
                        <a:spcBef>
                          <a:spcPct val="15000"/>
                        </a:spcBef>
                      </a:pPr>
                      <a:r>
                        <a:rPr altLang="zh-CN" b="1" sz="1800" lang="en-US">
                          <a:solidFill>
                            <a:srgbClr val="000000"/>
                          </a:solidFill>
                          <a:ea typeface="黑体" pitchFamily="49" charset="-122"/>
                        </a:rPr>
                        <a:t>X</a:t>
                      </a:r>
                      <a:r>
                        <a:rPr altLang="zh-CN" baseline="-25000" b="1" sz="1800" lang="en-US">
                          <a:solidFill>
                            <a:srgbClr val="000000"/>
                          </a:solidFill>
                          <a:ea typeface="黑体" pitchFamily="49" charset="-122"/>
                        </a:rPr>
                        <a:t>12</a:t>
                      </a:r>
                    </a:p>
                  </a:txBody>
                  <a:tcPr marL="91440" marR="91440" marT="45720" marB="45720" anchor="b"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l" eaLnBrk="1" hangingPunct="1" latinLnBrk="1" lvl="0">
                        <a:spcBef>
                          <a:spcPct val="15000"/>
                        </a:spcBef>
                      </a:pPr>
                      <a:endParaRPr altLang="zh-CN" sz="1800" lang="zh-CN">
                        <a:solidFill>
                          <a:schemeClr val="dk1"/>
                        </a:solidFill>
                        <a:ea typeface="黑体" pitchFamily="49" charset="-122"/>
                      </a:endParaRPr>
                    </a:p>
                  </a:txBody>
                  <a:tcPr marL="91440" marR="91440" marT="45720" marB="45720" anchor="b"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l" eaLnBrk="1" hangingPunct="1" latinLnBrk="1" lvl="0">
                        <a:spcBef>
                          <a:spcPct val="15000"/>
                        </a:spcBef>
                      </a:pPr>
                      <a:endParaRPr altLang="zh-CN" sz="1800" lang="zh-CN">
                        <a:solidFill>
                          <a:schemeClr val="dk1"/>
                        </a:solidFill>
                        <a:ea typeface="黑体" pitchFamily="49" charset="-122"/>
                      </a:endParaRPr>
                    </a:p>
                  </a:txBody>
                  <a:tcPr marL="91440" marR="91440" marT="45720" marB="45720" anchor="b"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l" eaLnBrk="1" hangingPunct="1" latinLnBrk="1" lvl="0">
                        <a:spcBef>
                          <a:spcPct val="15000"/>
                        </a:spcBef>
                      </a:pPr>
                      <a:endParaRPr altLang="zh-CN" sz="1800" lang="zh-CN">
                        <a:solidFill>
                          <a:schemeClr val="dk1"/>
                        </a:solidFill>
                        <a:ea typeface="黑体" pitchFamily="49" charset="-122"/>
                      </a:endParaRPr>
                    </a:p>
                  </a:txBody>
                  <a:tcPr marL="91440" marR="91440" marT="45720" marB="45720" anchor="b" vert="horz">
                    <a:lnL w="12700" cap="flat" cmpd="sng">
                      <a:solidFill>
                        <a:schemeClr val="dk1">
                          <a:alpha val="100000"/>
                        </a:schemeClr>
                      </a:solidFill>
                      <a:prstDash val="solid"/>
                      <a:round/>
                    </a:lnL>
                    <a:lnR w="28575"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r>
              <a:tr h="454024">
                <a:tc>
                  <a:txBody>
                    <a:bodyPr/>
                    <a:p>
                      <a:pPr algn="ctr" eaLnBrk="1" hangingPunct="1" latinLnBrk="1" lvl="0">
                        <a:spcBef>
                          <a:spcPct val="15000"/>
                        </a:spcBef>
                      </a:pPr>
                      <a:r>
                        <a:rPr altLang="zh-CN" b="1" sz="1800" lang="en-US">
                          <a:solidFill>
                            <a:srgbClr val="000000"/>
                          </a:solidFill>
                          <a:ea typeface="黑体" pitchFamily="49" charset="-122"/>
                        </a:rPr>
                        <a:t>A</a:t>
                      </a:r>
                      <a:r>
                        <a:rPr altLang="zh-CN" baseline="-25000" b="1" sz="1800" lang="en-US">
                          <a:solidFill>
                            <a:srgbClr val="000000"/>
                          </a:solidFill>
                          <a:ea typeface="黑体" pitchFamily="49" charset="-122"/>
                        </a:rPr>
                        <a:t>2</a:t>
                      </a:r>
                    </a:p>
                  </a:txBody>
                  <a:tcPr marL="91440" marR="91440" marT="45720" marB="45720" anchor="t" vert="horz">
                    <a:lnL w="28575"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l" eaLnBrk="1" hangingPunct="1" latinLnBrk="1" lvl="0">
                        <a:spcBef>
                          <a:spcPct val="15000"/>
                        </a:spcBef>
                      </a:pPr>
                      <a:endParaRPr altLang="zh-CN" sz="1800" lang="zh-CN">
                        <a:solidFill>
                          <a:schemeClr val="dk1"/>
                        </a:solidFill>
                        <a:ea typeface="黑体" pitchFamily="49" charset="-122"/>
                      </a:endParaRPr>
                    </a:p>
                  </a:txBody>
                  <a:tcPr marL="91440" marR="91440" marT="45720" marB="45720" anchor="b"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l" eaLnBrk="1" hangingPunct="1" latinLnBrk="1" lvl="0">
                        <a:spcBef>
                          <a:spcPct val="15000"/>
                        </a:spcBef>
                      </a:pPr>
                      <a:endParaRPr altLang="zh-CN" sz="1800" lang="zh-CN">
                        <a:solidFill>
                          <a:schemeClr val="dk1"/>
                        </a:solidFill>
                        <a:ea typeface="黑体" pitchFamily="49" charset="-122"/>
                      </a:endParaRPr>
                    </a:p>
                  </a:txBody>
                  <a:tcPr marL="91440" marR="91440" marT="45720" marB="45720" anchor="b"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l" eaLnBrk="1" hangingPunct="1" latinLnBrk="1" lvl="0">
                        <a:spcBef>
                          <a:spcPct val="15000"/>
                        </a:spcBef>
                      </a:pPr>
                      <a:r>
                        <a:rPr altLang="zh-CN" b="1" sz="1800" lang="en-US">
                          <a:solidFill>
                            <a:srgbClr val="000000"/>
                          </a:solidFill>
                          <a:ea typeface="黑体" pitchFamily="49" charset="-122"/>
                        </a:rPr>
                        <a:t>X</a:t>
                      </a:r>
                      <a:r>
                        <a:rPr altLang="zh-CN" baseline="-25000" b="1" sz="1800" lang="en-US">
                          <a:solidFill>
                            <a:srgbClr val="000000"/>
                          </a:solidFill>
                          <a:ea typeface="黑体" pitchFamily="49" charset="-122"/>
                        </a:rPr>
                        <a:t>23</a:t>
                      </a:r>
                    </a:p>
                  </a:txBody>
                  <a:tcPr marL="91440" marR="91440" marT="45720" marB="45720" anchor="b"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l" eaLnBrk="1" hangingPunct="1" latinLnBrk="1" lvl="0">
                        <a:spcBef>
                          <a:spcPct val="15000"/>
                        </a:spcBef>
                      </a:pPr>
                      <a:endParaRPr altLang="zh-CN" sz="1800" lang="zh-CN">
                        <a:solidFill>
                          <a:schemeClr val="dk1"/>
                        </a:solidFill>
                        <a:ea typeface="黑体" pitchFamily="49" charset="-122"/>
                      </a:endParaRPr>
                    </a:p>
                  </a:txBody>
                  <a:tcPr marL="91440" marR="91440" marT="45720" marB="45720" anchor="b"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l" eaLnBrk="1" hangingPunct="1" latinLnBrk="1" lvl="0">
                        <a:spcBef>
                          <a:spcPct val="15000"/>
                        </a:spcBef>
                      </a:pPr>
                      <a:r>
                        <a:rPr altLang="zh-CN" b="1" sz="1800" lang="en-US">
                          <a:solidFill>
                            <a:srgbClr val="000000"/>
                          </a:solidFill>
                          <a:ea typeface="黑体" pitchFamily="49" charset="-122"/>
                        </a:rPr>
                        <a:t>X</a:t>
                      </a:r>
                      <a:r>
                        <a:rPr altLang="zh-CN" baseline="-25000" b="1" sz="1800" lang="en-US">
                          <a:solidFill>
                            <a:srgbClr val="000000"/>
                          </a:solidFill>
                          <a:ea typeface="黑体" pitchFamily="49" charset="-122"/>
                        </a:rPr>
                        <a:t>25</a:t>
                      </a:r>
                    </a:p>
                  </a:txBody>
                  <a:tcPr marL="91440" marR="91440" marT="45720" marB="45720" anchor="b" vert="horz">
                    <a:lnL w="12700" cap="flat" cmpd="sng">
                      <a:solidFill>
                        <a:schemeClr val="dk1">
                          <a:alpha val="100000"/>
                        </a:schemeClr>
                      </a:solidFill>
                      <a:prstDash val="solid"/>
                      <a:round/>
                    </a:lnL>
                    <a:lnR w="28575"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r>
              <a:tr h="471487">
                <a:tc>
                  <a:txBody>
                    <a:bodyPr/>
                    <a:p>
                      <a:pPr algn="ctr" eaLnBrk="1" hangingPunct="1" latinLnBrk="1" lvl="0">
                        <a:spcBef>
                          <a:spcPct val="15000"/>
                        </a:spcBef>
                      </a:pPr>
                      <a:r>
                        <a:rPr altLang="zh-CN" b="1" sz="1800" lang="en-US">
                          <a:solidFill>
                            <a:srgbClr val="000000"/>
                          </a:solidFill>
                          <a:ea typeface="黑体" pitchFamily="49" charset="-122"/>
                        </a:rPr>
                        <a:t>A</a:t>
                      </a:r>
                      <a:r>
                        <a:rPr altLang="zh-CN" baseline="-25000" b="1" sz="1800" lang="en-US">
                          <a:solidFill>
                            <a:srgbClr val="000000"/>
                          </a:solidFill>
                          <a:ea typeface="黑体" pitchFamily="49" charset="-122"/>
                        </a:rPr>
                        <a:t>3</a:t>
                      </a:r>
                    </a:p>
                  </a:txBody>
                  <a:tcPr marL="91440" marR="91440" marT="45720" marB="45720" anchor="t" vert="horz">
                    <a:lnL w="28575"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l" eaLnBrk="1" hangingPunct="1" latinLnBrk="1" lvl="0">
                        <a:spcBef>
                          <a:spcPct val="15000"/>
                        </a:spcBef>
                      </a:pPr>
                      <a:r>
                        <a:rPr altLang="zh-CN" b="1" sz="1800" lang="en-US">
                          <a:solidFill>
                            <a:srgbClr val="000000"/>
                          </a:solidFill>
                          <a:ea typeface="黑体" pitchFamily="49" charset="-122"/>
                        </a:rPr>
                        <a:t>X</a:t>
                      </a:r>
                      <a:r>
                        <a:rPr altLang="zh-CN" baseline="-25000" b="1" sz="1800" lang="en-US">
                          <a:solidFill>
                            <a:srgbClr val="000000"/>
                          </a:solidFill>
                          <a:ea typeface="黑体" pitchFamily="49" charset="-122"/>
                        </a:rPr>
                        <a:t>31</a:t>
                      </a:r>
                    </a:p>
                  </a:txBody>
                  <a:tcPr marL="91440" marR="91440" marT="45720" marB="45720" anchor="b"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l" eaLnBrk="1" hangingPunct="1" latinLnBrk="1" lvl="0">
                        <a:spcBef>
                          <a:spcPct val="15000"/>
                        </a:spcBef>
                      </a:pPr>
                      <a:endParaRPr altLang="zh-CN" sz="1800" lang="zh-CN">
                        <a:solidFill>
                          <a:schemeClr val="dk1"/>
                        </a:solidFill>
                        <a:ea typeface="黑体" pitchFamily="49" charset="-122"/>
                      </a:endParaRPr>
                    </a:p>
                  </a:txBody>
                  <a:tcPr marL="91440" marR="91440" marT="45720" marB="45720" anchor="b"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l" eaLnBrk="1" hangingPunct="1" latinLnBrk="1" lvl="0">
                        <a:spcBef>
                          <a:spcPct val="15000"/>
                        </a:spcBef>
                      </a:pPr>
                      <a:endParaRPr altLang="zh-CN" sz="1800" lang="zh-CN">
                        <a:solidFill>
                          <a:schemeClr val="dk1"/>
                        </a:solidFill>
                        <a:ea typeface="黑体" pitchFamily="49" charset="-122"/>
                      </a:endParaRPr>
                    </a:p>
                  </a:txBody>
                  <a:tcPr marL="91440" marR="91440" marT="45720" marB="45720" anchor="b"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l" eaLnBrk="1" hangingPunct="1" latinLnBrk="1" lvl="0">
                        <a:spcBef>
                          <a:spcPct val="15000"/>
                        </a:spcBef>
                      </a:pPr>
                      <a:endParaRPr altLang="zh-CN" sz="1800" lang="zh-CN">
                        <a:solidFill>
                          <a:schemeClr val="dk1"/>
                        </a:solidFill>
                        <a:ea typeface="黑体" pitchFamily="49" charset="-122"/>
                      </a:endParaRPr>
                    </a:p>
                  </a:txBody>
                  <a:tcPr marL="91440" marR="91440" marT="45720" marB="45720" anchor="b"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l" eaLnBrk="1" hangingPunct="1" latinLnBrk="1" lvl="0">
                        <a:spcBef>
                          <a:spcPct val="15000"/>
                        </a:spcBef>
                      </a:pPr>
                      <a:r>
                        <a:rPr altLang="zh-CN" b="1" sz="1800" lang="en-US">
                          <a:solidFill>
                            <a:srgbClr val="000000"/>
                          </a:solidFill>
                          <a:ea typeface="黑体" pitchFamily="49" charset="-122"/>
                        </a:rPr>
                        <a:t>X</a:t>
                      </a:r>
                      <a:r>
                        <a:rPr altLang="zh-CN" baseline="-25000" b="1" sz="1800" lang="en-US">
                          <a:solidFill>
                            <a:srgbClr val="000000"/>
                          </a:solidFill>
                          <a:ea typeface="黑体" pitchFamily="49" charset="-122"/>
                        </a:rPr>
                        <a:t>35</a:t>
                      </a:r>
                    </a:p>
                  </a:txBody>
                  <a:tcPr marL="91440" marR="91440" marT="45720" marB="45720" anchor="b" vert="horz">
                    <a:lnL w="12700" cap="flat" cmpd="sng">
                      <a:solidFill>
                        <a:schemeClr val="dk1">
                          <a:alpha val="100000"/>
                        </a:schemeClr>
                      </a:solidFill>
                      <a:prstDash val="solid"/>
                      <a:round/>
                    </a:lnL>
                    <a:lnR w="28575"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r>
              <a:tr h="515937">
                <a:tc>
                  <a:txBody>
                    <a:bodyPr/>
                    <a:p>
                      <a:pPr algn="ctr" eaLnBrk="1" hangingPunct="1" latinLnBrk="1" lvl="0">
                        <a:spcBef>
                          <a:spcPct val="15000"/>
                        </a:spcBef>
                      </a:pPr>
                      <a:r>
                        <a:rPr altLang="zh-CN" b="1" sz="1800" lang="en-US">
                          <a:solidFill>
                            <a:srgbClr val="000000"/>
                          </a:solidFill>
                          <a:ea typeface="黑体" pitchFamily="49" charset="-122"/>
                        </a:rPr>
                        <a:t>A</a:t>
                      </a:r>
                      <a:r>
                        <a:rPr altLang="zh-CN" baseline="-25000" b="1" sz="1800" lang="en-US">
                          <a:solidFill>
                            <a:srgbClr val="000000"/>
                          </a:solidFill>
                          <a:ea typeface="黑体" pitchFamily="49" charset="-122"/>
                        </a:rPr>
                        <a:t>4</a:t>
                      </a:r>
                    </a:p>
                  </a:txBody>
                  <a:tcPr marL="91440" marR="91440" marT="45720" marB="45720" anchor="t" vert="horz">
                    <a:lnL w="28575"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28575" cap="flat" cmpd="sng">
                      <a:solidFill>
                        <a:schemeClr val="dk1">
                          <a:alpha val="100000"/>
                        </a:schemeClr>
                      </a:solidFill>
                      <a:prstDash val="solid"/>
                      <a:round/>
                    </a:lnB>
                    <a:noFill/>
                  </a:tcPr>
                </a:tc>
                <a:tc>
                  <a:txBody>
                    <a:bodyPr/>
                    <a:p>
                      <a:pPr algn="l" eaLnBrk="1" hangingPunct="1" latinLnBrk="1" lvl="0">
                        <a:spcBef>
                          <a:spcPct val="15000"/>
                        </a:spcBef>
                      </a:pPr>
                      <a:endParaRPr altLang="zh-CN" sz="1800" lang="zh-CN">
                        <a:solidFill>
                          <a:schemeClr val="dk1"/>
                        </a:solidFill>
                        <a:ea typeface="黑体" pitchFamily="49" charset="-122"/>
                      </a:endParaRPr>
                    </a:p>
                  </a:txBody>
                  <a:tcPr marL="91440" marR="91440" marT="45720" marB="45720" anchor="b"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28575" cap="flat" cmpd="sng">
                      <a:solidFill>
                        <a:schemeClr val="dk1">
                          <a:alpha val="100000"/>
                        </a:schemeClr>
                      </a:solidFill>
                      <a:prstDash val="solid"/>
                      <a:round/>
                    </a:lnB>
                    <a:noFill/>
                  </a:tcPr>
                </a:tc>
                <a:tc>
                  <a:txBody>
                    <a:bodyPr/>
                    <a:p>
                      <a:pPr algn="l" eaLnBrk="1" hangingPunct="1" latinLnBrk="1" lvl="0">
                        <a:spcBef>
                          <a:spcPct val="15000"/>
                        </a:spcBef>
                      </a:pPr>
                      <a:r>
                        <a:rPr altLang="zh-CN" b="1" sz="1800" lang="en-US">
                          <a:solidFill>
                            <a:srgbClr val="000000"/>
                          </a:solidFill>
                          <a:ea typeface="黑体" pitchFamily="49" charset="-122"/>
                        </a:rPr>
                        <a:t>X</a:t>
                      </a:r>
                      <a:r>
                        <a:rPr altLang="zh-CN" baseline="-25000" b="1" sz="1800" lang="en-US">
                          <a:solidFill>
                            <a:srgbClr val="000000"/>
                          </a:solidFill>
                          <a:ea typeface="黑体" pitchFamily="49" charset="-122"/>
                        </a:rPr>
                        <a:t>42</a:t>
                      </a:r>
                    </a:p>
                  </a:txBody>
                  <a:tcPr marL="91440" marR="91440" marT="45720" marB="45720" anchor="b"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28575" cap="flat" cmpd="sng">
                      <a:solidFill>
                        <a:schemeClr val="dk1">
                          <a:alpha val="100000"/>
                        </a:schemeClr>
                      </a:solidFill>
                      <a:prstDash val="solid"/>
                      <a:round/>
                    </a:lnB>
                    <a:noFill/>
                  </a:tcPr>
                </a:tc>
                <a:tc>
                  <a:txBody>
                    <a:bodyPr/>
                    <a:p>
                      <a:pPr algn="l" eaLnBrk="1" hangingPunct="1" latinLnBrk="1" lvl="0">
                        <a:spcBef>
                          <a:spcPct val="15000"/>
                        </a:spcBef>
                      </a:pPr>
                      <a:r>
                        <a:rPr altLang="zh-CN" b="1" sz="1800" lang="en-US">
                          <a:solidFill>
                            <a:srgbClr val="000000"/>
                          </a:solidFill>
                          <a:ea typeface="黑体" pitchFamily="49" charset="-122"/>
                        </a:rPr>
                        <a:t>X</a:t>
                      </a:r>
                      <a:r>
                        <a:rPr altLang="zh-CN" baseline="-25000" b="1" sz="1800" lang="en-US">
                          <a:solidFill>
                            <a:srgbClr val="000000"/>
                          </a:solidFill>
                          <a:ea typeface="黑体" pitchFamily="49" charset="-122"/>
                        </a:rPr>
                        <a:t>43</a:t>
                      </a:r>
                    </a:p>
                  </a:txBody>
                  <a:tcPr marL="91440" marR="91440" marT="45720" marB="45720" anchor="b"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28575" cap="flat" cmpd="sng">
                      <a:solidFill>
                        <a:schemeClr val="dk1">
                          <a:alpha val="100000"/>
                        </a:schemeClr>
                      </a:solidFill>
                      <a:prstDash val="solid"/>
                      <a:round/>
                    </a:lnB>
                    <a:noFill/>
                  </a:tcPr>
                </a:tc>
                <a:tc>
                  <a:txBody>
                    <a:bodyPr/>
                    <a:p>
                      <a:pPr algn="l" eaLnBrk="1" hangingPunct="1" latinLnBrk="1" lvl="0">
                        <a:spcBef>
                          <a:spcPct val="15000"/>
                        </a:spcBef>
                      </a:pPr>
                      <a:endParaRPr altLang="zh-CN" sz="1800" lang="zh-CN">
                        <a:solidFill>
                          <a:schemeClr val="dk1"/>
                        </a:solidFill>
                        <a:ea typeface="黑体" pitchFamily="49" charset="-122"/>
                      </a:endParaRPr>
                    </a:p>
                  </a:txBody>
                  <a:tcPr marL="91440" marR="91440" marT="45720" marB="45720" anchor="b"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28575" cap="flat" cmpd="sng">
                      <a:solidFill>
                        <a:schemeClr val="dk1">
                          <a:alpha val="100000"/>
                        </a:schemeClr>
                      </a:solidFill>
                      <a:prstDash val="solid"/>
                      <a:round/>
                    </a:lnB>
                    <a:noFill/>
                  </a:tcPr>
                </a:tc>
                <a:tc>
                  <a:txBody>
                    <a:bodyPr/>
                    <a:p>
                      <a:pPr algn="l" eaLnBrk="1" hangingPunct="1" latinLnBrk="1" lvl="0">
                        <a:spcBef>
                          <a:spcPct val="15000"/>
                        </a:spcBef>
                      </a:pPr>
                      <a:endParaRPr altLang="zh-CN" sz="1800" lang="zh-CN">
                        <a:solidFill>
                          <a:schemeClr val="dk1"/>
                        </a:solidFill>
                        <a:ea typeface="黑体" pitchFamily="49" charset="-122"/>
                      </a:endParaRPr>
                    </a:p>
                  </a:txBody>
                  <a:tcPr marL="91440" marR="91440" marT="45720" marB="45720" anchor="b" vert="horz">
                    <a:lnL w="12700" cap="flat" cmpd="sng">
                      <a:solidFill>
                        <a:schemeClr val="dk1">
                          <a:alpha val="100000"/>
                        </a:schemeClr>
                      </a:solidFill>
                      <a:prstDash val="solid"/>
                      <a:round/>
                    </a:lnL>
                    <a:lnR w="28575" cap="flat" cmpd="sng">
                      <a:solidFill>
                        <a:schemeClr val="dk1">
                          <a:alpha val="100000"/>
                        </a:schemeClr>
                      </a:solidFill>
                      <a:prstDash val="solid"/>
                      <a:round/>
                    </a:lnR>
                    <a:lnT w="12700" cap="flat" cmpd="sng">
                      <a:solidFill>
                        <a:schemeClr val="dk1">
                          <a:alpha val="100000"/>
                        </a:schemeClr>
                      </a:solidFill>
                      <a:prstDash val="solid"/>
                      <a:round/>
                    </a:lnT>
                    <a:lnB w="28575" cap="flat" cmpd="sng">
                      <a:solidFill>
                        <a:schemeClr val="dk1">
                          <a:alpha val="100000"/>
                        </a:schemeClr>
                      </a:solidFill>
                      <a:prstDash val="solid"/>
                      <a:round/>
                    </a:lnB>
                    <a:noFill/>
                  </a:tcPr>
                </a:tc>
              </a:tr>
            </a:tbl>
          </a:graphicData>
        </a:graphic>
      </p:graphicFrame>
      <p:sp>
        <p:nvSpPr>
          <p:cNvPr id="1049371" name=""/>
          <p:cNvSpPr/>
          <p:nvPr/>
        </p:nvSpPr>
        <p:spPr>
          <a:xfrm rot="0">
            <a:off x="3406775" y="3152775"/>
            <a:ext cx="0" cy="990600"/>
          </a:xfrm>
          <a:prstGeom prst="line"/>
          <a:noFill/>
          <a:ln w="28575" cap="flat" cmpd="sng">
            <a:solidFill>
              <a:srgbClr val="A50021">
                <a:alpha val="100000"/>
              </a:srgbClr>
            </a:solidFill>
            <a:prstDash val="solid"/>
            <a:round/>
          </a:ln>
        </p:spPr>
      </p:sp>
      <p:sp>
        <p:nvSpPr>
          <p:cNvPr id="1049372" name=""/>
          <p:cNvSpPr/>
          <p:nvPr/>
        </p:nvSpPr>
        <p:spPr>
          <a:xfrm rot="0">
            <a:off x="3406775" y="3152775"/>
            <a:ext cx="609600" cy="0"/>
          </a:xfrm>
          <a:prstGeom prst="line"/>
          <a:noFill/>
          <a:ln w="28575" cap="flat" cmpd="sng">
            <a:solidFill>
              <a:srgbClr val="A50021">
                <a:alpha val="100000"/>
              </a:srgbClr>
            </a:solidFill>
            <a:prstDash val="solid"/>
            <a:round/>
          </a:ln>
        </p:spPr>
      </p:sp>
      <p:sp>
        <p:nvSpPr>
          <p:cNvPr id="1049373" name=""/>
          <p:cNvSpPr/>
          <p:nvPr/>
        </p:nvSpPr>
        <p:spPr>
          <a:xfrm rot="0">
            <a:off x="4016375" y="3152775"/>
            <a:ext cx="0" cy="1524000"/>
          </a:xfrm>
          <a:prstGeom prst="line"/>
          <a:noFill/>
          <a:ln w="28575" cap="flat" cmpd="sng">
            <a:solidFill>
              <a:srgbClr val="A50021">
                <a:alpha val="100000"/>
              </a:srgbClr>
            </a:solidFill>
            <a:prstDash val="solid"/>
            <a:round/>
          </a:ln>
        </p:spPr>
      </p:sp>
      <p:sp>
        <p:nvSpPr>
          <p:cNvPr id="1049374" name=""/>
          <p:cNvSpPr/>
          <p:nvPr/>
        </p:nvSpPr>
        <p:spPr>
          <a:xfrm rot="0">
            <a:off x="4016375" y="4676775"/>
            <a:ext cx="609600" cy="0"/>
          </a:xfrm>
          <a:prstGeom prst="line"/>
          <a:noFill/>
          <a:ln w="28575" cap="flat" cmpd="sng">
            <a:solidFill>
              <a:srgbClr val="A50021">
                <a:alpha val="100000"/>
              </a:srgbClr>
            </a:solidFill>
            <a:prstDash val="solid"/>
            <a:round/>
          </a:ln>
        </p:spPr>
      </p:sp>
      <p:sp>
        <p:nvSpPr>
          <p:cNvPr id="1049375" name=""/>
          <p:cNvSpPr/>
          <p:nvPr/>
        </p:nvSpPr>
        <p:spPr>
          <a:xfrm rot="0" flipV="1">
            <a:off x="4625975" y="3686175"/>
            <a:ext cx="0" cy="990600"/>
          </a:xfrm>
          <a:prstGeom prst="line"/>
          <a:noFill/>
          <a:ln w="28575" cap="flat" cmpd="sng">
            <a:solidFill>
              <a:srgbClr val="A50021">
                <a:alpha val="100000"/>
              </a:srgbClr>
            </a:solidFill>
            <a:prstDash val="solid"/>
            <a:round/>
          </a:ln>
        </p:spPr>
      </p:sp>
      <p:sp>
        <p:nvSpPr>
          <p:cNvPr id="1049376" name=""/>
          <p:cNvSpPr/>
          <p:nvPr/>
        </p:nvSpPr>
        <p:spPr>
          <a:xfrm rot="0">
            <a:off x="4625975" y="3686175"/>
            <a:ext cx="1295400" cy="0"/>
          </a:xfrm>
          <a:prstGeom prst="line"/>
          <a:noFill/>
          <a:ln w="28575" cap="flat" cmpd="sng">
            <a:solidFill>
              <a:srgbClr val="A50021">
                <a:alpha val="100000"/>
              </a:srgbClr>
            </a:solidFill>
            <a:prstDash val="solid"/>
            <a:round/>
          </a:ln>
        </p:spPr>
      </p:sp>
      <p:sp>
        <p:nvSpPr>
          <p:cNvPr id="1049377" name=""/>
          <p:cNvSpPr/>
          <p:nvPr/>
        </p:nvSpPr>
        <p:spPr>
          <a:xfrm rot="0">
            <a:off x="5921375" y="3686175"/>
            <a:ext cx="0" cy="457200"/>
          </a:xfrm>
          <a:prstGeom prst="line"/>
          <a:noFill/>
          <a:ln w="28575" cap="flat" cmpd="sng">
            <a:solidFill>
              <a:srgbClr val="A50021">
                <a:alpha val="100000"/>
              </a:srgbClr>
            </a:solidFill>
            <a:prstDash val="solid"/>
            <a:round/>
          </a:ln>
        </p:spPr>
      </p:sp>
      <p:sp>
        <p:nvSpPr>
          <p:cNvPr id="1049378" name=""/>
          <p:cNvSpPr/>
          <p:nvPr/>
        </p:nvSpPr>
        <p:spPr>
          <a:xfrm rot="0">
            <a:off x="3406775" y="4143375"/>
            <a:ext cx="2514600" cy="0"/>
          </a:xfrm>
          <a:prstGeom prst="line"/>
          <a:noFill/>
          <a:ln w="28575" cap="flat" cmpd="sng">
            <a:solidFill>
              <a:srgbClr val="A50021">
                <a:alpha val="100000"/>
              </a:srgbClr>
            </a:solidFill>
            <a:prstDash val="solid"/>
            <a:round/>
          </a:ln>
        </p:spPr>
      </p:sp>
      <p:sp>
        <p:nvSpPr>
          <p:cNvPr id="1049379" name=""/>
          <p:cNvSpPr/>
          <p:nvPr/>
        </p:nvSpPr>
        <p:spPr>
          <a:xfrm rot="0">
            <a:off x="323850" y="5084762"/>
            <a:ext cx="8402638" cy="1406525"/>
          </a:xfrm>
          <a:prstGeom prst="rect"/>
          <a:noFill/>
          <a:ln>
            <a:noFill/>
          </a:ln>
        </p:spPr>
        <p:txBody>
          <a:bodyPr anchor="t" bIns="45720" lIns="91440" rIns="91440" tIns="45720" vert="horz">
            <a:spAutoFit/>
          </a:bodyPr>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eaLnBrk="1" hangingPunct="1" latinLnBrk="1" lvl="0">
              <a:spcBef>
                <a:spcPct val="15000"/>
              </a:spcBef>
              <a:buFontTx/>
              <a:buNone/>
            </a:pPr>
            <a:r>
              <a:rPr altLang="zh-CN" lang="en-US"/>
              <a:t>    </a:t>
            </a:r>
            <a:r>
              <a:rPr altLang="en-US" lang="zh-CN"/>
              <a:t>一条回路中的顶点数一定是偶数，回路遇到顶点必须转</a:t>
            </a:r>
            <a:r>
              <a:rPr altLang="zh-CN" lang="en-US"/>
              <a:t>90</a:t>
            </a:r>
            <a:r>
              <a:rPr altLang="en-US" lang="zh-CN"/>
              <a:t>度与另一顶点连接，表</a:t>
            </a:r>
            <a:r>
              <a:rPr altLang="zh-CN" lang="en-US"/>
              <a:t>3</a:t>
            </a:r>
            <a:r>
              <a:rPr altLang="en-US" lang="zh-CN"/>
              <a:t>－</a:t>
            </a:r>
            <a:r>
              <a:rPr altLang="zh-CN" lang="en-US"/>
              <a:t>3</a:t>
            </a:r>
            <a:r>
              <a:rPr altLang="en-US" lang="zh-CN"/>
              <a:t>中的变量</a:t>
            </a:r>
            <a:r>
              <a:rPr altLang="zh-CN" i="1" lang="en-US"/>
              <a:t>x</a:t>
            </a:r>
            <a:r>
              <a:rPr altLang="zh-CN" baseline="-30000" lang="en-US"/>
              <a:t> 32</a:t>
            </a:r>
            <a:r>
              <a:rPr altLang="en-US" lang="zh-CN"/>
              <a:t>及</a:t>
            </a:r>
            <a:r>
              <a:rPr altLang="zh-CN" i="1" lang="en-US"/>
              <a:t>x</a:t>
            </a:r>
            <a:r>
              <a:rPr altLang="zh-CN" baseline="-30000" lang="en-US"/>
              <a:t>33</a:t>
            </a:r>
            <a:r>
              <a:rPr altLang="en-US" lang="zh-CN"/>
              <a:t>不是闭回路的顶点，只是连线的交点。 </a:t>
            </a:r>
          </a:p>
        </p:txBody>
      </p:sp>
    </p:spTree>
  </p:cSld>
  <p:clrMapOvr>
    <a:masterClrMapping/>
  </p:clrMapOvr>
  <p:timing>
    <p:tnLst>
      <p:par>
        <p:cTn dur="indefinite" id="1" nodeType="tmRoot">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16" presetSubtype="42">
                                  <p:stCondLst>
                                    <p:cond delay="0"/>
                                  </p:stCondLst>
                                  <p:childTnLst>
                                    <p:set>
                                      <p:cBhvr>
                                        <p:cTn dur="1" fill="hold" id="6">
                                          <p:stCondLst>
                                            <p:cond delay="0"/>
                                          </p:stCondLst>
                                        </p:cTn>
                                        <p:tgtEl>
                                          <p:spTgt spid="1049371"/>
                                        </p:tgtEl>
                                        <p:attrNameLst>
                                          <p:attrName>style.visibility</p:attrName>
                                        </p:attrNameLst>
                                      </p:cBhvr>
                                      <p:to>
                                        <p:strVal val="visible"/>
                                      </p:to>
                                    </p:set>
                                    <p:animEffect transition="in" filter="barn(outHorizontal)">
                                      <p:cBhvr>
                                        <p:cTn dur="500" id="7"/>
                                        <p:tgtEl>
                                          <p:spTgt spid="1049371"/>
                                        </p:tgtEl>
                                      </p:cBhvr>
                                    </p:animEffect>
                                  </p:childTnLst>
                                </p:cTn>
                              </p:par>
                            </p:childTnLst>
                          </p:cTn>
                        </p:par>
                      </p:childTnLst>
                    </p:cTn>
                  </p:par>
                  <p:par>
                    <p:cTn fill="hold" id="8">
                      <p:stCondLst>
                        <p:cond delay="indefinite"/>
                      </p:stCondLst>
                      <p:childTnLst>
                        <p:par>
                          <p:cTn fill="hold" id="9">
                            <p:stCondLst>
                              <p:cond delay="0"/>
                            </p:stCondLst>
                            <p:childTnLst>
                              <p:par>
                                <p:cTn fill="hold" id="10" nodeType="clickEffect" presetClass="entr" presetID="17" presetSubtype="10">
                                  <p:stCondLst>
                                    <p:cond delay="0"/>
                                  </p:stCondLst>
                                  <p:childTnLst>
                                    <p:set>
                                      <p:cBhvr>
                                        <p:cTn dur="1" fill="hold" id="11">
                                          <p:stCondLst>
                                            <p:cond delay="0"/>
                                          </p:stCondLst>
                                        </p:cTn>
                                        <p:tgtEl>
                                          <p:spTgt spid="1049372"/>
                                        </p:tgtEl>
                                        <p:attrNameLst>
                                          <p:attrName>style.visibility</p:attrName>
                                        </p:attrNameLst>
                                      </p:cBhvr>
                                      <p:to>
                                        <p:strVal val="visible"/>
                                      </p:to>
                                    </p:set>
                                    <p:anim calcmode="lin" valueType="num">
                                      <p:cBhvr>
                                        <p:cTn dur="500" fill="hold" id="12"/>
                                        <p:tgtEl>
                                          <p:spTgt spid="1049372"/>
                                        </p:tgtEl>
                                        <p:attrNameLst>
                                          <p:attrName>ppt_w</p:attrName>
                                        </p:attrNameLst>
                                      </p:cBhvr>
                                      <p:tavLst>
                                        <p:tav tm="0">
                                          <p:val>
                                            <p:fltVal val="0.0"/>
                                          </p:val>
                                        </p:tav>
                                        <p:tav tm="100000">
                                          <p:val>
                                            <p:strVal val="#ppt_w"/>
                                          </p:val>
                                        </p:tav>
                                      </p:tavLst>
                                    </p:anim>
                                    <p:anim calcmode="lin" valueType="num">
                                      <p:cBhvr>
                                        <p:cTn dur="500" fill="hold" id="13"/>
                                        <p:tgtEl>
                                          <p:spTgt spid="1049372"/>
                                        </p:tgtEl>
                                        <p:attrNameLst>
                                          <p:attrName>ppt_h</p:attrName>
                                        </p:attrNameLst>
                                      </p:cBhvr>
                                      <p:tavLst>
                                        <p:tav tm="0">
                                          <p:val>
                                            <p:strVal val="#ppt_h"/>
                                          </p:val>
                                        </p:tav>
                                        <p:tav tm="100000">
                                          <p:val>
                                            <p:strVal val="#ppt_h"/>
                                          </p:val>
                                        </p:tav>
                                      </p:tavLst>
                                    </p:anim>
                                  </p:childTnLst>
                                </p:cTn>
                              </p:par>
                            </p:childTnLst>
                          </p:cTn>
                        </p:par>
                      </p:childTnLst>
                    </p:cTn>
                  </p:par>
                  <p:par>
                    <p:cTn fill="hold" id="14">
                      <p:stCondLst>
                        <p:cond delay="indefinite"/>
                      </p:stCondLst>
                      <p:childTnLst>
                        <p:par>
                          <p:cTn fill="hold" id="15">
                            <p:stCondLst>
                              <p:cond delay="0"/>
                            </p:stCondLst>
                            <p:childTnLst>
                              <p:par>
                                <p:cTn fill="hold" id="16" nodeType="clickEffect" presetClass="entr" presetID="12" presetSubtype="4">
                                  <p:stCondLst>
                                    <p:cond delay="0"/>
                                  </p:stCondLst>
                                  <p:childTnLst>
                                    <p:set>
                                      <p:cBhvr>
                                        <p:cTn dur="1" fill="hold" id="17">
                                          <p:stCondLst>
                                            <p:cond delay="0"/>
                                          </p:stCondLst>
                                        </p:cTn>
                                        <p:tgtEl>
                                          <p:spTgt spid="1049373"/>
                                        </p:tgtEl>
                                        <p:attrNameLst>
                                          <p:attrName>style.visibility</p:attrName>
                                        </p:attrNameLst>
                                      </p:cBhvr>
                                      <p:to>
                                        <p:strVal val="visible"/>
                                      </p:to>
                                    </p:set>
                                    <p:animEffect transition="in" filter="slide(fromBottom)">
                                      <p:cBhvr>
                                        <p:cTn dur="500" id="18"/>
                                        <p:tgtEl>
                                          <p:spTgt spid="1049373"/>
                                        </p:tgtEl>
                                      </p:cBhvr>
                                    </p:animEffect>
                                  </p:childTnLst>
                                </p:cTn>
                              </p:par>
                            </p:childTnLst>
                          </p:cTn>
                        </p:par>
                      </p:childTnLst>
                    </p:cTn>
                  </p:par>
                  <p:par>
                    <p:cTn fill="hold" id="19">
                      <p:stCondLst>
                        <p:cond delay="indefinite"/>
                      </p:stCondLst>
                      <p:childTnLst>
                        <p:par>
                          <p:cTn fill="hold" id="20">
                            <p:stCondLst>
                              <p:cond delay="0"/>
                            </p:stCondLst>
                            <p:childTnLst>
                              <p:par>
                                <p:cTn fill="hold" id="21" nodeType="clickEffect" presetClass="entr" presetID="3" presetSubtype="10">
                                  <p:stCondLst>
                                    <p:cond delay="0"/>
                                  </p:stCondLst>
                                  <p:childTnLst>
                                    <p:set>
                                      <p:cBhvr>
                                        <p:cTn dur="1" fill="hold" id="22">
                                          <p:stCondLst>
                                            <p:cond delay="0"/>
                                          </p:stCondLst>
                                        </p:cTn>
                                        <p:tgtEl>
                                          <p:spTgt spid="1049374"/>
                                        </p:tgtEl>
                                        <p:attrNameLst>
                                          <p:attrName>style.visibility</p:attrName>
                                        </p:attrNameLst>
                                      </p:cBhvr>
                                      <p:to>
                                        <p:strVal val="visible"/>
                                      </p:to>
                                    </p:set>
                                    <p:animEffect transition="in" filter="blinds(horizontal)">
                                      <p:cBhvr>
                                        <p:cTn dur="500" id="23"/>
                                        <p:tgtEl>
                                          <p:spTgt spid="1049374"/>
                                        </p:tgtEl>
                                      </p:cBhvr>
                                    </p:animEffect>
                                  </p:childTnLst>
                                </p:cTn>
                              </p:par>
                            </p:childTnLst>
                          </p:cTn>
                        </p:par>
                      </p:childTnLst>
                    </p:cTn>
                  </p:par>
                  <p:par>
                    <p:cTn fill="hold" id="24">
                      <p:stCondLst>
                        <p:cond delay="indefinite"/>
                      </p:stCondLst>
                      <p:childTnLst>
                        <p:par>
                          <p:cTn fill="hold" id="25">
                            <p:stCondLst>
                              <p:cond delay="0"/>
                            </p:stCondLst>
                            <p:childTnLst>
                              <p:par>
                                <p:cTn fill="hold" id="26" nodeType="clickEffect" presetClass="entr" presetID="3" presetSubtype="10">
                                  <p:stCondLst>
                                    <p:cond delay="0"/>
                                  </p:stCondLst>
                                  <p:childTnLst>
                                    <p:set>
                                      <p:cBhvr>
                                        <p:cTn dur="1" fill="hold" id="27">
                                          <p:stCondLst>
                                            <p:cond delay="0"/>
                                          </p:stCondLst>
                                        </p:cTn>
                                        <p:tgtEl>
                                          <p:spTgt spid="1049375"/>
                                        </p:tgtEl>
                                        <p:attrNameLst>
                                          <p:attrName>style.visibility</p:attrName>
                                        </p:attrNameLst>
                                      </p:cBhvr>
                                      <p:to>
                                        <p:strVal val="visible"/>
                                      </p:to>
                                    </p:set>
                                    <p:animEffect transition="in" filter="blinds(horizontal)">
                                      <p:cBhvr>
                                        <p:cTn dur="500" id="28"/>
                                        <p:tgtEl>
                                          <p:spTgt spid="1049375"/>
                                        </p:tgtEl>
                                      </p:cBhvr>
                                    </p:animEffect>
                                  </p:childTnLst>
                                </p:cTn>
                              </p:par>
                            </p:childTnLst>
                          </p:cTn>
                        </p:par>
                      </p:childTnLst>
                    </p:cTn>
                  </p:par>
                  <p:par>
                    <p:cTn fill="hold" id="29">
                      <p:stCondLst>
                        <p:cond delay="indefinite"/>
                      </p:stCondLst>
                      <p:childTnLst>
                        <p:par>
                          <p:cTn fill="hold" id="30">
                            <p:stCondLst>
                              <p:cond delay="0"/>
                            </p:stCondLst>
                            <p:childTnLst>
                              <p:par>
                                <p:cTn fill="hold" id="31" nodeType="clickEffect" presetClass="entr" presetID="12" presetSubtype="4">
                                  <p:stCondLst>
                                    <p:cond delay="0"/>
                                  </p:stCondLst>
                                  <p:childTnLst>
                                    <p:set>
                                      <p:cBhvr>
                                        <p:cTn dur="1" fill="hold" id="32">
                                          <p:stCondLst>
                                            <p:cond delay="0"/>
                                          </p:stCondLst>
                                        </p:cTn>
                                        <p:tgtEl>
                                          <p:spTgt spid="1049376"/>
                                        </p:tgtEl>
                                        <p:attrNameLst>
                                          <p:attrName>style.visibility</p:attrName>
                                        </p:attrNameLst>
                                      </p:cBhvr>
                                      <p:to>
                                        <p:strVal val="visible"/>
                                      </p:to>
                                    </p:set>
                                    <p:animEffect transition="in" filter="slide(fromBottom)">
                                      <p:cBhvr>
                                        <p:cTn dur="500" id="33"/>
                                        <p:tgtEl>
                                          <p:spTgt spid="1049376"/>
                                        </p:tgtEl>
                                      </p:cBhvr>
                                    </p:animEffect>
                                  </p:childTnLst>
                                </p:cTn>
                              </p:par>
                            </p:childTnLst>
                          </p:cTn>
                        </p:par>
                      </p:childTnLst>
                    </p:cTn>
                  </p:par>
                  <p:par>
                    <p:cTn fill="hold" id="34">
                      <p:stCondLst>
                        <p:cond delay="indefinite"/>
                      </p:stCondLst>
                      <p:childTnLst>
                        <p:par>
                          <p:cTn fill="hold" id="35">
                            <p:stCondLst>
                              <p:cond delay="0"/>
                            </p:stCondLst>
                            <p:childTnLst>
                              <p:par>
                                <p:cTn fill="hold" id="36" nodeType="clickEffect" presetClass="entr" presetID="3" presetSubtype="10">
                                  <p:stCondLst>
                                    <p:cond delay="0"/>
                                  </p:stCondLst>
                                  <p:childTnLst>
                                    <p:set>
                                      <p:cBhvr>
                                        <p:cTn dur="1" fill="hold" id="37">
                                          <p:stCondLst>
                                            <p:cond delay="0"/>
                                          </p:stCondLst>
                                        </p:cTn>
                                        <p:tgtEl>
                                          <p:spTgt spid="1049377"/>
                                        </p:tgtEl>
                                        <p:attrNameLst>
                                          <p:attrName>style.visibility</p:attrName>
                                        </p:attrNameLst>
                                      </p:cBhvr>
                                      <p:to>
                                        <p:strVal val="visible"/>
                                      </p:to>
                                    </p:set>
                                    <p:animEffect transition="in" filter="blinds(horizontal)">
                                      <p:cBhvr>
                                        <p:cTn dur="500" id="38"/>
                                        <p:tgtEl>
                                          <p:spTgt spid="1049377"/>
                                        </p:tgtEl>
                                      </p:cBhvr>
                                    </p:animEffect>
                                  </p:childTnLst>
                                </p:cTn>
                              </p:par>
                            </p:childTnLst>
                          </p:cTn>
                        </p:par>
                      </p:childTnLst>
                    </p:cTn>
                  </p:par>
                  <p:par>
                    <p:cTn fill="hold" id="39">
                      <p:stCondLst>
                        <p:cond delay="indefinite"/>
                      </p:stCondLst>
                      <p:childTnLst>
                        <p:par>
                          <p:cTn fill="hold" id="40">
                            <p:stCondLst>
                              <p:cond delay="0"/>
                            </p:stCondLst>
                            <p:childTnLst>
                              <p:par>
                                <p:cTn fill="hold" id="41" nodeType="clickEffect" presetClass="entr" presetID="16" presetSubtype="42">
                                  <p:stCondLst>
                                    <p:cond delay="0"/>
                                  </p:stCondLst>
                                  <p:childTnLst>
                                    <p:set>
                                      <p:cBhvr>
                                        <p:cTn dur="1" fill="hold" id="42">
                                          <p:stCondLst>
                                            <p:cond delay="0"/>
                                          </p:stCondLst>
                                        </p:cTn>
                                        <p:tgtEl>
                                          <p:spTgt spid="1049378"/>
                                        </p:tgtEl>
                                        <p:attrNameLst>
                                          <p:attrName>style.visibility</p:attrName>
                                        </p:attrNameLst>
                                      </p:cBhvr>
                                      <p:to>
                                        <p:strVal val="visible"/>
                                      </p:to>
                                    </p:set>
                                    <p:animEffect transition="in" filter="barn(outHorizontal)">
                                      <p:cBhvr>
                                        <p:cTn dur="500" id="43"/>
                                        <p:tgtEl>
                                          <p:spTgt spid="1049378"/>
                                        </p:tgtEl>
                                      </p:cBhvr>
                                    </p:animEffect>
                                  </p:childTnLst>
                                </p:cTn>
                              </p:par>
                            </p:childTnLst>
                          </p:cTn>
                        </p:par>
                      </p:childTnLst>
                    </p:cTn>
                  </p:par>
                  <p:par>
                    <p:cTn fill="hold" id="44">
                      <p:stCondLst>
                        <p:cond delay="indefinite"/>
                      </p:stCondLst>
                      <p:childTnLst>
                        <p:par>
                          <p:cTn fill="hold" id="45">
                            <p:stCondLst>
                              <p:cond delay="0"/>
                            </p:stCondLst>
                            <p:childTnLst>
                              <p:par>
                                <p:cTn fill="hold" grpId="0" id="46" nodeType="clickEffect" presetClass="entr" presetID="3" presetSubtype="10">
                                  <p:stCondLst>
                                    <p:cond delay="0"/>
                                  </p:stCondLst>
                                  <p:childTnLst>
                                    <p:set>
                                      <p:cBhvr>
                                        <p:cTn dur="1" fill="hold" id="47">
                                          <p:stCondLst>
                                            <p:cond delay="0"/>
                                          </p:stCondLst>
                                        </p:cTn>
                                        <p:tgtEl>
                                          <p:spTgt spid="1049379"/>
                                        </p:tgtEl>
                                        <p:attrNameLst>
                                          <p:attrName>style.visibility</p:attrName>
                                        </p:attrNameLst>
                                      </p:cBhvr>
                                      <p:to>
                                        <p:strVal val="visible"/>
                                      </p:to>
                                    </p:set>
                                    <p:animEffect transition="in" filter="blinds(horizontal)">
                                      <p:cBhvr>
                                        <p:cTn dur="500" id="48"/>
                                        <p:tgtEl>
                                          <p:spTgt spid="10493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379" grpId="0" uiExpand="0" build="whole"/>
    </p:bldLst>
  </p:timing>
</p:sld>
</file>

<file path=ppt/slides/slide2.xml><?xml version="1.0" encoding="utf-8"?>
<p:sld xmlns:a="http://schemas.openxmlformats.org/drawingml/2006/main" xmlns:r="http://schemas.openxmlformats.org/officeDocument/2006/relationships" xmlns:p="http://schemas.openxmlformats.org/presentationml/2006/main" showMasterSp="1">
  <p:cSld>
    <p:spTree>
      <p:nvGrpSpPr>
        <p:cNvPr id="126" name=""/>
        <p:cNvGrpSpPr/>
        <p:nvPr/>
      </p:nvGrpSpPr>
      <p:grpSpPr>
        <a:xfrm rot="0">
          <a:off x="0" y="0"/>
          <a:ext cx="0" cy="0"/>
          <a:chOff x="0" y="0"/>
          <a:chExt cx="0" cy="0"/>
        </a:xfrm>
      </p:grpSpPr>
      <p:sp>
        <p:nvSpPr>
          <p:cNvPr id="1048591" name="" descr="Large confetti"/>
          <p:cNvSpPr/>
          <p:nvPr>
            <p:ph type="title" sz="full" idx="0"/>
          </p:nvPr>
        </p:nvSpPr>
        <p:spPr>
          <a:xfrm rot="0">
            <a:off x="179387" y="115887"/>
            <a:ext cx="7345362" cy="7112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1" sz="3400" i="0" u="none">
                <a:solidFill>
                  <a:srgbClr val="003300"/>
                </a:solidFill>
                <a:latin typeface="Times New Roman" pitchFamily="18" charset="0"/>
                <a:ea typeface="宋体" pitchFamily="2" charset="-122"/>
                <a:sym typeface="Times New Roman" pitchFamily="18" charset="0"/>
              </a:defRPr>
            </a:lvl1pPr>
          </a:lstStyle>
          <a:p>
            <a:pPr eaLnBrk="1" hangingPunct="1" latinLnBrk="1" lvl="0"/>
            <a:r>
              <a:rPr altLang="en-US" lang="zh-CN">
                <a:effectLst>
                  <a:outerShdw algn="tl" blurRad="38100" dir="2700000" dist="38100">
                    <a:srgbClr val="C0C0C0"/>
                  </a:outerShdw>
                </a:effectLst>
              </a:rPr>
              <a:t>运输规划问题的数学模型</a:t>
            </a:r>
          </a:p>
        </p:txBody>
      </p:sp>
      <p:sp>
        <p:nvSpPr>
          <p:cNvPr id="1048592" name=""/>
          <p:cNvSpPr/>
          <p:nvPr>
            <p:ph type="body" sz="full" idx="1"/>
          </p:nvPr>
        </p:nvSpPr>
        <p:spPr>
          <a:xfrm rot="0">
            <a:off x="250825" y="1054100"/>
            <a:ext cx="8135937" cy="1943100"/>
          </a:xfrm>
          <a:prstGeom prst="rect"/>
          <a:noFill/>
          <a:ln>
            <a:noFill/>
          </a:ln>
        </p:spPr>
        <p:txBody>
          <a:bodyPr anchor="t" bIns="45720" lIns="91440" rIns="91440" tIns="45720" vert="horz"/>
          <a:lstStyle>
            <a:lvl1pPr algn="l" fontAlgn="base" indent="-342900" latinLnBrk="1" marL="342900" rtl="0">
              <a:lnSpc>
                <a:spcPct val="120000"/>
              </a:lnSpc>
              <a:spcBef>
                <a:spcPct val="15000"/>
              </a:spcBef>
              <a:spcAft>
                <a:spcPct val="0"/>
              </a:spcAft>
              <a:buSzPct val="85000"/>
              <a:buFontTx/>
              <a:buChar char="•"/>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285750" latinLnBrk="1" marL="830262" rtl="0">
              <a:lnSpc>
                <a:spcPct val="100000"/>
              </a:lnSpc>
              <a:spcBef>
                <a:spcPct val="20000"/>
              </a:spcBef>
              <a:spcAft>
                <a:spcPct val="0"/>
              </a:spcAft>
              <a:buClr>
                <a:schemeClr val="dk2"/>
              </a:buClr>
              <a:buSzPct val="70000"/>
              <a:buFont typeface="Wingdings" pitchFamily="2" charset="2"/>
              <a:buChar char="n"/>
              <a:defRPr baseline="0" b="1" sz="2600" i="0" u="none">
                <a:solidFill>
                  <a:srgbClr val="003300"/>
                </a:solidFill>
                <a:latin typeface="Times New Roman" pitchFamily="18" charset="0"/>
                <a:ea typeface="华文细黑" pitchFamily="2" charset="-122"/>
                <a:sym typeface="Times New Roman" pitchFamily="18" charset="0"/>
              </a:defRPr>
            </a:lvl2pPr>
            <a:lvl3pPr algn="l" fontAlgn="base" indent="-228600" latinLnBrk="1" marL="1238250" rtl="0">
              <a:lnSpc>
                <a:spcPct val="100000"/>
              </a:lnSpc>
              <a:spcBef>
                <a:spcPct val="20000"/>
              </a:spcBef>
              <a:spcAft>
                <a:spcPct val="0"/>
              </a:spcAft>
              <a:buSzPct val="70000"/>
              <a:buFont typeface="Wingdings" pitchFamily="2" charset="2"/>
              <a:buChar char="•"/>
              <a:defRPr baseline="0" b="1" sz="2400" i="0" u="none">
                <a:solidFill>
                  <a:srgbClr val="003300"/>
                </a:solidFill>
                <a:latin typeface="Times New Roman" pitchFamily="18" charset="0"/>
                <a:ea typeface="华文细黑" pitchFamily="2" charset="-122"/>
                <a:sym typeface="Times New Roman" pitchFamily="18" charset="0"/>
              </a:defRPr>
            </a:lvl3pPr>
            <a:lvl4pPr algn="l" fontAlgn="base" indent="-228600" latinLnBrk="1" marL="1646237" rtl="0">
              <a:lnSpc>
                <a:spcPct val="100000"/>
              </a:lnSpc>
              <a:spcBef>
                <a:spcPct val="20000"/>
              </a:spcBef>
              <a:spcAft>
                <a:spcPct val="0"/>
              </a:spcAft>
              <a:buSzPct val="70000"/>
              <a:buFont typeface="Wingdings" pitchFamily="2" charset="2"/>
              <a:buChar char="n"/>
              <a:defRPr baseline="0" b="0" sz="2000" i="0" u="none">
                <a:solidFill>
                  <a:schemeClr val="dk1"/>
                </a:solidFill>
                <a:latin typeface="Times New Roman" pitchFamily="18" charset="0"/>
                <a:ea typeface="宋体" pitchFamily="2" charset="-122"/>
                <a:sym typeface="Times New Roman" pitchFamily="18" charset="0"/>
              </a:defRPr>
            </a:lvl4pPr>
            <a:lvl5pPr algn="l" fontAlgn="base" indent="-228600" latinLnBrk="1" marL="2057400" rtl="0">
              <a:lnSpc>
                <a:spcPct val="100000"/>
              </a:lnSpc>
              <a:spcBef>
                <a:spcPct val="20000"/>
              </a:spcBef>
              <a:spcAft>
                <a:spcPct val="0"/>
              </a:spcAft>
              <a:buSzPct val="100000"/>
              <a:buFontTx/>
              <a:buChar char="•"/>
              <a:defRPr baseline="0" b="0" sz="2000" i="0" u="none">
                <a:solidFill>
                  <a:schemeClr val="dk1"/>
                </a:solidFill>
                <a:latin typeface="Times New Roman" pitchFamily="18" charset="0"/>
                <a:ea typeface="宋体" pitchFamily="2" charset="-122"/>
                <a:sym typeface="Times New Roman" pitchFamily="18" charset="0"/>
              </a:defRPr>
            </a:lvl5pPr>
          </a:lstStyle>
          <a:p>
            <a:pPr eaLnBrk="1" hangingPunct="1" indent="0" latinLnBrk="1" lvl="0" marL="0">
              <a:buFontTx/>
              <a:buNone/>
            </a:pPr>
            <a:r>
              <a:rPr altLang="en-US" lang="zh-CN"/>
              <a:t>例</a:t>
            </a:r>
            <a:r>
              <a:rPr altLang="zh-CN" lang="en-US"/>
              <a:t>3.1  </a:t>
            </a:r>
            <a:r>
              <a:rPr altLang="en-US" lang="zh-CN"/>
              <a:t>某公司从两个产地</a:t>
            </a:r>
            <a:r>
              <a:rPr altLang="zh-CN" lang="en-US"/>
              <a:t>A</a:t>
            </a:r>
            <a:r>
              <a:rPr altLang="zh-CN" baseline="-25000" lang="en-US"/>
              <a:t>1</a:t>
            </a:r>
            <a:r>
              <a:rPr altLang="en-US" lang="zh-CN"/>
              <a:t>、</a:t>
            </a:r>
            <a:r>
              <a:rPr altLang="zh-CN" lang="en-US"/>
              <a:t>A</a:t>
            </a:r>
            <a:r>
              <a:rPr altLang="zh-CN" baseline="-25000" lang="en-US"/>
              <a:t>2</a:t>
            </a:r>
            <a:r>
              <a:rPr altLang="en-US" lang="zh-CN"/>
              <a:t>将物品运往三个销地</a:t>
            </a:r>
            <a:r>
              <a:rPr altLang="zh-CN" lang="en-US"/>
              <a:t>B</a:t>
            </a:r>
            <a:r>
              <a:rPr altLang="zh-CN" baseline="-25000" lang="en-US"/>
              <a:t>1</a:t>
            </a:r>
            <a:r>
              <a:rPr altLang="zh-CN" lang="en-US"/>
              <a:t>, B</a:t>
            </a:r>
            <a:r>
              <a:rPr altLang="zh-CN" baseline="-25000" lang="en-US"/>
              <a:t>2</a:t>
            </a:r>
            <a:r>
              <a:rPr altLang="zh-CN" lang="en-US"/>
              <a:t>, B</a:t>
            </a:r>
            <a:r>
              <a:rPr altLang="zh-CN" baseline="-25000" lang="en-US"/>
              <a:t>3</a:t>
            </a:r>
            <a:r>
              <a:rPr altLang="en-US" lang="zh-CN"/>
              <a:t>，各产地的产量、各销地的销量和各产地运往各销地每件物品的运费如下表所示，问：应如何调运可使总运输费用最小？</a:t>
            </a:r>
          </a:p>
        </p:txBody>
      </p:sp>
      <p:graphicFrame>
        <p:nvGraphicFramePr>
          <p:cNvPr id="4194304" name=""/>
          <p:cNvGraphicFramePr>
            <a:graphicFrameLocks/>
          </p:cNvGraphicFramePr>
          <p:nvPr/>
        </p:nvGraphicFramePr>
        <p:xfrm rot="0">
          <a:off x="1258887" y="2974975"/>
          <a:ext cx="6096000" cy="1828800"/>
        </p:xfrm>
        <a:graphic>
          <a:graphicData uri="http://schemas.openxmlformats.org/drawingml/2006/table">
            <a:tbl>
              <a:tblPr/>
              <a:tblGrid>
                <a:gridCol w="1219200"/>
                <a:gridCol w="1219200"/>
                <a:gridCol w="1219200"/>
                <a:gridCol w="1219200"/>
                <a:gridCol w="1219200"/>
              </a:tblGrid>
              <a:tr h="457200">
                <a:tc>
                  <a:txBody>
                    <a:bodyPr/>
                    <a:p>
                      <a:pPr algn="ctr" eaLnBrk="1" hangingPunct="1" latinLnBrk="1" lvl="0">
                        <a:spcBef>
                          <a:spcPct val="15000"/>
                        </a:spcBef>
                      </a:pPr>
                      <a:endParaRPr altLang="zh-CN" sz="2000" lang="zh-CN"/>
                    </a:p>
                  </a:txBody>
                  <a:tcPr marL="91440" marR="91440" marT="45720" marB="45720" anchor="t" vert="horz">
                    <a:lnL w="28575" cap="flat" cmpd="sng">
                      <a:solidFill>
                        <a:schemeClr val="dk1">
                          <a:alpha val="100000"/>
                        </a:schemeClr>
                      </a:solidFill>
                      <a:prstDash val="solid"/>
                      <a:round/>
                    </a:lnL>
                    <a:lnR w="12700" cap="flat" cmpd="sng">
                      <a:solidFill>
                        <a:schemeClr val="dk1">
                          <a:alpha val="100000"/>
                        </a:schemeClr>
                      </a:solidFill>
                      <a:prstDash val="solid"/>
                      <a:round/>
                    </a:lnR>
                    <a:lnT w="28575"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spcBef>
                          <a:spcPct val="15000"/>
                        </a:spcBef>
                      </a:pPr>
                      <a:r>
                        <a:rPr altLang="zh-CN" b="1" sz="2000" lang="en-US">
                          <a:solidFill>
                            <a:schemeClr val="dk2"/>
                          </a:solidFill>
                        </a:rPr>
                        <a:t>B1</a:t>
                      </a:r>
                    </a:p>
                  </a:txBody>
                  <a:tcPr marL="91440" marR="91440" marT="45720" marB="45720" anchor="t" vert="horz">
                    <a:lnL w="12700" cap="flat" cmpd="sng">
                      <a:solidFill>
                        <a:schemeClr val="dk1">
                          <a:alpha val="100000"/>
                        </a:schemeClr>
                      </a:solidFill>
                      <a:prstDash val="solid"/>
                      <a:round/>
                    </a:lnL>
                    <a:lnR w="12700" cap="flat" cmpd="sng">
                      <a:solidFill>
                        <a:schemeClr val="dk1">
                          <a:alpha val="100000"/>
                        </a:schemeClr>
                      </a:solidFill>
                      <a:prstDash val="solid"/>
                      <a:round/>
                    </a:lnR>
                    <a:lnT w="28575"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spcBef>
                          <a:spcPct val="15000"/>
                        </a:spcBef>
                      </a:pPr>
                      <a:r>
                        <a:rPr altLang="zh-CN" b="1" sz="2000" lang="en-US">
                          <a:solidFill>
                            <a:schemeClr val="dk2"/>
                          </a:solidFill>
                        </a:rPr>
                        <a:t>B2</a:t>
                      </a:r>
                    </a:p>
                  </a:txBody>
                  <a:tcPr marL="91440" marR="91440" marT="45720" marB="45720" anchor="t" vert="horz">
                    <a:lnL w="12700" cap="flat" cmpd="sng">
                      <a:solidFill>
                        <a:schemeClr val="dk1">
                          <a:alpha val="100000"/>
                        </a:schemeClr>
                      </a:solidFill>
                      <a:prstDash val="solid"/>
                      <a:round/>
                    </a:lnL>
                    <a:lnR w="12700" cap="flat" cmpd="sng">
                      <a:solidFill>
                        <a:schemeClr val="dk1">
                          <a:alpha val="100000"/>
                        </a:schemeClr>
                      </a:solidFill>
                      <a:prstDash val="solid"/>
                      <a:round/>
                    </a:lnR>
                    <a:lnT w="28575"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spcBef>
                          <a:spcPct val="15000"/>
                        </a:spcBef>
                      </a:pPr>
                      <a:r>
                        <a:rPr altLang="zh-CN" b="1" sz="2000" lang="en-US">
                          <a:solidFill>
                            <a:schemeClr val="dk2"/>
                          </a:solidFill>
                        </a:rPr>
                        <a:t>B3</a:t>
                      </a:r>
                    </a:p>
                  </a:txBody>
                  <a:tcPr marL="91440" marR="91440" marT="45720" marB="45720" anchor="t" vert="horz">
                    <a:lnL w="12700" cap="flat" cmpd="sng">
                      <a:solidFill>
                        <a:schemeClr val="dk1">
                          <a:alpha val="100000"/>
                        </a:schemeClr>
                      </a:solidFill>
                      <a:prstDash val="solid"/>
                      <a:round/>
                    </a:lnL>
                    <a:lnR w="12700" cap="flat" cmpd="sng">
                      <a:solidFill>
                        <a:schemeClr val="dk1">
                          <a:alpha val="100000"/>
                        </a:schemeClr>
                      </a:solidFill>
                      <a:prstDash val="solid"/>
                      <a:round/>
                    </a:lnR>
                    <a:lnT w="28575"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spcBef>
                          <a:spcPct val="15000"/>
                        </a:spcBef>
                      </a:pPr>
                      <a:r>
                        <a:rPr altLang="en-US" b="1" sz="2000" lang="zh-CN">
                          <a:solidFill>
                            <a:schemeClr val="dk2"/>
                          </a:solidFill>
                        </a:rPr>
                        <a:t>产量</a:t>
                      </a:r>
                    </a:p>
                  </a:txBody>
                  <a:tcPr marL="91440" marR="91440" marT="45720" marB="45720" anchor="t" vert="horz">
                    <a:lnL w="12700" cap="flat" cmpd="sng">
                      <a:solidFill>
                        <a:schemeClr val="dk1">
                          <a:alpha val="100000"/>
                        </a:schemeClr>
                      </a:solidFill>
                      <a:prstDash val="solid"/>
                      <a:round/>
                    </a:lnL>
                    <a:lnR w="28575" cap="flat" cmpd="sng">
                      <a:solidFill>
                        <a:schemeClr val="dk1">
                          <a:alpha val="100000"/>
                        </a:schemeClr>
                      </a:solidFill>
                      <a:prstDash val="solid"/>
                      <a:round/>
                    </a:lnR>
                    <a:lnT w="28575" cap="flat" cmpd="sng">
                      <a:solidFill>
                        <a:schemeClr val="dk1">
                          <a:alpha val="100000"/>
                        </a:schemeClr>
                      </a:solidFill>
                      <a:prstDash val="solid"/>
                      <a:round/>
                    </a:lnT>
                    <a:lnB w="12700" cap="flat" cmpd="sng">
                      <a:solidFill>
                        <a:schemeClr val="dk1">
                          <a:alpha val="100000"/>
                        </a:schemeClr>
                      </a:solidFill>
                      <a:prstDash val="solid"/>
                      <a:round/>
                    </a:lnB>
                    <a:noFill/>
                  </a:tcPr>
                </a:tc>
              </a:tr>
              <a:tr h="457200">
                <a:tc>
                  <a:txBody>
                    <a:bodyPr/>
                    <a:p>
                      <a:pPr algn="ctr" eaLnBrk="1" hangingPunct="1" latinLnBrk="1" lvl="0">
                        <a:spcBef>
                          <a:spcPct val="15000"/>
                        </a:spcBef>
                      </a:pPr>
                      <a:r>
                        <a:rPr altLang="zh-CN" b="1" sz="2000" lang="en-US">
                          <a:solidFill>
                            <a:schemeClr val="dk2"/>
                          </a:solidFill>
                        </a:rPr>
                        <a:t>A1</a:t>
                      </a:r>
                    </a:p>
                  </a:txBody>
                  <a:tcPr marL="91440" marR="91440" marT="45720" marB="45720" anchor="t" vert="horz">
                    <a:lnL w="28575"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spcBef>
                          <a:spcPct val="15000"/>
                        </a:spcBef>
                      </a:pPr>
                      <a:r>
                        <a:rPr altLang="zh-CN" b="1" sz="2000" lang="en-US">
                          <a:solidFill>
                            <a:schemeClr val="dk2"/>
                          </a:solidFill>
                        </a:rPr>
                        <a:t>6</a:t>
                      </a:r>
                    </a:p>
                  </a:txBody>
                  <a:tcPr marL="91440" marR="91440" marT="45720" marB="45720" anchor="t"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spcBef>
                          <a:spcPct val="15000"/>
                        </a:spcBef>
                      </a:pPr>
                      <a:r>
                        <a:rPr altLang="zh-CN" b="1" sz="2000" lang="en-US">
                          <a:solidFill>
                            <a:schemeClr val="dk2"/>
                          </a:solidFill>
                        </a:rPr>
                        <a:t>4</a:t>
                      </a:r>
                    </a:p>
                  </a:txBody>
                  <a:tcPr marL="91440" marR="91440" marT="45720" marB="45720" anchor="t"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spcBef>
                          <a:spcPct val="15000"/>
                        </a:spcBef>
                      </a:pPr>
                      <a:r>
                        <a:rPr altLang="zh-CN" b="1" sz="2000" lang="en-US">
                          <a:solidFill>
                            <a:schemeClr val="dk2"/>
                          </a:solidFill>
                        </a:rPr>
                        <a:t>6</a:t>
                      </a:r>
                    </a:p>
                  </a:txBody>
                  <a:tcPr marL="91440" marR="91440" marT="45720" marB="45720" anchor="t"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spcBef>
                          <a:spcPct val="15000"/>
                        </a:spcBef>
                      </a:pPr>
                      <a:r>
                        <a:rPr altLang="zh-CN" b="1" sz="2000" lang="en-US">
                          <a:solidFill>
                            <a:schemeClr val="dk2"/>
                          </a:solidFill>
                        </a:rPr>
                        <a:t>200</a:t>
                      </a:r>
                    </a:p>
                  </a:txBody>
                  <a:tcPr marL="91440" marR="91440" marT="45720" marB="45720" anchor="t" vert="horz">
                    <a:lnL w="12700" cap="flat" cmpd="sng">
                      <a:solidFill>
                        <a:schemeClr val="dk1">
                          <a:alpha val="100000"/>
                        </a:schemeClr>
                      </a:solidFill>
                      <a:prstDash val="solid"/>
                      <a:round/>
                    </a:lnL>
                    <a:lnR w="28575"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r>
              <a:tr h="457200">
                <a:tc>
                  <a:txBody>
                    <a:bodyPr/>
                    <a:p>
                      <a:pPr algn="ctr" eaLnBrk="1" hangingPunct="1" latinLnBrk="1" lvl="0">
                        <a:spcBef>
                          <a:spcPct val="15000"/>
                        </a:spcBef>
                      </a:pPr>
                      <a:r>
                        <a:rPr altLang="zh-CN" b="1" sz="2000" lang="en-US">
                          <a:solidFill>
                            <a:schemeClr val="dk2"/>
                          </a:solidFill>
                        </a:rPr>
                        <a:t>A2</a:t>
                      </a:r>
                    </a:p>
                  </a:txBody>
                  <a:tcPr marL="91440" marR="91440" marT="45720" marB="45720" anchor="t" vert="horz">
                    <a:lnL w="28575"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spcBef>
                          <a:spcPct val="15000"/>
                        </a:spcBef>
                      </a:pPr>
                      <a:r>
                        <a:rPr altLang="zh-CN" b="1" sz="2000" lang="en-US">
                          <a:solidFill>
                            <a:schemeClr val="dk2"/>
                          </a:solidFill>
                        </a:rPr>
                        <a:t>6</a:t>
                      </a:r>
                    </a:p>
                  </a:txBody>
                  <a:tcPr marL="91440" marR="91440" marT="45720" marB="45720" anchor="t"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spcBef>
                          <a:spcPct val="15000"/>
                        </a:spcBef>
                      </a:pPr>
                      <a:r>
                        <a:rPr altLang="zh-CN" b="1" sz="2000" lang="en-US">
                          <a:solidFill>
                            <a:schemeClr val="dk2"/>
                          </a:solidFill>
                        </a:rPr>
                        <a:t>5</a:t>
                      </a:r>
                    </a:p>
                  </a:txBody>
                  <a:tcPr marL="91440" marR="91440" marT="45720" marB="45720" anchor="t"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spcBef>
                          <a:spcPct val="15000"/>
                        </a:spcBef>
                      </a:pPr>
                      <a:r>
                        <a:rPr altLang="zh-CN" b="1" sz="2000" lang="en-US">
                          <a:solidFill>
                            <a:schemeClr val="dk2"/>
                          </a:solidFill>
                        </a:rPr>
                        <a:t>5</a:t>
                      </a:r>
                    </a:p>
                  </a:txBody>
                  <a:tcPr marL="91440" marR="91440" marT="45720" marB="45720" anchor="t"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spcBef>
                          <a:spcPct val="15000"/>
                        </a:spcBef>
                      </a:pPr>
                      <a:r>
                        <a:rPr altLang="zh-CN" b="1" sz="2000" lang="en-US">
                          <a:solidFill>
                            <a:schemeClr val="dk2"/>
                          </a:solidFill>
                        </a:rPr>
                        <a:t>300</a:t>
                      </a:r>
                    </a:p>
                  </a:txBody>
                  <a:tcPr marL="91440" marR="91440" marT="45720" marB="45720" anchor="t" vert="horz">
                    <a:lnL w="12700" cap="flat" cmpd="sng">
                      <a:solidFill>
                        <a:schemeClr val="dk1">
                          <a:alpha val="100000"/>
                        </a:schemeClr>
                      </a:solidFill>
                      <a:prstDash val="solid"/>
                      <a:round/>
                    </a:lnL>
                    <a:lnR w="28575"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r>
              <a:tr h="457200">
                <a:tc>
                  <a:txBody>
                    <a:bodyPr/>
                    <a:p>
                      <a:pPr algn="ctr" eaLnBrk="1" hangingPunct="1" latinLnBrk="1" lvl="0">
                        <a:spcBef>
                          <a:spcPct val="15000"/>
                        </a:spcBef>
                      </a:pPr>
                      <a:r>
                        <a:rPr altLang="en-US" b="1" sz="2000" lang="zh-CN">
                          <a:solidFill>
                            <a:schemeClr val="dk2"/>
                          </a:solidFill>
                        </a:rPr>
                        <a:t>销量</a:t>
                      </a:r>
                    </a:p>
                  </a:txBody>
                  <a:tcPr marL="91440" marR="91440" marT="45720" marB="45720" anchor="t" vert="horz">
                    <a:lnL w="28575"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28575" cap="flat" cmpd="sng">
                      <a:solidFill>
                        <a:schemeClr val="dk1">
                          <a:alpha val="100000"/>
                        </a:schemeClr>
                      </a:solidFill>
                      <a:prstDash val="solid"/>
                      <a:round/>
                    </a:lnB>
                    <a:noFill/>
                  </a:tcPr>
                </a:tc>
                <a:tc>
                  <a:txBody>
                    <a:bodyPr/>
                    <a:p>
                      <a:pPr algn="ctr" eaLnBrk="1" hangingPunct="1" latinLnBrk="1" lvl="0">
                        <a:spcBef>
                          <a:spcPct val="15000"/>
                        </a:spcBef>
                      </a:pPr>
                      <a:r>
                        <a:rPr altLang="zh-CN" b="1" sz="2000" lang="en-US">
                          <a:solidFill>
                            <a:schemeClr val="dk2"/>
                          </a:solidFill>
                        </a:rPr>
                        <a:t>150</a:t>
                      </a:r>
                    </a:p>
                  </a:txBody>
                  <a:tcPr marL="91440" marR="91440" marT="45720" marB="45720" anchor="t"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28575" cap="flat" cmpd="sng">
                      <a:solidFill>
                        <a:schemeClr val="dk1">
                          <a:alpha val="100000"/>
                        </a:schemeClr>
                      </a:solidFill>
                      <a:prstDash val="solid"/>
                      <a:round/>
                    </a:lnB>
                    <a:noFill/>
                  </a:tcPr>
                </a:tc>
                <a:tc>
                  <a:txBody>
                    <a:bodyPr/>
                    <a:p>
                      <a:pPr algn="ctr" eaLnBrk="1" hangingPunct="1" latinLnBrk="1" lvl="0">
                        <a:spcBef>
                          <a:spcPct val="15000"/>
                        </a:spcBef>
                      </a:pPr>
                      <a:r>
                        <a:rPr altLang="zh-CN" b="1" sz="2000" lang="en-US">
                          <a:solidFill>
                            <a:schemeClr val="dk2"/>
                          </a:solidFill>
                        </a:rPr>
                        <a:t>150</a:t>
                      </a:r>
                    </a:p>
                  </a:txBody>
                  <a:tcPr marL="91440" marR="91440" marT="45720" marB="45720" anchor="t"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28575" cap="flat" cmpd="sng">
                      <a:solidFill>
                        <a:schemeClr val="dk1">
                          <a:alpha val="100000"/>
                        </a:schemeClr>
                      </a:solidFill>
                      <a:prstDash val="solid"/>
                      <a:round/>
                    </a:lnB>
                    <a:noFill/>
                  </a:tcPr>
                </a:tc>
                <a:tc>
                  <a:txBody>
                    <a:bodyPr/>
                    <a:p>
                      <a:pPr algn="ctr" eaLnBrk="1" hangingPunct="1" latinLnBrk="1" lvl="0">
                        <a:spcBef>
                          <a:spcPct val="15000"/>
                        </a:spcBef>
                      </a:pPr>
                      <a:r>
                        <a:rPr altLang="zh-CN" b="1" sz="2000" lang="en-US">
                          <a:solidFill>
                            <a:schemeClr val="dk2"/>
                          </a:solidFill>
                        </a:rPr>
                        <a:t>200</a:t>
                      </a:r>
                    </a:p>
                  </a:txBody>
                  <a:tcPr marL="91440" marR="91440" marT="45720" marB="45720" anchor="t"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28575" cap="flat" cmpd="sng">
                      <a:solidFill>
                        <a:schemeClr val="dk1">
                          <a:alpha val="100000"/>
                        </a:schemeClr>
                      </a:solidFill>
                      <a:prstDash val="solid"/>
                      <a:round/>
                    </a:lnB>
                    <a:noFill/>
                  </a:tcPr>
                </a:tc>
                <a:tc>
                  <a:txBody>
                    <a:bodyPr/>
                    <a:p>
                      <a:pPr algn="ctr" eaLnBrk="1" hangingPunct="1" latinLnBrk="1" lvl="0">
                        <a:spcBef>
                          <a:spcPct val="15000"/>
                        </a:spcBef>
                      </a:pPr>
                      <a:endParaRPr altLang="zh-CN" sz="2000" lang="zh-CN"/>
                    </a:p>
                  </a:txBody>
                  <a:tcPr marL="91440" marR="91440" marT="45720" marB="45720" anchor="t" vert="horz">
                    <a:lnL w="12700" cap="flat" cmpd="sng">
                      <a:solidFill>
                        <a:schemeClr val="dk1">
                          <a:alpha val="100000"/>
                        </a:schemeClr>
                      </a:solidFill>
                      <a:prstDash val="solid"/>
                      <a:round/>
                    </a:lnL>
                    <a:lnR w="28575" cap="flat" cmpd="sng">
                      <a:solidFill>
                        <a:schemeClr val="dk1">
                          <a:alpha val="100000"/>
                        </a:schemeClr>
                      </a:solidFill>
                      <a:prstDash val="solid"/>
                      <a:round/>
                    </a:lnR>
                    <a:lnT w="12700" cap="flat" cmpd="sng">
                      <a:solidFill>
                        <a:schemeClr val="dk1">
                          <a:alpha val="100000"/>
                        </a:schemeClr>
                      </a:solidFill>
                      <a:prstDash val="solid"/>
                      <a:round/>
                    </a:lnT>
                    <a:lnB w="28575" cap="flat" cmpd="sng">
                      <a:solidFill>
                        <a:schemeClr val="dk1">
                          <a:alpha val="100000"/>
                        </a:schemeClr>
                      </a:solidFill>
                      <a:prstDash val="solid"/>
                      <a:round/>
                    </a:lnB>
                    <a:noFill/>
                  </a:tcPr>
                </a:tc>
              </a:tr>
            </a:tbl>
          </a:graphicData>
        </a:graphic>
      </p:graphicFrame>
      <p:pic>
        <p:nvPicPr>
          <p:cNvPr id="2097154" name="" descr="png-0114"/>
          <p:cNvPicPr>
            <a:picLocks/>
          </p:cNvPicPr>
          <p:nvPr/>
        </p:nvPicPr>
        <p:blipFill>
          <a:blip xmlns:r="http://schemas.openxmlformats.org/officeDocument/2006/relationships" r:embed="rId1"/>
          <a:srcRect l="0" t="0" r="0" b="0"/>
          <a:stretch>
            <a:fillRect/>
          </a:stretch>
        </p:blipFill>
        <p:spPr>
          <a:xfrm rot="0">
            <a:off x="7019925" y="4868862"/>
            <a:ext cx="1625600" cy="1625600"/>
          </a:xfrm>
          <a:prstGeom prst="rect"/>
          <a:noFill/>
          <a:ln>
            <a:noFill/>
          </a:ln>
        </p:spPr>
      </p:pic>
    </p:spTree>
  </p:cSld>
  <p:clrMapOvr>
    <a:masterClrMapping/>
  </p:clrMapOvr>
  <p:timing/>
</p:sld>
</file>

<file path=ppt/slides/slide20.xml><?xml version="1.0" encoding="utf-8"?>
<p:sld xmlns:a="http://schemas.openxmlformats.org/drawingml/2006/main" xmlns:r="http://schemas.openxmlformats.org/officeDocument/2006/relationships" xmlns:p="http://schemas.openxmlformats.org/presentationml/2006/main" showMasterSp="1">
  <p:cSld>
    <p:spTree>
      <p:nvGrpSpPr>
        <p:cNvPr id="165" name=""/>
        <p:cNvGrpSpPr/>
        <p:nvPr/>
      </p:nvGrpSpPr>
      <p:grpSpPr>
        <a:xfrm rot="0">
          <a:off x="0" y="0"/>
          <a:ext cx="0" cy="0"/>
          <a:chOff x="0" y="0"/>
          <a:chExt cx="0" cy="0"/>
        </a:xfrm>
      </p:grpSpPr>
      <p:sp>
        <p:nvSpPr>
          <p:cNvPr id="1049380" name="" descr="Large confetti"/>
          <p:cNvSpPr/>
          <p:nvPr>
            <p:ph type="title" sz="full" idx="0"/>
          </p:nvPr>
        </p:nvSpPr>
        <p:spPr>
          <a:xfrm rot="0">
            <a:off x="179387" y="115887"/>
            <a:ext cx="7345362" cy="7112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1" sz="3400" i="0" u="none">
                <a:solidFill>
                  <a:srgbClr val="003300"/>
                </a:solidFill>
                <a:latin typeface="Times New Roman" pitchFamily="18" charset="0"/>
                <a:ea typeface="宋体" pitchFamily="2" charset="-122"/>
                <a:sym typeface="Times New Roman" pitchFamily="18" charset="0"/>
              </a:defRPr>
            </a:lvl1pPr>
          </a:lstStyle>
          <a:p>
            <a:pPr eaLnBrk="1" hangingPunct="1" latinLnBrk="1" lvl="0"/>
            <a:r>
              <a:rPr altLang="en-US" lang="zh-CN">
                <a:effectLst>
                  <a:outerShdw algn="tl" blurRad="38100" dir="2700000" dist="38100">
                    <a:srgbClr val="C0C0C0"/>
                  </a:outerShdw>
                </a:effectLst>
              </a:rPr>
              <a:t>表上作业法</a:t>
            </a:r>
          </a:p>
        </p:txBody>
      </p:sp>
      <p:sp>
        <p:nvSpPr>
          <p:cNvPr id="1049381" name=""/>
          <p:cNvSpPr/>
          <p:nvPr>
            <p:ph type="body" sz="full" idx="1"/>
          </p:nvPr>
        </p:nvSpPr>
        <p:spPr>
          <a:xfrm rot="0">
            <a:off x="250825" y="1125537"/>
            <a:ext cx="8135937" cy="4679950"/>
          </a:xfrm>
          <a:prstGeom prst="rect"/>
          <a:noFill/>
          <a:ln>
            <a:noFill/>
          </a:ln>
        </p:spPr>
        <p:txBody>
          <a:bodyPr anchor="t" bIns="45720" lIns="91440" rIns="91440" tIns="45720" vert="horz"/>
          <a:lstStyle>
            <a:lvl1pPr algn="l" fontAlgn="base" indent="-342900" latinLnBrk="1" marL="342900" rtl="0">
              <a:lnSpc>
                <a:spcPct val="120000"/>
              </a:lnSpc>
              <a:spcBef>
                <a:spcPct val="15000"/>
              </a:spcBef>
              <a:spcAft>
                <a:spcPct val="0"/>
              </a:spcAft>
              <a:buSzPct val="85000"/>
              <a:buFontTx/>
              <a:buChar char="•"/>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285750" latinLnBrk="1" marL="830262" rtl="0">
              <a:lnSpc>
                <a:spcPct val="100000"/>
              </a:lnSpc>
              <a:spcBef>
                <a:spcPct val="20000"/>
              </a:spcBef>
              <a:spcAft>
                <a:spcPct val="0"/>
              </a:spcAft>
              <a:buClr>
                <a:schemeClr val="dk2"/>
              </a:buClr>
              <a:buSzPct val="70000"/>
              <a:buFont typeface="Wingdings" pitchFamily="2" charset="2"/>
              <a:buChar char="n"/>
              <a:defRPr baseline="0" b="1" sz="2600" i="0" u="none">
                <a:solidFill>
                  <a:srgbClr val="003300"/>
                </a:solidFill>
                <a:latin typeface="Times New Roman" pitchFamily="18" charset="0"/>
                <a:ea typeface="华文细黑" pitchFamily="2" charset="-122"/>
                <a:sym typeface="Times New Roman" pitchFamily="18" charset="0"/>
              </a:defRPr>
            </a:lvl2pPr>
            <a:lvl3pPr algn="l" fontAlgn="base" indent="-228600" latinLnBrk="1" marL="1238250" rtl="0">
              <a:lnSpc>
                <a:spcPct val="100000"/>
              </a:lnSpc>
              <a:spcBef>
                <a:spcPct val="20000"/>
              </a:spcBef>
              <a:spcAft>
                <a:spcPct val="0"/>
              </a:spcAft>
              <a:buSzPct val="70000"/>
              <a:buFont typeface="Wingdings" pitchFamily="2" charset="2"/>
              <a:buChar char="•"/>
              <a:defRPr baseline="0" b="1" sz="2400" i="0" u="none">
                <a:solidFill>
                  <a:srgbClr val="003300"/>
                </a:solidFill>
                <a:latin typeface="Times New Roman" pitchFamily="18" charset="0"/>
                <a:ea typeface="华文细黑" pitchFamily="2" charset="-122"/>
                <a:sym typeface="Times New Roman" pitchFamily="18" charset="0"/>
              </a:defRPr>
            </a:lvl3pPr>
            <a:lvl4pPr algn="l" fontAlgn="base" indent="-228600" latinLnBrk="1" marL="1646237" rtl="0">
              <a:lnSpc>
                <a:spcPct val="100000"/>
              </a:lnSpc>
              <a:spcBef>
                <a:spcPct val="20000"/>
              </a:spcBef>
              <a:spcAft>
                <a:spcPct val="0"/>
              </a:spcAft>
              <a:buSzPct val="70000"/>
              <a:buFont typeface="Wingdings" pitchFamily="2" charset="2"/>
              <a:buChar char="n"/>
              <a:defRPr baseline="0" b="0" sz="2000" i="0" u="none">
                <a:solidFill>
                  <a:schemeClr val="dk1"/>
                </a:solidFill>
                <a:latin typeface="Times New Roman" pitchFamily="18" charset="0"/>
                <a:ea typeface="宋体" pitchFamily="2" charset="-122"/>
                <a:sym typeface="Times New Roman" pitchFamily="18" charset="0"/>
              </a:defRPr>
            </a:lvl4pPr>
            <a:lvl5pPr algn="l" fontAlgn="base" indent="-228600" latinLnBrk="1" marL="2057400" rtl="0">
              <a:lnSpc>
                <a:spcPct val="100000"/>
              </a:lnSpc>
              <a:spcBef>
                <a:spcPct val="20000"/>
              </a:spcBef>
              <a:spcAft>
                <a:spcPct val="0"/>
              </a:spcAft>
              <a:buSzPct val="100000"/>
              <a:buFontTx/>
              <a:buChar char="•"/>
              <a:defRPr baseline="0" b="0" sz="2000" i="0" u="none">
                <a:solidFill>
                  <a:schemeClr val="dk1"/>
                </a:solidFill>
                <a:latin typeface="Times New Roman" pitchFamily="18" charset="0"/>
                <a:ea typeface="宋体" pitchFamily="2" charset="-122"/>
                <a:sym typeface="Times New Roman" pitchFamily="18" charset="0"/>
              </a:defRPr>
            </a:lvl5pPr>
          </a:lstStyle>
          <a:p>
            <a:pPr eaLnBrk="1" hangingPunct="1" indent="0" latinLnBrk="1" lvl="0" marL="0">
              <a:buFontTx/>
              <a:buNone/>
            </a:pPr>
            <a:r>
              <a:rPr altLang="en-US" lang="zh-CN"/>
              <a:t>闭回路</a:t>
            </a:r>
          </a:p>
        </p:txBody>
      </p:sp>
      <p:pic>
        <p:nvPicPr>
          <p:cNvPr id="2097170" name=""/>
          <p:cNvPicPr>
            <a:picLocks/>
          </p:cNvPicPr>
          <p:nvPr/>
        </p:nvPicPr>
        <p:blipFill>
          <a:blip xmlns:r="http://schemas.openxmlformats.org/officeDocument/2006/relationships" r:embed="rId1"/>
          <a:srcRect l="0" t="0" r="0" b="0"/>
          <a:stretch>
            <a:fillRect/>
          </a:stretch>
        </p:blipFill>
        <p:spPr>
          <a:xfrm rot="0">
            <a:off x="1385887" y="1196975"/>
            <a:ext cx="3983037" cy="512762"/>
          </a:xfrm>
          <a:prstGeom prst="rect"/>
          <a:noFill/>
          <a:ln>
            <a:noFill/>
          </a:ln>
        </p:spPr>
      </p:pic>
      <p:graphicFrame>
        <p:nvGraphicFramePr>
          <p:cNvPr id="4194318" name=""/>
          <p:cNvGraphicFramePr>
            <a:graphicFrameLocks/>
          </p:cNvGraphicFramePr>
          <p:nvPr/>
        </p:nvGraphicFramePr>
        <p:xfrm rot="0">
          <a:off x="2051050" y="1989137"/>
          <a:ext cx="4343400" cy="2413000"/>
        </p:xfrm>
        <a:graphic>
          <a:graphicData uri="http://schemas.openxmlformats.org/drawingml/2006/table">
            <a:tbl>
              <a:tblPr/>
              <a:tblGrid>
                <a:gridCol w="1085850"/>
                <a:gridCol w="1085850"/>
                <a:gridCol w="1085850"/>
                <a:gridCol w="1085850"/>
              </a:tblGrid>
              <a:tr h="482600">
                <a:tc>
                  <a:txBody>
                    <a:bodyPr/>
                    <a:p>
                      <a:pPr algn="l" eaLnBrk="1" hangingPunct="1" latinLnBrk="1" lvl="0">
                        <a:spcBef>
                          <a:spcPct val="15000"/>
                        </a:spcBef>
                      </a:pPr>
                      <a:endParaRPr altLang="zh-CN" sz="1800" lang="zh-CN">
                        <a:ea typeface="黑体" pitchFamily="49" charset="-122"/>
                      </a:endParaRPr>
                    </a:p>
                  </a:txBody>
                  <a:tcPr marL="91440" marR="91440" marT="45720" marB="45720" anchor="t" vert="horz">
                    <a:lnL w="28575" cap="flat" cmpd="sng">
                      <a:solidFill>
                        <a:schemeClr val="dk1">
                          <a:alpha val="100000"/>
                        </a:schemeClr>
                      </a:solidFill>
                      <a:prstDash val="solid"/>
                      <a:round/>
                    </a:lnL>
                    <a:lnR w="12700" cap="flat" cmpd="sng">
                      <a:solidFill>
                        <a:schemeClr val="dk1">
                          <a:alpha val="100000"/>
                        </a:schemeClr>
                      </a:solidFill>
                      <a:prstDash val="solid"/>
                      <a:round/>
                    </a:lnR>
                    <a:lnT w="28575"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spcBef>
                          <a:spcPct val="15000"/>
                        </a:spcBef>
                      </a:pPr>
                      <a:r>
                        <a:rPr altLang="zh-CN" b="1" sz="1800" lang="en-US">
                          <a:solidFill>
                            <a:schemeClr val="dk2"/>
                          </a:solidFill>
                          <a:ea typeface="黑体" pitchFamily="49" charset="-122"/>
                        </a:rPr>
                        <a:t>B</a:t>
                      </a:r>
                      <a:r>
                        <a:rPr altLang="zh-CN" baseline="-25000" b="1" sz="1800" lang="en-US">
                          <a:solidFill>
                            <a:schemeClr val="dk2"/>
                          </a:solidFill>
                          <a:ea typeface="黑体" pitchFamily="49" charset="-122"/>
                        </a:rPr>
                        <a:t>1</a:t>
                      </a:r>
                    </a:p>
                  </a:txBody>
                  <a:tcPr marL="91440" marR="91440" marT="45720" marB="45720" anchor="t" vert="horz">
                    <a:lnL w="12700" cap="flat" cmpd="sng">
                      <a:solidFill>
                        <a:schemeClr val="dk1">
                          <a:alpha val="100000"/>
                        </a:schemeClr>
                      </a:solidFill>
                      <a:prstDash val="solid"/>
                      <a:round/>
                    </a:lnL>
                    <a:lnR w="12700" cap="flat" cmpd="sng">
                      <a:solidFill>
                        <a:schemeClr val="dk1">
                          <a:alpha val="100000"/>
                        </a:schemeClr>
                      </a:solidFill>
                      <a:prstDash val="solid"/>
                      <a:round/>
                    </a:lnR>
                    <a:lnT w="28575"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spcBef>
                          <a:spcPct val="15000"/>
                        </a:spcBef>
                      </a:pPr>
                      <a:r>
                        <a:rPr altLang="zh-CN" b="1" sz="1800" lang="en-US">
                          <a:solidFill>
                            <a:schemeClr val="dk2"/>
                          </a:solidFill>
                          <a:ea typeface="黑体" pitchFamily="49" charset="-122"/>
                        </a:rPr>
                        <a:t>B</a:t>
                      </a:r>
                      <a:r>
                        <a:rPr altLang="zh-CN" baseline="-25000" b="1" sz="1800" lang="en-US">
                          <a:solidFill>
                            <a:schemeClr val="dk2"/>
                          </a:solidFill>
                          <a:ea typeface="黑体" pitchFamily="49" charset="-122"/>
                        </a:rPr>
                        <a:t>2</a:t>
                      </a:r>
                    </a:p>
                  </a:txBody>
                  <a:tcPr marL="91440" marR="91440" marT="45720" marB="45720" anchor="t" vert="horz">
                    <a:lnL w="12700" cap="flat" cmpd="sng">
                      <a:solidFill>
                        <a:schemeClr val="dk1">
                          <a:alpha val="100000"/>
                        </a:schemeClr>
                      </a:solidFill>
                      <a:prstDash val="solid"/>
                      <a:round/>
                    </a:lnL>
                    <a:lnR w="12700" cap="flat" cmpd="sng">
                      <a:solidFill>
                        <a:schemeClr val="dk1">
                          <a:alpha val="100000"/>
                        </a:schemeClr>
                      </a:solidFill>
                      <a:prstDash val="solid"/>
                      <a:round/>
                    </a:lnR>
                    <a:lnT w="28575"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spcBef>
                          <a:spcPct val="15000"/>
                        </a:spcBef>
                      </a:pPr>
                      <a:r>
                        <a:rPr altLang="zh-CN" b="1" sz="1800" lang="en-US">
                          <a:solidFill>
                            <a:schemeClr val="dk2"/>
                          </a:solidFill>
                          <a:ea typeface="黑体" pitchFamily="49" charset="-122"/>
                        </a:rPr>
                        <a:t>B</a:t>
                      </a:r>
                      <a:r>
                        <a:rPr altLang="zh-CN" baseline="-25000" b="1" sz="1800" lang="en-US">
                          <a:solidFill>
                            <a:schemeClr val="dk2"/>
                          </a:solidFill>
                          <a:ea typeface="黑体" pitchFamily="49" charset="-122"/>
                        </a:rPr>
                        <a:t>3</a:t>
                      </a:r>
                    </a:p>
                  </a:txBody>
                  <a:tcPr marL="91440" marR="91440" marT="45720" marB="45720" anchor="t" vert="horz">
                    <a:lnL w="12700" cap="flat" cmpd="sng">
                      <a:solidFill>
                        <a:schemeClr val="dk1">
                          <a:alpha val="100000"/>
                        </a:schemeClr>
                      </a:solidFill>
                      <a:prstDash val="solid"/>
                      <a:round/>
                    </a:lnL>
                    <a:lnR w="28575" cap="flat" cmpd="sng">
                      <a:solidFill>
                        <a:schemeClr val="dk1">
                          <a:alpha val="100000"/>
                        </a:schemeClr>
                      </a:solidFill>
                      <a:prstDash val="solid"/>
                      <a:round/>
                    </a:lnR>
                    <a:lnT w="28575" cap="flat" cmpd="sng">
                      <a:solidFill>
                        <a:schemeClr val="dk1">
                          <a:alpha val="100000"/>
                        </a:schemeClr>
                      </a:solidFill>
                      <a:prstDash val="solid"/>
                      <a:round/>
                    </a:lnT>
                    <a:lnB w="12700" cap="flat" cmpd="sng">
                      <a:solidFill>
                        <a:schemeClr val="dk1">
                          <a:alpha val="100000"/>
                        </a:schemeClr>
                      </a:solidFill>
                      <a:prstDash val="solid"/>
                      <a:round/>
                    </a:lnB>
                    <a:noFill/>
                  </a:tcPr>
                </a:tc>
              </a:tr>
              <a:tr h="482600">
                <a:tc>
                  <a:txBody>
                    <a:bodyPr/>
                    <a:p>
                      <a:pPr algn="ctr" eaLnBrk="1" hangingPunct="1" latinLnBrk="1" lvl="0">
                        <a:spcBef>
                          <a:spcPct val="15000"/>
                        </a:spcBef>
                      </a:pPr>
                      <a:r>
                        <a:rPr altLang="zh-CN" b="1" sz="1800" lang="en-US">
                          <a:solidFill>
                            <a:schemeClr val="dk2"/>
                          </a:solidFill>
                          <a:ea typeface="黑体" pitchFamily="49" charset="-122"/>
                        </a:rPr>
                        <a:t>A</a:t>
                      </a:r>
                      <a:r>
                        <a:rPr altLang="zh-CN" baseline="-25000" b="1" sz="1800" lang="en-US">
                          <a:solidFill>
                            <a:schemeClr val="dk2"/>
                          </a:solidFill>
                          <a:ea typeface="黑体" pitchFamily="49" charset="-122"/>
                        </a:rPr>
                        <a:t>1</a:t>
                      </a:r>
                    </a:p>
                  </a:txBody>
                  <a:tcPr marL="91440" marR="91440" marT="45720" marB="45720" anchor="t" vert="horz">
                    <a:lnL w="28575"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l" eaLnBrk="1" hangingPunct="1" latinLnBrk="1" lvl="0">
                        <a:spcBef>
                          <a:spcPct val="15000"/>
                        </a:spcBef>
                      </a:pPr>
                      <a:r>
                        <a:rPr altLang="zh-CN" b="1" sz="1800" lang="en-US">
                          <a:solidFill>
                            <a:schemeClr val="dk2"/>
                          </a:solidFill>
                          <a:ea typeface="黑体" pitchFamily="49" charset="-122"/>
                        </a:rPr>
                        <a:t>X</a:t>
                      </a:r>
                      <a:r>
                        <a:rPr altLang="zh-CN" baseline="-25000" b="1" sz="1800" lang="en-US">
                          <a:solidFill>
                            <a:schemeClr val="dk2"/>
                          </a:solidFill>
                          <a:ea typeface="黑体" pitchFamily="49" charset="-122"/>
                        </a:rPr>
                        <a:t>11</a:t>
                      </a:r>
                    </a:p>
                  </a:txBody>
                  <a:tcPr marL="91440" marR="91440" marT="45720" marB="45720" anchor="b"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l" eaLnBrk="1" hangingPunct="1" latinLnBrk="1" lvl="0">
                        <a:spcBef>
                          <a:spcPct val="15000"/>
                        </a:spcBef>
                      </a:pPr>
                      <a:r>
                        <a:rPr altLang="zh-CN" b="1" sz="1800" lang="en-US">
                          <a:solidFill>
                            <a:schemeClr val="dk2"/>
                          </a:solidFill>
                          <a:ea typeface="黑体" pitchFamily="49" charset="-122"/>
                        </a:rPr>
                        <a:t>X</a:t>
                      </a:r>
                      <a:r>
                        <a:rPr altLang="zh-CN" baseline="-25000" b="1" sz="1800" lang="en-US">
                          <a:solidFill>
                            <a:schemeClr val="dk2"/>
                          </a:solidFill>
                          <a:ea typeface="黑体" pitchFamily="49" charset="-122"/>
                        </a:rPr>
                        <a:t>12</a:t>
                      </a:r>
                    </a:p>
                  </a:txBody>
                  <a:tcPr marL="91440" marR="91440" marT="45720" marB="45720" anchor="b"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l" eaLnBrk="1" hangingPunct="1" latinLnBrk="1" lvl="0">
                        <a:spcBef>
                          <a:spcPct val="15000"/>
                        </a:spcBef>
                      </a:pPr>
                      <a:endParaRPr altLang="zh-CN" sz="1800" lang="zh-CN">
                        <a:ea typeface="黑体" pitchFamily="49" charset="-122"/>
                      </a:endParaRPr>
                    </a:p>
                  </a:txBody>
                  <a:tcPr marL="91440" marR="91440" marT="45720" marB="45720" anchor="b" vert="horz">
                    <a:lnL w="12700" cap="flat" cmpd="sng">
                      <a:solidFill>
                        <a:schemeClr val="dk1">
                          <a:alpha val="100000"/>
                        </a:schemeClr>
                      </a:solidFill>
                      <a:prstDash val="solid"/>
                      <a:round/>
                    </a:lnL>
                    <a:lnR w="28575"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r>
              <a:tr h="482600">
                <a:tc>
                  <a:txBody>
                    <a:bodyPr/>
                    <a:p>
                      <a:pPr algn="ctr" eaLnBrk="1" hangingPunct="1" latinLnBrk="1" lvl="0">
                        <a:spcBef>
                          <a:spcPct val="15000"/>
                        </a:spcBef>
                      </a:pPr>
                      <a:r>
                        <a:rPr altLang="zh-CN" b="1" sz="1800" lang="en-US">
                          <a:solidFill>
                            <a:schemeClr val="dk2"/>
                          </a:solidFill>
                          <a:ea typeface="黑体" pitchFamily="49" charset="-122"/>
                        </a:rPr>
                        <a:t>A</a:t>
                      </a:r>
                      <a:r>
                        <a:rPr altLang="zh-CN" baseline="-25000" b="1" sz="1800" lang="en-US">
                          <a:solidFill>
                            <a:schemeClr val="dk2"/>
                          </a:solidFill>
                          <a:ea typeface="黑体" pitchFamily="49" charset="-122"/>
                        </a:rPr>
                        <a:t>2</a:t>
                      </a:r>
                    </a:p>
                  </a:txBody>
                  <a:tcPr marL="91440" marR="91440" marT="45720" marB="45720" anchor="t" vert="horz">
                    <a:lnL w="28575"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l" eaLnBrk="1" hangingPunct="1" latinLnBrk="1" lvl="0">
                        <a:spcBef>
                          <a:spcPct val="15000"/>
                        </a:spcBef>
                      </a:pPr>
                      <a:endParaRPr altLang="zh-CN" sz="1800" lang="zh-CN">
                        <a:ea typeface="黑体" pitchFamily="49" charset="-122"/>
                      </a:endParaRPr>
                    </a:p>
                  </a:txBody>
                  <a:tcPr marL="91440" marR="91440" marT="45720" marB="45720" anchor="b"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l" eaLnBrk="1" hangingPunct="1" latinLnBrk="1" lvl="0">
                        <a:spcBef>
                          <a:spcPct val="15000"/>
                        </a:spcBef>
                      </a:pPr>
                      <a:endParaRPr altLang="zh-CN" sz="1800" lang="zh-CN">
                        <a:ea typeface="黑体" pitchFamily="49" charset="-122"/>
                      </a:endParaRPr>
                    </a:p>
                  </a:txBody>
                  <a:tcPr marL="91440" marR="91440" marT="45720" marB="45720" anchor="b"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l" eaLnBrk="1" hangingPunct="1" latinLnBrk="1" lvl="0">
                        <a:spcBef>
                          <a:spcPct val="15000"/>
                        </a:spcBef>
                      </a:pPr>
                      <a:endParaRPr altLang="zh-CN" sz="1800" lang="zh-CN">
                        <a:ea typeface="黑体" pitchFamily="49" charset="-122"/>
                      </a:endParaRPr>
                    </a:p>
                  </a:txBody>
                  <a:tcPr marL="91440" marR="91440" marT="45720" marB="45720" anchor="b" vert="horz">
                    <a:lnL w="12700" cap="flat" cmpd="sng">
                      <a:solidFill>
                        <a:schemeClr val="dk1">
                          <a:alpha val="100000"/>
                        </a:schemeClr>
                      </a:solidFill>
                      <a:prstDash val="solid"/>
                      <a:round/>
                    </a:lnL>
                    <a:lnR w="28575"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r>
              <a:tr h="482600">
                <a:tc>
                  <a:txBody>
                    <a:bodyPr/>
                    <a:p>
                      <a:pPr algn="ctr" eaLnBrk="1" hangingPunct="1" latinLnBrk="1" lvl="0">
                        <a:spcBef>
                          <a:spcPct val="15000"/>
                        </a:spcBef>
                      </a:pPr>
                      <a:r>
                        <a:rPr altLang="zh-CN" b="1" sz="1800" lang="en-US">
                          <a:solidFill>
                            <a:schemeClr val="dk2"/>
                          </a:solidFill>
                          <a:ea typeface="黑体" pitchFamily="49" charset="-122"/>
                        </a:rPr>
                        <a:t>A</a:t>
                      </a:r>
                      <a:r>
                        <a:rPr altLang="zh-CN" baseline="-25000" b="1" sz="1800" lang="en-US">
                          <a:solidFill>
                            <a:schemeClr val="dk2"/>
                          </a:solidFill>
                          <a:ea typeface="黑体" pitchFamily="49" charset="-122"/>
                        </a:rPr>
                        <a:t>3</a:t>
                      </a:r>
                    </a:p>
                  </a:txBody>
                  <a:tcPr marL="91440" marR="91440" marT="45720" marB="45720" anchor="t" vert="horz">
                    <a:lnL w="28575"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l" eaLnBrk="1" hangingPunct="1" latinLnBrk="1" lvl="0">
                        <a:spcBef>
                          <a:spcPct val="15000"/>
                        </a:spcBef>
                      </a:pPr>
                      <a:endParaRPr altLang="zh-CN" sz="1800" lang="zh-CN">
                        <a:ea typeface="黑体" pitchFamily="49" charset="-122"/>
                      </a:endParaRPr>
                    </a:p>
                  </a:txBody>
                  <a:tcPr marL="91440" marR="91440" marT="45720" marB="45720" anchor="b"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l" eaLnBrk="1" hangingPunct="1" latinLnBrk="1" lvl="0">
                        <a:spcBef>
                          <a:spcPct val="15000"/>
                        </a:spcBef>
                      </a:pPr>
                      <a:r>
                        <a:rPr altLang="zh-CN" b="1" sz="1800" lang="en-US">
                          <a:solidFill>
                            <a:schemeClr val="dk2"/>
                          </a:solidFill>
                          <a:ea typeface="黑体" pitchFamily="49" charset="-122"/>
                        </a:rPr>
                        <a:t>X</a:t>
                      </a:r>
                      <a:r>
                        <a:rPr altLang="zh-CN" baseline="-25000" b="1" sz="1800" lang="en-US">
                          <a:solidFill>
                            <a:schemeClr val="dk2"/>
                          </a:solidFill>
                          <a:ea typeface="黑体" pitchFamily="49" charset="-122"/>
                        </a:rPr>
                        <a:t>32</a:t>
                      </a:r>
                    </a:p>
                  </a:txBody>
                  <a:tcPr marL="91440" marR="91440" marT="45720" marB="45720" anchor="b"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l" eaLnBrk="1" hangingPunct="1" latinLnBrk="1" lvl="0">
                        <a:spcBef>
                          <a:spcPct val="15000"/>
                        </a:spcBef>
                      </a:pPr>
                      <a:r>
                        <a:rPr altLang="zh-CN" b="1" sz="1800" lang="en-US">
                          <a:solidFill>
                            <a:schemeClr val="dk2"/>
                          </a:solidFill>
                          <a:ea typeface="黑体" pitchFamily="49" charset="-122"/>
                        </a:rPr>
                        <a:t>X</a:t>
                      </a:r>
                      <a:r>
                        <a:rPr altLang="zh-CN" baseline="-25000" b="1" sz="1800" lang="en-US">
                          <a:solidFill>
                            <a:schemeClr val="dk2"/>
                          </a:solidFill>
                          <a:ea typeface="黑体" pitchFamily="49" charset="-122"/>
                        </a:rPr>
                        <a:t>33</a:t>
                      </a:r>
                    </a:p>
                  </a:txBody>
                  <a:tcPr marL="91440" marR="91440" marT="45720" marB="45720" anchor="b" vert="horz">
                    <a:lnL w="12700" cap="flat" cmpd="sng">
                      <a:solidFill>
                        <a:schemeClr val="dk1">
                          <a:alpha val="100000"/>
                        </a:schemeClr>
                      </a:solidFill>
                      <a:prstDash val="solid"/>
                      <a:round/>
                    </a:lnL>
                    <a:lnR w="28575"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r>
              <a:tr h="482600">
                <a:tc>
                  <a:txBody>
                    <a:bodyPr/>
                    <a:p>
                      <a:pPr algn="ctr" eaLnBrk="1" hangingPunct="1" latinLnBrk="1" lvl="0">
                        <a:spcBef>
                          <a:spcPct val="15000"/>
                        </a:spcBef>
                      </a:pPr>
                      <a:r>
                        <a:rPr altLang="zh-CN" b="1" sz="1800" lang="en-US">
                          <a:solidFill>
                            <a:schemeClr val="dk2"/>
                          </a:solidFill>
                          <a:ea typeface="黑体" pitchFamily="49" charset="-122"/>
                        </a:rPr>
                        <a:t>A</a:t>
                      </a:r>
                      <a:r>
                        <a:rPr altLang="zh-CN" baseline="-25000" b="1" sz="1800" lang="en-US">
                          <a:solidFill>
                            <a:schemeClr val="dk2"/>
                          </a:solidFill>
                          <a:ea typeface="黑体" pitchFamily="49" charset="-122"/>
                        </a:rPr>
                        <a:t>4</a:t>
                      </a:r>
                    </a:p>
                  </a:txBody>
                  <a:tcPr marL="91440" marR="91440" marT="45720" marB="45720" anchor="t" vert="horz">
                    <a:lnL w="28575"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28575" cap="flat" cmpd="sng">
                      <a:solidFill>
                        <a:schemeClr val="dk1">
                          <a:alpha val="100000"/>
                        </a:schemeClr>
                      </a:solidFill>
                      <a:prstDash val="solid"/>
                      <a:round/>
                    </a:lnB>
                    <a:noFill/>
                  </a:tcPr>
                </a:tc>
                <a:tc>
                  <a:txBody>
                    <a:bodyPr/>
                    <a:p>
                      <a:pPr algn="l" eaLnBrk="1" hangingPunct="1" latinLnBrk="1" lvl="0">
                        <a:spcBef>
                          <a:spcPct val="15000"/>
                        </a:spcBef>
                      </a:pPr>
                      <a:r>
                        <a:rPr altLang="zh-CN" b="1" sz="1800" lang="en-US">
                          <a:solidFill>
                            <a:schemeClr val="dk2"/>
                          </a:solidFill>
                          <a:ea typeface="黑体" pitchFamily="49" charset="-122"/>
                        </a:rPr>
                        <a:t>X</a:t>
                      </a:r>
                      <a:r>
                        <a:rPr altLang="zh-CN" baseline="-25000" b="1" sz="1800" lang="en-US">
                          <a:solidFill>
                            <a:schemeClr val="dk2"/>
                          </a:solidFill>
                          <a:ea typeface="黑体" pitchFamily="49" charset="-122"/>
                        </a:rPr>
                        <a:t>41</a:t>
                      </a:r>
                    </a:p>
                  </a:txBody>
                  <a:tcPr marL="91440" marR="91440" marT="45720" marB="45720" anchor="b"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28575" cap="flat" cmpd="sng">
                      <a:solidFill>
                        <a:schemeClr val="dk1">
                          <a:alpha val="100000"/>
                        </a:schemeClr>
                      </a:solidFill>
                      <a:prstDash val="solid"/>
                      <a:round/>
                    </a:lnB>
                    <a:noFill/>
                  </a:tcPr>
                </a:tc>
                <a:tc>
                  <a:txBody>
                    <a:bodyPr/>
                    <a:p>
                      <a:pPr algn="l" eaLnBrk="1" hangingPunct="1" latinLnBrk="1" lvl="0">
                        <a:spcBef>
                          <a:spcPct val="15000"/>
                        </a:spcBef>
                      </a:pPr>
                      <a:endParaRPr altLang="zh-CN" sz="1800" lang="zh-CN">
                        <a:ea typeface="黑体" pitchFamily="49" charset="-122"/>
                      </a:endParaRPr>
                    </a:p>
                  </a:txBody>
                  <a:tcPr marL="91440" marR="91440" marT="45720" marB="45720" anchor="b"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28575" cap="flat" cmpd="sng">
                      <a:solidFill>
                        <a:schemeClr val="dk1">
                          <a:alpha val="100000"/>
                        </a:schemeClr>
                      </a:solidFill>
                      <a:prstDash val="solid"/>
                      <a:round/>
                    </a:lnB>
                    <a:noFill/>
                  </a:tcPr>
                </a:tc>
                <a:tc>
                  <a:txBody>
                    <a:bodyPr/>
                    <a:p>
                      <a:pPr algn="l" eaLnBrk="1" hangingPunct="1" latinLnBrk="1" lvl="0">
                        <a:spcBef>
                          <a:spcPct val="15000"/>
                        </a:spcBef>
                      </a:pPr>
                      <a:r>
                        <a:rPr altLang="zh-CN" b="1" sz="1800" lang="en-US">
                          <a:solidFill>
                            <a:schemeClr val="dk2"/>
                          </a:solidFill>
                          <a:ea typeface="黑体" pitchFamily="49" charset="-122"/>
                        </a:rPr>
                        <a:t>X</a:t>
                      </a:r>
                      <a:r>
                        <a:rPr altLang="zh-CN" baseline="-25000" b="1" sz="1800" lang="en-US">
                          <a:solidFill>
                            <a:schemeClr val="dk2"/>
                          </a:solidFill>
                          <a:ea typeface="黑体" pitchFamily="49" charset="-122"/>
                        </a:rPr>
                        <a:t>43</a:t>
                      </a:r>
                    </a:p>
                  </a:txBody>
                  <a:tcPr marL="91440" marR="91440" marT="45720" marB="45720" anchor="b" vert="horz">
                    <a:lnL w="12700" cap="flat" cmpd="sng">
                      <a:solidFill>
                        <a:schemeClr val="dk1">
                          <a:alpha val="100000"/>
                        </a:schemeClr>
                      </a:solidFill>
                      <a:prstDash val="solid"/>
                      <a:round/>
                    </a:lnL>
                    <a:lnR w="28575" cap="flat" cmpd="sng">
                      <a:solidFill>
                        <a:schemeClr val="dk1">
                          <a:alpha val="100000"/>
                        </a:schemeClr>
                      </a:solidFill>
                      <a:prstDash val="solid"/>
                      <a:round/>
                    </a:lnR>
                    <a:lnT w="12700" cap="flat" cmpd="sng">
                      <a:solidFill>
                        <a:schemeClr val="dk1">
                          <a:alpha val="100000"/>
                        </a:schemeClr>
                      </a:solidFill>
                      <a:prstDash val="solid"/>
                      <a:round/>
                    </a:lnT>
                    <a:lnB w="28575" cap="flat" cmpd="sng">
                      <a:solidFill>
                        <a:schemeClr val="dk1">
                          <a:alpha val="100000"/>
                        </a:schemeClr>
                      </a:solidFill>
                      <a:prstDash val="solid"/>
                      <a:round/>
                    </a:lnB>
                    <a:noFill/>
                  </a:tcPr>
                </a:tc>
              </a:tr>
            </a:tbl>
          </a:graphicData>
        </a:graphic>
      </p:graphicFrame>
      <p:sp>
        <p:nvSpPr>
          <p:cNvPr id="1049413" name=""/>
          <p:cNvSpPr/>
          <p:nvPr/>
        </p:nvSpPr>
        <p:spPr>
          <a:xfrm rot="0">
            <a:off x="3803650" y="2779712"/>
            <a:ext cx="0" cy="1447800"/>
          </a:xfrm>
          <a:prstGeom prst="line"/>
          <a:noFill/>
          <a:ln w="28575" cap="flat" cmpd="sng">
            <a:solidFill>
              <a:srgbClr val="A50021">
                <a:alpha val="100000"/>
              </a:srgbClr>
            </a:solidFill>
            <a:prstDash val="solid"/>
            <a:round/>
          </a:ln>
        </p:spPr>
      </p:sp>
      <p:sp>
        <p:nvSpPr>
          <p:cNvPr id="1049414" name=""/>
          <p:cNvSpPr/>
          <p:nvPr/>
        </p:nvSpPr>
        <p:spPr>
          <a:xfrm rot="0">
            <a:off x="3803650" y="2779712"/>
            <a:ext cx="1143000" cy="0"/>
          </a:xfrm>
          <a:prstGeom prst="line"/>
          <a:noFill/>
          <a:ln w="28575" cap="flat" cmpd="sng">
            <a:solidFill>
              <a:srgbClr val="A50021">
                <a:alpha val="100000"/>
              </a:srgbClr>
            </a:solidFill>
            <a:prstDash val="solid"/>
            <a:round/>
          </a:ln>
        </p:spPr>
      </p:sp>
      <p:sp>
        <p:nvSpPr>
          <p:cNvPr id="1049415" name=""/>
          <p:cNvSpPr/>
          <p:nvPr/>
        </p:nvSpPr>
        <p:spPr>
          <a:xfrm rot="0">
            <a:off x="4946650" y="2779712"/>
            <a:ext cx="0" cy="990600"/>
          </a:xfrm>
          <a:prstGeom prst="line"/>
          <a:noFill/>
          <a:ln w="28575" cap="flat" cmpd="sng">
            <a:solidFill>
              <a:srgbClr val="A50021">
                <a:alpha val="100000"/>
              </a:srgbClr>
            </a:solidFill>
            <a:prstDash val="solid"/>
            <a:round/>
          </a:ln>
        </p:spPr>
      </p:sp>
      <p:sp>
        <p:nvSpPr>
          <p:cNvPr id="1049416" name=""/>
          <p:cNvSpPr/>
          <p:nvPr/>
        </p:nvSpPr>
        <p:spPr>
          <a:xfrm rot="0">
            <a:off x="4946650" y="3770312"/>
            <a:ext cx="1066800" cy="0"/>
          </a:xfrm>
          <a:prstGeom prst="line"/>
          <a:noFill/>
          <a:ln w="28575" cap="flat" cmpd="sng">
            <a:solidFill>
              <a:srgbClr val="A50021">
                <a:alpha val="100000"/>
              </a:srgbClr>
            </a:solidFill>
            <a:prstDash val="solid"/>
            <a:round/>
          </a:ln>
        </p:spPr>
      </p:sp>
      <p:sp>
        <p:nvSpPr>
          <p:cNvPr id="1049417" name=""/>
          <p:cNvSpPr/>
          <p:nvPr/>
        </p:nvSpPr>
        <p:spPr>
          <a:xfrm rot="0">
            <a:off x="6013450" y="3770312"/>
            <a:ext cx="0" cy="457200"/>
          </a:xfrm>
          <a:prstGeom prst="line"/>
          <a:noFill/>
          <a:ln w="28575" cap="flat" cmpd="sng">
            <a:solidFill>
              <a:srgbClr val="A50021">
                <a:alpha val="100000"/>
              </a:srgbClr>
            </a:solidFill>
            <a:prstDash val="solid"/>
            <a:round/>
          </a:ln>
        </p:spPr>
      </p:sp>
      <p:sp>
        <p:nvSpPr>
          <p:cNvPr id="1049418" name=""/>
          <p:cNvSpPr/>
          <p:nvPr/>
        </p:nvSpPr>
        <p:spPr>
          <a:xfrm rot="0">
            <a:off x="3803650" y="4211637"/>
            <a:ext cx="2209800" cy="0"/>
          </a:xfrm>
          <a:prstGeom prst="line"/>
          <a:noFill/>
          <a:ln w="28575" cap="flat" cmpd="sng">
            <a:solidFill>
              <a:srgbClr val="A50021">
                <a:alpha val="100000"/>
              </a:srgbClr>
            </a:solidFill>
            <a:prstDash val="solid"/>
            <a:round/>
          </a:ln>
        </p:spPr>
      </p:sp>
      <p:sp>
        <p:nvSpPr>
          <p:cNvPr id="1049419" name=""/>
          <p:cNvSpPr txBox="1"/>
          <p:nvPr/>
        </p:nvSpPr>
        <p:spPr>
          <a:xfrm rot="0">
            <a:off x="250825" y="4581525"/>
            <a:ext cx="8820150" cy="968375"/>
          </a:xfrm>
          <a:prstGeom prst="rect"/>
          <a:noFill/>
          <a:ln>
            <a:noFill/>
          </a:ln>
        </p:spPr>
        <p:txBody>
          <a:bodyPr anchor="t" bIns="45720" lIns="91440" rIns="91440" tIns="45720" vert="horz">
            <a:spAutoFit/>
          </a:bodyPr>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eaLnBrk="1" hangingPunct="1" latinLnBrk="1" lvl="0">
              <a:spcBef>
                <a:spcPct val="15000"/>
              </a:spcBef>
              <a:buFontTx/>
              <a:buNone/>
            </a:pPr>
            <a:r>
              <a:rPr altLang="en-US" lang="zh-CN"/>
              <a:t>例如变量组                                                   不能构成一条闭回路，但</a:t>
            </a:r>
            <a:r>
              <a:rPr altLang="zh-CN" i="1" lang="en-US"/>
              <a:t>A</a:t>
            </a:r>
            <a:r>
              <a:rPr altLang="en-US" lang="zh-CN"/>
              <a:t>中包含有闭回路</a:t>
            </a:r>
            <a:r>
              <a:rPr altLang="en-US" lang="zh-CN">
                <a:solidFill>
                  <a:schemeClr val="dk1"/>
                </a:solidFill>
                <a:latin typeface="黑体" pitchFamily="49" charset="-122"/>
                <a:ea typeface="黑体" pitchFamily="49" charset="-122"/>
              </a:rPr>
              <a:t> </a:t>
            </a:r>
          </a:p>
        </p:txBody>
      </p:sp>
      <p:pic>
        <p:nvPicPr>
          <p:cNvPr id="2097171" name=""/>
          <p:cNvPicPr>
            <a:picLocks/>
          </p:cNvPicPr>
          <p:nvPr/>
        </p:nvPicPr>
        <p:blipFill>
          <a:blip xmlns:r="http://schemas.openxmlformats.org/officeDocument/2006/relationships" r:embed="rId2"/>
          <a:srcRect l="0" t="0" r="0" b="0"/>
          <a:stretch>
            <a:fillRect/>
          </a:stretch>
        </p:blipFill>
        <p:spPr>
          <a:xfrm rot="0">
            <a:off x="1795462" y="4652962"/>
            <a:ext cx="4000500" cy="455612"/>
          </a:xfrm>
          <a:prstGeom prst="rect"/>
          <a:noFill/>
          <a:ln>
            <a:noFill/>
          </a:ln>
        </p:spPr>
      </p:pic>
      <p:pic>
        <p:nvPicPr>
          <p:cNvPr id="2097172" name=""/>
          <p:cNvPicPr>
            <a:picLocks/>
          </p:cNvPicPr>
          <p:nvPr/>
        </p:nvPicPr>
        <p:blipFill>
          <a:blip xmlns:r="http://schemas.openxmlformats.org/officeDocument/2006/relationships" r:embed="rId3"/>
          <a:srcRect l="0" t="0" r="0" b="0"/>
          <a:stretch>
            <a:fillRect/>
          </a:stretch>
        </p:blipFill>
        <p:spPr>
          <a:xfrm rot="0">
            <a:off x="2968625" y="5099050"/>
            <a:ext cx="2827337" cy="417512"/>
          </a:xfrm>
          <a:prstGeom prst="rect"/>
          <a:noFill/>
          <a:ln>
            <a:noFill/>
          </a:ln>
        </p:spPr>
      </p:pic>
      <p:sp>
        <p:nvSpPr>
          <p:cNvPr id="1049420" name=""/>
          <p:cNvSpPr/>
          <p:nvPr/>
        </p:nvSpPr>
        <p:spPr>
          <a:xfrm rot="0">
            <a:off x="215900" y="5484812"/>
            <a:ext cx="8604250" cy="968375"/>
          </a:xfrm>
          <a:prstGeom prst="rect"/>
          <a:noFill/>
          <a:ln>
            <a:noFill/>
          </a:ln>
        </p:spPr>
        <p:txBody>
          <a:bodyPr anchor="t" bIns="45720" lIns="91440" rIns="91440" tIns="45720" vert="horz">
            <a:spAutoFit/>
          </a:bodyPr>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eaLnBrk="1" hangingPunct="1" latinLnBrk="1" lvl="0">
              <a:spcBef>
                <a:spcPct val="20000"/>
              </a:spcBef>
            </a:pPr>
            <a:r>
              <a:rPr altLang="en-US" lang="zh-CN"/>
              <a:t>变量组                                                    变量数是奇数，显然不是闭回路，也不含有闭回路； </a:t>
            </a:r>
          </a:p>
        </p:txBody>
      </p:sp>
      <p:pic>
        <p:nvPicPr>
          <p:cNvPr id="2097173" name=""/>
          <p:cNvPicPr>
            <a:picLocks/>
          </p:cNvPicPr>
          <p:nvPr/>
        </p:nvPicPr>
        <p:blipFill>
          <a:blip xmlns:r="http://schemas.openxmlformats.org/officeDocument/2006/relationships" r:embed="rId4"/>
          <a:srcRect l="0" t="0" r="0" b="0"/>
          <a:stretch>
            <a:fillRect/>
          </a:stretch>
        </p:blipFill>
        <p:spPr>
          <a:xfrm rot="0">
            <a:off x="1187450" y="5580062"/>
            <a:ext cx="4032250" cy="441325"/>
          </a:xfrm>
          <a:prstGeom prst="rect"/>
          <a:noFill/>
          <a:ln>
            <a:noFill/>
          </a:ln>
        </p:spPr>
      </p:pic>
    </p:spTree>
  </p:cSld>
  <p:clrMapOvr>
    <a:masterClrMapping/>
  </p:clrMapOvr>
  <p:timing>
    <p:tnLst>
      <p:par>
        <p:cTn dur="indefinite" id="1" nodeType="tmRoot">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3" presetSubtype="10">
                                  <p:stCondLst>
                                    <p:cond delay="0"/>
                                  </p:stCondLst>
                                  <p:childTnLst>
                                    <p:set>
                                      <p:cBhvr>
                                        <p:cTn dur="1" fill="hold" id="6">
                                          <p:stCondLst>
                                            <p:cond delay="0"/>
                                          </p:stCondLst>
                                        </p:cTn>
                                        <p:tgtEl>
                                          <p:spTgt spid="1049413"/>
                                        </p:tgtEl>
                                        <p:attrNameLst>
                                          <p:attrName>style.visibility</p:attrName>
                                        </p:attrNameLst>
                                      </p:cBhvr>
                                      <p:to>
                                        <p:strVal val="visible"/>
                                      </p:to>
                                    </p:set>
                                    <p:animEffect transition="in" filter="blinds(horizontal)">
                                      <p:cBhvr>
                                        <p:cTn dur="500" id="7"/>
                                        <p:tgtEl>
                                          <p:spTgt spid="1049413"/>
                                        </p:tgtEl>
                                      </p:cBhvr>
                                    </p:animEffect>
                                  </p:childTnLst>
                                </p:cTn>
                              </p:par>
                            </p:childTnLst>
                          </p:cTn>
                        </p:par>
                      </p:childTnLst>
                    </p:cTn>
                  </p:par>
                  <p:par>
                    <p:cTn fill="hold" id="8">
                      <p:stCondLst>
                        <p:cond delay="indefinite"/>
                      </p:stCondLst>
                      <p:childTnLst>
                        <p:par>
                          <p:cTn fill="hold" id="9">
                            <p:stCondLst>
                              <p:cond delay="0"/>
                            </p:stCondLst>
                            <p:childTnLst>
                              <p:par>
                                <p:cTn fill="hold" id="10" nodeType="clickEffect" presetClass="entr" presetID="16" presetSubtype="42">
                                  <p:stCondLst>
                                    <p:cond delay="0"/>
                                  </p:stCondLst>
                                  <p:childTnLst>
                                    <p:set>
                                      <p:cBhvr>
                                        <p:cTn dur="1" fill="hold" id="11">
                                          <p:stCondLst>
                                            <p:cond delay="0"/>
                                          </p:stCondLst>
                                        </p:cTn>
                                        <p:tgtEl>
                                          <p:spTgt spid="1049418"/>
                                        </p:tgtEl>
                                        <p:attrNameLst>
                                          <p:attrName>style.visibility</p:attrName>
                                        </p:attrNameLst>
                                      </p:cBhvr>
                                      <p:to>
                                        <p:strVal val="visible"/>
                                      </p:to>
                                    </p:set>
                                    <p:animEffect transition="in" filter="barn(outHorizontal)">
                                      <p:cBhvr>
                                        <p:cTn dur="500" id="12"/>
                                        <p:tgtEl>
                                          <p:spTgt spid="1049418"/>
                                        </p:tgtEl>
                                      </p:cBhvr>
                                    </p:animEffect>
                                  </p:childTnLst>
                                </p:cTn>
                              </p:par>
                            </p:childTnLst>
                          </p:cTn>
                        </p:par>
                      </p:childTnLst>
                    </p:cTn>
                  </p:par>
                  <p:par>
                    <p:cTn fill="hold" id="13">
                      <p:stCondLst>
                        <p:cond delay="indefinite"/>
                      </p:stCondLst>
                      <p:childTnLst>
                        <p:par>
                          <p:cTn fill="hold" id="14">
                            <p:stCondLst>
                              <p:cond delay="0"/>
                            </p:stCondLst>
                            <p:childTnLst>
                              <p:par>
                                <p:cTn fill="hold" id="15" nodeType="clickEffect" presetClass="entr" presetID="16" presetSubtype="42">
                                  <p:stCondLst>
                                    <p:cond delay="0"/>
                                  </p:stCondLst>
                                  <p:childTnLst>
                                    <p:set>
                                      <p:cBhvr>
                                        <p:cTn dur="1" fill="hold" id="16">
                                          <p:stCondLst>
                                            <p:cond delay="0"/>
                                          </p:stCondLst>
                                        </p:cTn>
                                        <p:tgtEl>
                                          <p:spTgt spid="1049417"/>
                                        </p:tgtEl>
                                        <p:attrNameLst>
                                          <p:attrName>style.visibility</p:attrName>
                                        </p:attrNameLst>
                                      </p:cBhvr>
                                      <p:to>
                                        <p:strVal val="visible"/>
                                      </p:to>
                                    </p:set>
                                    <p:animEffect transition="in" filter="barn(outHorizontal)">
                                      <p:cBhvr>
                                        <p:cTn dur="500" id="17"/>
                                        <p:tgtEl>
                                          <p:spTgt spid="1049417"/>
                                        </p:tgtEl>
                                      </p:cBhvr>
                                    </p:animEffect>
                                  </p:childTnLst>
                                </p:cTn>
                              </p:par>
                            </p:childTnLst>
                          </p:cTn>
                        </p:par>
                      </p:childTnLst>
                    </p:cTn>
                  </p:par>
                  <p:par>
                    <p:cTn fill="hold" id="18">
                      <p:stCondLst>
                        <p:cond delay="indefinite"/>
                      </p:stCondLst>
                      <p:childTnLst>
                        <p:par>
                          <p:cTn fill="hold" id="19">
                            <p:stCondLst>
                              <p:cond delay="0"/>
                            </p:stCondLst>
                            <p:childTnLst>
                              <p:par>
                                <p:cTn fill="hold" id="20" nodeType="clickEffect" presetClass="entr" presetID="16" presetSubtype="26">
                                  <p:stCondLst>
                                    <p:cond delay="0"/>
                                  </p:stCondLst>
                                  <p:childTnLst>
                                    <p:set>
                                      <p:cBhvr>
                                        <p:cTn dur="1" fill="hold" id="21">
                                          <p:stCondLst>
                                            <p:cond delay="0"/>
                                          </p:stCondLst>
                                        </p:cTn>
                                        <p:tgtEl>
                                          <p:spTgt spid="1049416"/>
                                        </p:tgtEl>
                                        <p:attrNameLst>
                                          <p:attrName>style.visibility</p:attrName>
                                        </p:attrNameLst>
                                      </p:cBhvr>
                                      <p:to>
                                        <p:strVal val="visible"/>
                                      </p:to>
                                    </p:set>
                                    <p:animEffect transition="in" filter="barn(inHorizontal)">
                                      <p:cBhvr>
                                        <p:cTn dur="500" id="22"/>
                                        <p:tgtEl>
                                          <p:spTgt spid="1049416"/>
                                        </p:tgtEl>
                                      </p:cBhvr>
                                    </p:animEffect>
                                  </p:childTnLst>
                                </p:cTn>
                              </p:par>
                            </p:childTnLst>
                          </p:cTn>
                        </p:par>
                      </p:childTnLst>
                    </p:cTn>
                  </p:par>
                  <p:par>
                    <p:cTn fill="hold" id="23">
                      <p:stCondLst>
                        <p:cond delay="indefinite"/>
                      </p:stCondLst>
                      <p:childTnLst>
                        <p:par>
                          <p:cTn fill="hold" id="24">
                            <p:stCondLst>
                              <p:cond delay="0"/>
                            </p:stCondLst>
                            <p:childTnLst>
                              <p:par>
                                <p:cTn fill="hold" id="25" nodeType="clickEffect" presetClass="entr" presetID="12" presetSubtype="4">
                                  <p:stCondLst>
                                    <p:cond delay="0"/>
                                  </p:stCondLst>
                                  <p:childTnLst>
                                    <p:set>
                                      <p:cBhvr>
                                        <p:cTn dur="1" fill="hold" id="26">
                                          <p:stCondLst>
                                            <p:cond delay="0"/>
                                          </p:stCondLst>
                                        </p:cTn>
                                        <p:tgtEl>
                                          <p:spTgt spid="1049415"/>
                                        </p:tgtEl>
                                        <p:attrNameLst>
                                          <p:attrName>style.visibility</p:attrName>
                                        </p:attrNameLst>
                                      </p:cBhvr>
                                      <p:to>
                                        <p:strVal val="visible"/>
                                      </p:to>
                                    </p:set>
                                    <p:animEffect transition="in" filter="slide(fromBottom)">
                                      <p:cBhvr>
                                        <p:cTn dur="500" id="27"/>
                                        <p:tgtEl>
                                          <p:spTgt spid="1049415"/>
                                        </p:tgtEl>
                                      </p:cBhvr>
                                    </p:animEffect>
                                  </p:childTnLst>
                                </p:cTn>
                              </p:par>
                            </p:childTnLst>
                          </p:cTn>
                        </p:par>
                      </p:childTnLst>
                    </p:cTn>
                  </p:par>
                  <p:par>
                    <p:cTn fill="hold" id="28">
                      <p:stCondLst>
                        <p:cond delay="indefinite"/>
                      </p:stCondLst>
                      <p:childTnLst>
                        <p:par>
                          <p:cTn fill="hold" id="29">
                            <p:stCondLst>
                              <p:cond delay="0"/>
                            </p:stCondLst>
                            <p:childTnLst>
                              <p:par>
                                <p:cTn fill="hold" id="30" nodeType="clickEffect" presetClass="entr" presetID="3" presetSubtype="10">
                                  <p:stCondLst>
                                    <p:cond delay="0"/>
                                  </p:stCondLst>
                                  <p:childTnLst>
                                    <p:set>
                                      <p:cBhvr>
                                        <p:cTn dur="1" fill="hold" id="31">
                                          <p:stCondLst>
                                            <p:cond delay="0"/>
                                          </p:stCondLst>
                                        </p:cTn>
                                        <p:tgtEl>
                                          <p:spTgt spid="1049414"/>
                                        </p:tgtEl>
                                        <p:attrNameLst>
                                          <p:attrName>style.visibility</p:attrName>
                                        </p:attrNameLst>
                                      </p:cBhvr>
                                      <p:to>
                                        <p:strVal val="visible"/>
                                      </p:to>
                                    </p:set>
                                    <p:animEffect transition="in" filter="blinds(horizontal)">
                                      <p:cBhvr>
                                        <p:cTn dur="500" id="32"/>
                                        <p:tgtEl>
                                          <p:spTgt spid="10494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showMasterSp="1">
  <p:cSld>
    <p:spTree>
      <p:nvGrpSpPr>
        <p:cNvPr id="167" name=""/>
        <p:cNvGrpSpPr/>
        <p:nvPr/>
      </p:nvGrpSpPr>
      <p:grpSpPr>
        <a:xfrm rot="0">
          <a:off x="0" y="0"/>
          <a:ext cx="0" cy="0"/>
          <a:chOff x="0" y="0"/>
          <a:chExt cx="0" cy="0"/>
        </a:xfrm>
      </p:grpSpPr>
      <p:sp>
        <p:nvSpPr>
          <p:cNvPr id="1049421" name="" descr="Large confetti"/>
          <p:cNvSpPr/>
          <p:nvPr>
            <p:ph type="title" sz="full" idx="0"/>
          </p:nvPr>
        </p:nvSpPr>
        <p:spPr>
          <a:xfrm rot="0">
            <a:off x="179387" y="115887"/>
            <a:ext cx="7345362" cy="7112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1" sz="3400" i="0" u="none">
                <a:solidFill>
                  <a:srgbClr val="003300"/>
                </a:solidFill>
                <a:latin typeface="Times New Roman" pitchFamily="18" charset="0"/>
                <a:ea typeface="宋体" pitchFamily="2" charset="-122"/>
                <a:sym typeface="Times New Roman" pitchFamily="18" charset="0"/>
              </a:defRPr>
            </a:lvl1pPr>
          </a:lstStyle>
          <a:p>
            <a:pPr eaLnBrk="1" hangingPunct="1" latinLnBrk="1" lvl="0"/>
            <a:r>
              <a:rPr altLang="en-US" lang="zh-CN">
                <a:effectLst>
                  <a:outerShdw algn="tl" blurRad="38100" dir="2700000" dist="38100">
                    <a:srgbClr val="C0C0C0"/>
                  </a:outerShdw>
                </a:effectLst>
              </a:rPr>
              <a:t>表上作业法</a:t>
            </a:r>
          </a:p>
        </p:txBody>
      </p:sp>
      <p:sp>
        <p:nvSpPr>
          <p:cNvPr id="1049422" name=""/>
          <p:cNvSpPr txBox="1"/>
          <p:nvPr/>
        </p:nvSpPr>
        <p:spPr>
          <a:xfrm rot="0">
            <a:off x="179387" y="981075"/>
            <a:ext cx="7200900" cy="530225"/>
          </a:xfrm>
          <a:prstGeom prst="rect"/>
          <a:noFill/>
          <a:ln>
            <a:noFill/>
          </a:ln>
        </p:spPr>
        <p:txBody>
          <a:bodyPr anchor="t" bIns="45720" lIns="91440" rIns="91440" tIns="45720" vert="horz">
            <a:spAutoFit/>
          </a:bodyPr>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eaLnBrk="1" hangingPunct="1" latinLnBrk="1" lvl="0"/>
            <a:r>
              <a:rPr altLang="en-US" lang="zh-CN"/>
              <a:t>用位势法对初始方案进行最优性检验：</a:t>
            </a:r>
          </a:p>
        </p:txBody>
      </p:sp>
      <p:sp>
        <p:nvSpPr>
          <p:cNvPr id="1049423" name=""/>
          <p:cNvSpPr/>
          <p:nvPr/>
        </p:nvSpPr>
        <p:spPr>
          <a:xfrm rot="0">
            <a:off x="323850" y="1552575"/>
            <a:ext cx="8208962" cy="822325"/>
          </a:xfrm>
          <a:prstGeom prst="rect"/>
          <a:solidFill>
            <a:srgbClr val="FFFFCC"/>
          </a:solidFill>
          <a:ln>
            <a:noFill/>
          </a:ln>
        </p:spPr>
        <p:txBody>
          <a:bodyPr anchor="ctr" bIns="45720" lIns="91440" rIns="91440" tIns="45720" vert="horz">
            <a:spAutoFit/>
          </a:bodyPr>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eaLnBrk="1" hangingPunct="1" latinLnBrk="1" lvl="0">
              <a:spcBef>
                <a:spcPct val="0"/>
              </a:spcBef>
              <a:buFontTx/>
              <a:buNone/>
            </a:pPr>
            <a:r>
              <a:rPr altLang="zh-CN" sz="2000" lang="en-US">
                <a:solidFill>
                  <a:srgbClr val="000000"/>
                </a:solidFill>
              </a:rPr>
              <a:t>1</a:t>
            </a:r>
            <a:r>
              <a:rPr altLang="en-US" sz="2000" lang="zh-CN">
                <a:solidFill>
                  <a:srgbClr val="000000"/>
                </a:solidFill>
              </a:rPr>
              <a:t>）由</a:t>
            </a:r>
            <a:r>
              <a:rPr altLang="en-US" sz="2000" lang="zh-CN">
                <a:solidFill>
                  <a:srgbClr val="000000"/>
                </a:solidFill>
                <a:sym typeface="Symbol" pitchFamily="18" charset="2"/>
              </a:rPr>
              <a:t></a:t>
            </a:r>
            <a:r>
              <a:rPr altLang="zh-CN" baseline="-25000" sz="2000" lang="en-US">
                <a:solidFill>
                  <a:srgbClr val="000000"/>
                </a:solidFill>
                <a:sym typeface="Symbol" pitchFamily="18" charset="2"/>
              </a:rPr>
              <a:t>ij</a:t>
            </a:r>
            <a:r>
              <a:rPr altLang="zh-CN" sz="2000" lang="en-US">
                <a:solidFill>
                  <a:srgbClr val="000000"/>
                </a:solidFill>
                <a:sym typeface="Symbol" pitchFamily="18" charset="2"/>
              </a:rPr>
              <a:t>=C</a:t>
            </a:r>
            <a:r>
              <a:rPr altLang="zh-CN" baseline="-25000" sz="2000" lang="en-US">
                <a:solidFill>
                  <a:srgbClr val="000000"/>
                </a:solidFill>
                <a:sym typeface="Symbol" pitchFamily="18" charset="2"/>
              </a:rPr>
              <a:t>ij</a:t>
            </a:r>
            <a:r>
              <a:rPr altLang="en-US" sz="2000" lang="zh-CN">
                <a:solidFill>
                  <a:srgbClr val="000000"/>
                </a:solidFill>
                <a:sym typeface="Symbol" pitchFamily="18" charset="2"/>
              </a:rPr>
              <a:t>-（</a:t>
            </a:r>
            <a:r>
              <a:rPr altLang="zh-CN" sz="2000" lang="en-US">
                <a:solidFill>
                  <a:srgbClr val="000000"/>
                </a:solidFill>
              </a:rPr>
              <a:t>U</a:t>
            </a:r>
            <a:r>
              <a:rPr altLang="zh-CN" baseline="-25000" sz="2000" lang="en-US">
                <a:solidFill>
                  <a:srgbClr val="000000"/>
                </a:solidFill>
              </a:rPr>
              <a:t>i</a:t>
            </a:r>
            <a:r>
              <a:rPr altLang="zh-CN" sz="2000" lang="en-US">
                <a:solidFill>
                  <a:srgbClr val="000000"/>
                </a:solidFill>
              </a:rPr>
              <a:t>+V</a:t>
            </a:r>
            <a:r>
              <a:rPr altLang="zh-CN" baseline="-25000" sz="2000" lang="en-US">
                <a:solidFill>
                  <a:srgbClr val="000000"/>
                </a:solidFill>
              </a:rPr>
              <a:t>j</a:t>
            </a:r>
            <a:r>
              <a:rPr altLang="en-US" sz="2000" lang="zh-CN">
                <a:solidFill>
                  <a:srgbClr val="000000"/>
                </a:solidFill>
              </a:rPr>
              <a:t>）计算位势</a:t>
            </a:r>
            <a:r>
              <a:rPr altLang="zh-CN" sz="2000" lang="en-US">
                <a:solidFill>
                  <a:srgbClr val="000000"/>
                </a:solidFill>
              </a:rPr>
              <a:t>U</a:t>
            </a:r>
            <a:r>
              <a:rPr altLang="zh-CN" baseline="-25000" sz="2000" lang="en-US">
                <a:solidFill>
                  <a:srgbClr val="000000"/>
                </a:solidFill>
              </a:rPr>
              <a:t>i</a:t>
            </a:r>
            <a:r>
              <a:rPr altLang="en-US" sz="2000" lang="zh-CN">
                <a:solidFill>
                  <a:srgbClr val="000000"/>
                </a:solidFill>
              </a:rPr>
              <a:t> ， </a:t>
            </a:r>
            <a:r>
              <a:rPr altLang="zh-CN" sz="2000" lang="en-US">
                <a:solidFill>
                  <a:srgbClr val="000000"/>
                </a:solidFill>
              </a:rPr>
              <a:t>V</a:t>
            </a:r>
            <a:r>
              <a:rPr altLang="zh-CN" baseline="-25000" sz="2000" lang="en-US">
                <a:solidFill>
                  <a:srgbClr val="000000"/>
                </a:solidFill>
              </a:rPr>
              <a:t>j</a:t>
            </a:r>
            <a:r>
              <a:rPr altLang="en-US" sz="2000" lang="zh-CN">
                <a:solidFill>
                  <a:srgbClr val="000000"/>
                </a:solidFill>
              </a:rPr>
              <a:t> ，因对基变量而言有</a:t>
            </a:r>
            <a:r>
              <a:rPr altLang="en-US" sz="2000" lang="zh-CN">
                <a:solidFill>
                  <a:srgbClr val="000000"/>
                </a:solidFill>
                <a:sym typeface="Symbol" pitchFamily="18" charset="2"/>
              </a:rPr>
              <a:t></a:t>
            </a:r>
            <a:r>
              <a:rPr altLang="zh-CN" baseline="-25000" sz="2000" lang="en-US">
                <a:solidFill>
                  <a:srgbClr val="000000"/>
                </a:solidFill>
                <a:sym typeface="Symbol" pitchFamily="18" charset="2"/>
              </a:rPr>
              <a:t>ij</a:t>
            </a:r>
            <a:r>
              <a:rPr altLang="en-US" sz="2000" lang="zh-CN">
                <a:solidFill>
                  <a:srgbClr val="000000"/>
                </a:solidFill>
                <a:sym typeface="Symbol" pitchFamily="18" charset="2"/>
              </a:rPr>
              <a:t>=0，</a:t>
            </a:r>
            <a:r>
              <a:rPr altLang="zh-CN" sz="2000" lang="zh-CN">
                <a:solidFill>
                  <a:srgbClr val="000000"/>
                </a:solidFill>
                <a:sym typeface="Symbol" pitchFamily="18" charset="2"/>
              </a:rPr>
              <a:t>即</a:t>
            </a:r>
            <a:r>
              <a:rPr altLang="zh-CN" sz="2000" lang="en-US">
                <a:solidFill>
                  <a:srgbClr val="000000"/>
                </a:solidFill>
                <a:sym typeface="Symbol" pitchFamily="18" charset="2"/>
              </a:rPr>
              <a:t>C</a:t>
            </a:r>
            <a:r>
              <a:rPr altLang="zh-CN" baseline="-25000" sz="2000" lang="en-US">
                <a:solidFill>
                  <a:srgbClr val="000000"/>
                </a:solidFill>
                <a:sym typeface="Symbol" pitchFamily="18" charset="2"/>
              </a:rPr>
              <a:t>ij</a:t>
            </a:r>
            <a:r>
              <a:rPr altLang="en-US" sz="2000" lang="zh-CN">
                <a:solidFill>
                  <a:srgbClr val="000000"/>
                </a:solidFill>
                <a:sym typeface="Symbol" pitchFamily="18" charset="2"/>
              </a:rPr>
              <a:t>-（</a:t>
            </a:r>
            <a:r>
              <a:rPr altLang="zh-CN" sz="2000" lang="en-US">
                <a:solidFill>
                  <a:srgbClr val="000000"/>
                </a:solidFill>
              </a:rPr>
              <a:t>U</a:t>
            </a:r>
            <a:r>
              <a:rPr altLang="zh-CN" baseline="-25000" sz="2000" lang="en-US">
                <a:solidFill>
                  <a:srgbClr val="000000"/>
                </a:solidFill>
              </a:rPr>
              <a:t>i</a:t>
            </a:r>
            <a:r>
              <a:rPr altLang="zh-CN" sz="2000" lang="en-US">
                <a:solidFill>
                  <a:srgbClr val="000000"/>
                </a:solidFill>
              </a:rPr>
              <a:t>+V</a:t>
            </a:r>
            <a:r>
              <a:rPr altLang="zh-CN" baseline="-25000" sz="2000" lang="en-US">
                <a:solidFill>
                  <a:srgbClr val="000000"/>
                </a:solidFill>
              </a:rPr>
              <a:t>j</a:t>
            </a:r>
            <a:r>
              <a:rPr altLang="en-US" sz="2000" lang="zh-CN">
                <a:solidFill>
                  <a:srgbClr val="000000"/>
                </a:solidFill>
              </a:rPr>
              <a:t>） </a:t>
            </a:r>
            <a:r>
              <a:rPr altLang="zh-CN" sz="2000" lang="en-US">
                <a:solidFill>
                  <a:srgbClr val="000000"/>
                </a:solidFill>
              </a:rPr>
              <a:t>= 0</a:t>
            </a:r>
            <a:r>
              <a:rPr altLang="en-US" sz="2000" lang="zh-CN">
                <a:solidFill>
                  <a:srgbClr val="000000"/>
                </a:solidFill>
              </a:rPr>
              <a:t>，令</a:t>
            </a:r>
            <a:r>
              <a:rPr altLang="zh-CN" sz="2000" lang="en-US">
                <a:solidFill>
                  <a:srgbClr val="000000"/>
                </a:solidFill>
              </a:rPr>
              <a:t>U</a:t>
            </a:r>
            <a:r>
              <a:rPr altLang="zh-CN" baseline="-25000" sz="2000" lang="en-US">
                <a:solidFill>
                  <a:srgbClr val="000000"/>
                </a:solidFill>
              </a:rPr>
              <a:t>1</a:t>
            </a:r>
            <a:r>
              <a:rPr altLang="zh-CN" sz="2000" lang="en-US">
                <a:solidFill>
                  <a:srgbClr val="000000"/>
                </a:solidFill>
              </a:rPr>
              <a:t>=0</a:t>
            </a:r>
          </a:p>
        </p:txBody>
      </p:sp>
      <p:sp>
        <p:nvSpPr>
          <p:cNvPr id="1049424" name=""/>
          <p:cNvSpPr/>
          <p:nvPr/>
        </p:nvSpPr>
        <p:spPr>
          <a:xfrm rot="0">
            <a:off x="323850" y="2447925"/>
            <a:ext cx="8208962" cy="504825"/>
          </a:xfrm>
          <a:prstGeom prst="rect"/>
          <a:solidFill>
            <a:srgbClr val="FFFFCC"/>
          </a:solidFill>
          <a:ln>
            <a:noFill/>
          </a:ln>
        </p:spPr>
        <p:txBody>
          <a:bodyPr anchor="ctr" bIns="45720" lIns="91440" rIns="91440" tIns="45720" vert="horz" wrap="none"/>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eaLnBrk="1" hangingPunct="1" latinLnBrk="1" lvl="0">
              <a:lnSpc>
                <a:spcPct val="100000"/>
              </a:lnSpc>
              <a:spcBef>
                <a:spcPct val="0"/>
              </a:spcBef>
              <a:buFontTx/>
              <a:buNone/>
            </a:pPr>
            <a:r>
              <a:rPr altLang="zh-CN" sz="2000" lang="en-US">
                <a:solidFill>
                  <a:srgbClr val="000000"/>
                </a:solidFill>
                <a:ea typeface="宋体" pitchFamily="2" charset="-122"/>
              </a:rPr>
              <a:t>2</a:t>
            </a:r>
            <a:r>
              <a:rPr altLang="en-US" sz="2000" lang="zh-CN">
                <a:solidFill>
                  <a:srgbClr val="000000"/>
                </a:solidFill>
                <a:ea typeface="宋体" pitchFamily="2" charset="-122"/>
              </a:rPr>
              <a:t>）再由</a:t>
            </a:r>
            <a:r>
              <a:rPr altLang="en-US" sz="2000" lang="zh-CN">
                <a:solidFill>
                  <a:srgbClr val="000000"/>
                </a:solidFill>
                <a:ea typeface="宋体" pitchFamily="2" charset="-122"/>
                <a:sym typeface="Symbol" pitchFamily="18" charset="2"/>
              </a:rPr>
              <a:t></a:t>
            </a:r>
            <a:r>
              <a:rPr altLang="zh-CN" baseline="-25000" sz="2000" lang="en-US">
                <a:solidFill>
                  <a:srgbClr val="000000"/>
                </a:solidFill>
                <a:ea typeface="宋体" pitchFamily="2" charset="-122"/>
                <a:sym typeface="Symbol" pitchFamily="18" charset="2"/>
              </a:rPr>
              <a:t>ij</a:t>
            </a:r>
            <a:r>
              <a:rPr altLang="zh-CN" sz="2000" lang="en-US">
                <a:solidFill>
                  <a:srgbClr val="000000"/>
                </a:solidFill>
                <a:ea typeface="宋体" pitchFamily="2" charset="-122"/>
                <a:sym typeface="Symbol" pitchFamily="18" charset="2"/>
              </a:rPr>
              <a:t>=C</a:t>
            </a:r>
            <a:r>
              <a:rPr altLang="zh-CN" baseline="-25000" sz="2000" lang="en-US">
                <a:solidFill>
                  <a:srgbClr val="000000"/>
                </a:solidFill>
                <a:ea typeface="宋体" pitchFamily="2" charset="-122"/>
                <a:sym typeface="Symbol" pitchFamily="18" charset="2"/>
              </a:rPr>
              <a:t>ij</a:t>
            </a:r>
            <a:r>
              <a:rPr altLang="en-US" sz="2000" lang="zh-CN">
                <a:solidFill>
                  <a:srgbClr val="000000"/>
                </a:solidFill>
                <a:ea typeface="宋体" pitchFamily="2" charset="-122"/>
                <a:sym typeface="Symbol" pitchFamily="18" charset="2"/>
              </a:rPr>
              <a:t>-（</a:t>
            </a:r>
            <a:r>
              <a:rPr altLang="zh-CN" sz="2000" lang="en-US">
                <a:solidFill>
                  <a:srgbClr val="000000"/>
                </a:solidFill>
                <a:ea typeface="宋体" pitchFamily="2" charset="-122"/>
              </a:rPr>
              <a:t>U</a:t>
            </a:r>
            <a:r>
              <a:rPr altLang="zh-CN" baseline="-25000" sz="2000" lang="en-US">
                <a:solidFill>
                  <a:srgbClr val="000000"/>
                </a:solidFill>
                <a:ea typeface="宋体" pitchFamily="2" charset="-122"/>
              </a:rPr>
              <a:t>i</a:t>
            </a:r>
            <a:r>
              <a:rPr altLang="zh-CN" sz="2000" lang="en-US">
                <a:solidFill>
                  <a:srgbClr val="000000"/>
                </a:solidFill>
                <a:ea typeface="宋体" pitchFamily="2" charset="-122"/>
              </a:rPr>
              <a:t>+V</a:t>
            </a:r>
            <a:r>
              <a:rPr altLang="zh-CN" baseline="-25000" sz="2000" lang="en-US">
                <a:solidFill>
                  <a:srgbClr val="000000"/>
                </a:solidFill>
                <a:ea typeface="宋体" pitchFamily="2" charset="-122"/>
              </a:rPr>
              <a:t>j</a:t>
            </a:r>
            <a:r>
              <a:rPr altLang="en-US" sz="2000" lang="zh-CN">
                <a:solidFill>
                  <a:srgbClr val="000000"/>
                </a:solidFill>
                <a:ea typeface="宋体" pitchFamily="2" charset="-122"/>
              </a:rPr>
              <a:t>）计算非基变量的检验数</a:t>
            </a:r>
            <a:r>
              <a:rPr altLang="en-US" sz="2000" lang="zh-CN">
                <a:solidFill>
                  <a:srgbClr val="000000"/>
                </a:solidFill>
                <a:ea typeface="宋体" pitchFamily="2" charset="-122"/>
                <a:sym typeface="Symbol" pitchFamily="18" charset="2"/>
              </a:rPr>
              <a:t></a:t>
            </a:r>
            <a:r>
              <a:rPr altLang="zh-CN" baseline="-25000" sz="2000" lang="en-US">
                <a:solidFill>
                  <a:srgbClr val="000000"/>
                </a:solidFill>
                <a:ea typeface="宋体" pitchFamily="2" charset="-122"/>
                <a:sym typeface="Symbol" pitchFamily="18" charset="2"/>
              </a:rPr>
              <a:t>ij</a:t>
            </a:r>
          </a:p>
        </p:txBody>
      </p:sp>
      <p:graphicFrame>
        <p:nvGraphicFramePr>
          <p:cNvPr id="4194319" name=""/>
          <p:cNvGraphicFramePr>
            <a:graphicFrameLocks/>
          </p:cNvGraphicFramePr>
          <p:nvPr/>
        </p:nvGraphicFramePr>
        <p:xfrm rot="0">
          <a:off x="539750" y="3068637"/>
          <a:ext cx="6427787" cy="3357562"/>
        </p:xfrm>
        <a:graphic>
          <a:graphicData uri="http://schemas.openxmlformats.org/drawingml/2006/table">
            <a:tbl>
              <a:tblPr/>
              <a:tblGrid>
                <a:gridCol w="1119187"/>
                <a:gridCol w="1119187"/>
                <a:gridCol w="1119187"/>
                <a:gridCol w="1119187"/>
                <a:gridCol w="1119187"/>
                <a:gridCol w="831849"/>
              </a:tblGrid>
              <a:tr h="546099">
                <a:tc>
                  <a:txBody>
                    <a:bodyPr/>
                    <a:p>
                      <a:pPr algn="l" eaLnBrk="1" hangingPunct="1" latinLnBrk="1" lvl="0">
                        <a:spcBef>
                          <a:spcPct val="15000"/>
                        </a:spcBef>
                      </a:pPr>
                      <a:endParaRPr altLang="zh-CN" sz="2000" lang="zh-CN"/>
                    </a:p>
                  </a:txBody>
                  <a:tcPr marL="91440" marR="91440" marT="45720" marB="45720" anchor="ctr" vert="horz">
                    <a:lnL w="28575" cap="flat" cmpd="sng">
                      <a:solidFill>
                        <a:schemeClr val="dk1">
                          <a:alpha val="100000"/>
                        </a:schemeClr>
                      </a:solidFill>
                      <a:prstDash val="solid"/>
                      <a:round/>
                    </a:lnL>
                    <a:lnR w="12700" cap="flat" cmpd="sng">
                      <a:solidFill>
                        <a:schemeClr val="dk1">
                          <a:alpha val="100000"/>
                        </a:schemeClr>
                      </a:solidFill>
                      <a:prstDash val="solid"/>
                      <a:round/>
                    </a:lnR>
                    <a:lnT w="28575"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l" eaLnBrk="1" hangingPunct="1" latinLnBrk="1" lvl="0">
                        <a:spcBef>
                          <a:spcPct val="15000"/>
                        </a:spcBef>
                      </a:pPr>
                      <a:r>
                        <a:rPr altLang="zh-CN" b="1" sz="2000" lang="en-US">
                          <a:solidFill>
                            <a:schemeClr val="dk2"/>
                          </a:solidFill>
                        </a:rPr>
                        <a:t>B</a:t>
                      </a:r>
                      <a:r>
                        <a:rPr altLang="zh-CN" baseline="-25000" b="1" sz="2000" lang="en-US">
                          <a:solidFill>
                            <a:schemeClr val="dk2"/>
                          </a:solidFill>
                        </a:rPr>
                        <a:t>1</a:t>
                      </a:r>
                    </a:p>
                  </a:txBody>
                  <a:tcPr marL="91440" marR="91440" marT="45720" marB="45720" anchor="ctr" vert="horz">
                    <a:lnL w="12700" cap="flat" cmpd="sng">
                      <a:solidFill>
                        <a:schemeClr val="dk1">
                          <a:alpha val="100000"/>
                        </a:schemeClr>
                      </a:solidFill>
                      <a:prstDash val="solid"/>
                      <a:round/>
                    </a:lnL>
                    <a:lnR w="12700" cap="flat" cmpd="sng">
                      <a:solidFill>
                        <a:schemeClr val="dk1">
                          <a:alpha val="100000"/>
                        </a:schemeClr>
                      </a:solidFill>
                      <a:prstDash val="solid"/>
                      <a:round/>
                    </a:lnR>
                    <a:lnT w="28575"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l" eaLnBrk="1" hangingPunct="1" latinLnBrk="1" lvl="0">
                        <a:spcBef>
                          <a:spcPct val="15000"/>
                        </a:spcBef>
                      </a:pPr>
                      <a:r>
                        <a:rPr altLang="zh-CN" b="1" sz="2000" lang="en-US">
                          <a:solidFill>
                            <a:schemeClr val="dk2"/>
                          </a:solidFill>
                        </a:rPr>
                        <a:t>B</a:t>
                      </a:r>
                      <a:r>
                        <a:rPr altLang="zh-CN" baseline="-25000" b="1" sz="2000" lang="en-US">
                          <a:solidFill>
                            <a:schemeClr val="dk2"/>
                          </a:solidFill>
                        </a:rPr>
                        <a:t>2</a:t>
                      </a:r>
                    </a:p>
                  </a:txBody>
                  <a:tcPr marL="91440" marR="91440" marT="45720" marB="45720" anchor="ctr" vert="horz">
                    <a:lnL w="12700" cap="flat" cmpd="sng">
                      <a:solidFill>
                        <a:schemeClr val="dk1">
                          <a:alpha val="100000"/>
                        </a:schemeClr>
                      </a:solidFill>
                      <a:prstDash val="solid"/>
                      <a:round/>
                    </a:lnL>
                    <a:lnR w="12700" cap="flat" cmpd="sng">
                      <a:solidFill>
                        <a:schemeClr val="dk1">
                          <a:alpha val="100000"/>
                        </a:schemeClr>
                      </a:solidFill>
                      <a:prstDash val="solid"/>
                      <a:round/>
                    </a:lnR>
                    <a:lnT w="28575"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l" eaLnBrk="1" hangingPunct="1" latinLnBrk="1" lvl="0">
                        <a:spcBef>
                          <a:spcPct val="15000"/>
                        </a:spcBef>
                      </a:pPr>
                      <a:r>
                        <a:rPr altLang="zh-CN" b="1" sz="2000" lang="en-US">
                          <a:solidFill>
                            <a:schemeClr val="dk2"/>
                          </a:solidFill>
                        </a:rPr>
                        <a:t>B</a:t>
                      </a:r>
                      <a:r>
                        <a:rPr altLang="zh-CN" baseline="-25000" b="1" sz="2000" lang="en-US">
                          <a:solidFill>
                            <a:schemeClr val="dk2"/>
                          </a:solidFill>
                        </a:rPr>
                        <a:t>3</a:t>
                      </a:r>
                    </a:p>
                  </a:txBody>
                  <a:tcPr marL="91440" marR="91440" marT="45720" marB="45720" anchor="ctr" vert="horz">
                    <a:lnL w="12700" cap="flat" cmpd="sng">
                      <a:solidFill>
                        <a:schemeClr val="dk1">
                          <a:alpha val="100000"/>
                        </a:schemeClr>
                      </a:solidFill>
                      <a:prstDash val="solid"/>
                      <a:round/>
                    </a:lnL>
                    <a:lnR w="12700" cap="flat" cmpd="sng">
                      <a:solidFill>
                        <a:schemeClr val="dk1">
                          <a:alpha val="100000"/>
                        </a:schemeClr>
                      </a:solidFill>
                      <a:prstDash val="solid"/>
                      <a:round/>
                    </a:lnR>
                    <a:lnT w="28575"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l" eaLnBrk="1" hangingPunct="1" latinLnBrk="1" lvl="0">
                        <a:spcBef>
                          <a:spcPct val="15000"/>
                        </a:spcBef>
                      </a:pPr>
                      <a:r>
                        <a:rPr altLang="zh-CN" b="1" sz="2000" lang="en-US">
                          <a:solidFill>
                            <a:schemeClr val="dk2"/>
                          </a:solidFill>
                        </a:rPr>
                        <a:t>B</a:t>
                      </a:r>
                      <a:r>
                        <a:rPr altLang="zh-CN" baseline="-25000" b="1" sz="2000" lang="en-US">
                          <a:solidFill>
                            <a:schemeClr val="dk2"/>
                          </a:solidFill>
                        </a:rPr>
                        <a:t>4</a:t>
                      </a:r>
                    </a:p>
                  </a:txBody>
                  <a:tcPr marL="91440" marR="91440" marT="45720" marB="45720" anchor="ctr" vert="horz">
                    <a:lnL w="12700" cap="flat" cmpd="sng">
                      <a:solidFill>
                        <a:schemeClr val="dk1">
                          <a:alpha val="100000"/>
                        </a:schemeClr>
                      </a:solidFill>
                      <a:prstDash val="solid"/>
                      <a:round/>
                    </a:lnL>
                    <a:lnR w="12700" cap="flat" cmpd="sng">
                      <a:solidFill>
                        <a:schemeClr val="dk1">
                          <a:alpha val="100000"/>
                        </a:schemeClr>
                      </a:solidFill>
                      <a:prstDash val="solid"/>
                      <a:round/>
                    </a:lnR>
                    <a:lnT w="28575"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spcBef>
                          <a:spcPct val="15000"/>
                        </a:spcBef>
                      </a:pPr>
                      <a:r>
                        <a:rPr altLang="zh-CN" b="1" sz="2000" lang="en-US">
                          <a:solidFill>
                            <a:srgbClr val="000000"/>
                          </a:solidFill>
                          <a:ea typeface="宋体" pitchFamily="2" charset="-122"/>
                        </a:rPr>
                        <a:t>U</a:t>
                      </a:r>
                      <a:r>
                        <a:rPr altLang="zh-CN" baseline="-25000" b="1" sz="2000" lang="en-US">
                          <a:solidFill>
                            <a:srgbClr val="000000"/>
                          </a:solidFill>
                          <a:ea typeface="宋体" pitchFamily="2" charset="-122"/>
                        </a:rPr>
                        <a:t>i</a:t>
                      </a:r>
                    </a:p>
                  </a:txBody>
                  <a:tcPr marL="91440" marR="91440" marT="45720" marB="45720" anchor="ctr" vert="horz">
                    <a:lnL w="12700" cap="flat" cmpd="sng">
                      <a:solidFill>
                        <a:schemeClr val="dk1">
                          <a:alpha val="100000"/>
                        </a:schemeClr>
                      </a:solidFill>
                      <a:prstDash val="solid"/>
                      <a:round/>
                    </a:lnL>
                    <a:lnR w="28575" cap="flat" cmpd="sng">
                      <a:solidFill>
                        <a:schemeClr val="dk1">
                          <a:alpha val="100000"/>
                        </a:schemeClr>
                      </a:solidFill>
                      <a:prstDash val="solid"/>
                      <a:round/>
                    </a:lnR>
                    <a:lnT w="28575" cap="flat" cmpd="sng">
                      <a:solidFill>
                        <a:schemeClr val="dk1">
                          <a:alpha val="100000"/>
                        </a:schemeClr>
                      </a:solidFill>
                      <a:prstDash val="solid"/>
                      <a:round/>
                    </a:lnT>
                    <a:lnB w="12700" cap="flat" cmpd="sng">
                      <a:solidFill>
                        <a:schemeClr val="dk1">
                          <a:alpha val="100000"/>
                        </a:schemeClr>
                      </a:solidFill>
                      <a:prstDash val="solid"/>
                      <a:round/>
                    </a:lnB>
                    <a:noFill/>
                  </a:tcPr>
                </a:tc>
              </a:tr>
              <a:tr h="750887">
                <a:tc>
                  <a:txBody>
                    <a:bodyPr/>
                    <a:p>
                      <a:pPr algn="ctr" eaLnBrk="1" hangingPunct="1" latinLnBrk="1" lvl="0">
                        <a:spcBef>
                          <a:spcPct val="15000"/>
                        </a:spcBef>
                      </a:pPr>
                      <a:r>
                        <a:rPr altLang="zh-CN" b="1" sz="2000" lang="en-US">
                          <a:solidFill>
                            <a:schemeClr val="dk2"/>
                          </a:solidFill>
                        </a:rPr>
                        <a:t>A</a:t>
                      </a:r>
                      <a:r>
                        <a:rPr altLang="zh-CN" baseline="-25000" b="1" sz="2000" lang="en-US">
                          <a:solidFill>
                            <a:schemeClr val="dk2"/>
                          </a:solidFill>
                        </a:rPr>
                        <a:t>1</a:t>
                      </a:r>
                    </a:p>
                  </a:txBody>
                  <a:tcPr marL="91440" marR="91440" marT="45720" marB="45720" anchor="ctr" vert="horz">
                    <a:lnL w="28575"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spcBef>
                          <a:spcPct val="15000"/>
                        </a:spcBef>
                      </a:pPr>
                      <a:endParaRPr altLang="zh-CN" sz="2000" lang="zh-CN"/>
                    </a:p>
                  </a:txBody>
                  <a:tcPr marL="91440" marR="91440" marT="45720" marB="45720" anchor="ctr"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spcBef>
                          <a:spcPct val="15000"/>
                        </a:spcBef>
                      </a:pPr>
                      <a:endParaRPr altLang="zh-CN" sz="2000" lang="zh-CN"/>
                    </a:p>
                  </a:txBody>
                  <a:tcPr marL="91440" marR="91440" marT="45720" marB="45720" anchor="ctr"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spcBef>
                          <a:spcPct val="15000"/>
                        </a:spcBef>
                      </a:pPr>
                      <a:endParaRPr altLang="zh-CN" sz="2000" lang="zh-CN"/>
                    </a:p>
                  </a:txBody>
                  <a:tcPr marL="91440" marR="91440" marT="45720" marB="45720" anchor="ctr"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spcBef>
                          <a:spcPct val="15000"/>
                        </a:spcBef>
                      </a:pPr>
                      <a:endParaRPr altLang="zh-CN" sz="2000" lang="zh-CN"/>
                    </a:p>
                  </a:txBody>
                  <a:tcPr marL="91440" marR="91440" marT="45720" marB="45720" anchor="ctr"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spcBef>
                          <a:spcPct val="15000"/>
                        </a:spcBef>
                      </a:pPr>
                      <a:endParaRPr altLang="zh-CN" sz="2000" lang="zh-CN"/>
                    </a:p>
                  </a:txBody>
                  <a:tcPr marL="91440" marR="91440" marT="45720" marB="45720" anchor="ctr" vert="horz">
                    <a:lnL w="12700" cap="flat" cmpd="sng">
                      <a:solidFill>
                        <a:schemeClr val="dk1">
                          <a:alpha val="100000"/>
                        </a:schemeClr>
                      </a:solidFill>
                      <a:prstDash val="solid"/>
                      <a:round/>
                    </a:lnL>
                    <a:lnR w="28575"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r>
              <a:tr h="761999">
                <a:tc>
                  <a:txBody>
                    <a:bodyPr/>
                    <a:p>
                      <a:pPr algn="ctr" eaLnBrk="1" hangingPunct="1" latinLnBrk="1" lvl="0">
                        <a:spcBef>
                          <a:spcPct val="15000"/>
                        </a:spcBef>
                      </a:pPr>
                      <a:r>
                        <a:rPr altLang="zh-CN" b="1" sz="2000" lang="en-US">
                          <a:solidFill>
                            <a:schemeClr val="dk2"/>
                          </a:solidFill>
                        </a:rPr>
                        <a:t>A</a:t>
                      </a:r>
                      <a:r>
                        <a:rPr altLang="zh-CN" baseline="-25000" b="1" sz="2000" lang="en-US">
                          <a:solidFill>
                            <a:schemeClr val="dk2"/>
                          </a:solidFill>
                        </a:rPr>
                        <a:t>2</a:t>
                      </a:r>
                    </a:p>
                  </a:txBody>
                  <a:tcPr marL="91440" marR="91440" marT="45720" marB="45720" anchor="ctr" vert="horz">
                    <a:lnL w="28575"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spcBef>
                          <a:spcPct val="15000"/>
                        </a:spcBef>
                      </a:pPr>
                      <a:endParaRPr altLang="zh-CN" sz="2000" lang="zh-CN"/>
                    </a:p>
                  </a:txBody>
                  <a:tcPr marL="91440" marR="91440" marT="45720" marB="45720" anchor="ctr"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spcBef>
                          <a:spcPct val="15000"/>
                        </a:spcBef>
                      </a:pPr>
                      <a:endParaRPr altLang="zh-CN" sz="2000" lang="zh-CN"/>
                    </a:p>
                  </a:txBody>
                  <a:tcPr marL="91440" marR="91440" marT="45720" marB="45720" anchor="ctr"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spcBef>
                          <a:spcPct val="15000"/>
                        </a:spcBef>
                      </a:pPr>
                      <a:endParaRPr altLang="zh-CN" sz="2000" lang="zh-CN"/>
                    </a:p>
                  </a:txBody>
                  <a:tcPr marL="91440" marR="91440" marT="45720" marB="45720" anchor="ctr"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spcBef>
                          <a:spcPct val="15000"/>
                        </a:spcBef>
                      </a:pPr>
                      <a:endParaRPr altLang="zh-CN" sz="2000" lang="zh-CN"/>
                    </a:p>
                  </a:txBody>
                  <a:tcPr marL="91440" marR="91440" marT="45720" marB="45720" anchor="ctr"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spcBef>
                          <a:spcPct val="15000"/>
                        </a:spcBef>
                      </a:pPr>
                      <a:endParaRPr altLang="zh-CN" sz="2000" lang="zh-CN"/>
                    </a:p>
                  </a:txBody>
                  <a:tcPr marL="91440" marR="91440" marT="45720" marB="45720" anchor="ctr" vert="horz">
                    <a:lnL w="12700" cap="flat" cmpd="sng">
                      <a:solidFill>
                        <a:schemeClr val="dk1">
                          <a:alpha val="100000"/>
                        </a:schemeClr>
                      </a:solidFill>
                      <a:prstDash val="solid"/>
                      <a:round/>
                    </a:lnL>
                    <a:lnR w="28575"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r>
              <a:tr h="761999">
                <a:tc>
                  <a:txBody>
                    <a:bodyPr/>
                    <a:p>
                      <a:pPr algn="ctr" eaLnBrk="1" hangingPunct="1" latinLnBrk="1" lvl="0">
                        <a:spcBef>
                          <a:spcPct val="15000"/>
                        </a:spcBef>
                      </a:pPr>
                      <a:r>
                        <a:rPr altLang="zh-CN" b="1" sz="2000" lang="en-US">
                          <a:solidFill>
                            <a:schemeClr val="dk2"/>
                          </a:solidFill>
                        </a:rPr>
                        <a:t>A</a:t>
                      </a:r>
                      <a:r>
                        <a:rPr altLang="zh-CN" baseline="-25000" b="1" sz="2000" lang="en-US">
                          <a:solidFill>
                            <a:schemeClr val="dk2"/>
                          </a:solidFill>
                        </a:rPr>
                        <a:t>3</a:t>
                      </a:r>
                    </a:p>
                  </a:txBody>
                  <a:tcPr marL="91440" marR="91440" marT="45720" marB="45720" anchor="ctr" vert="horz">
                    <a:lnL w="28575"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spcBef>
                          <a:spcPct val="15000"/>
                        </a:spcBef>
                      </a:pPr>
                      <a:endParaRPr altLang="zh-CN" sz="2000" lang="zh-CN"/>
                    </a:p>
                  </a:txBody>
                  <a:tcPr marL="91440" marR="91440" marT="45720" marB="45720" anchor="ctr"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spcBef>
                          <a:spcPct val="15000"/>
                        </a:spcBef>
                      </a:pPr>
                      <a:endParaRPr altLang="zh-CN" sz="2000" lang="zh-CN"/>
                    </a:p>
                  </a:txBody>
                  <a:tcPr marL="91440" marR="91440" marT="45720" marB="45720" anchor="ctr"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spcBef>
                          <a:spcPct val="15000"/>
                        </a:spcBef>
                      </a:pPr>
                      <a:endParaRPr altLang="zh-CN" sz="2000" lang="zh-CN"/>
                    </a:p>
                  </a:txBody>
                  <a:tcPr marL="91440" marR="91440" marT="45720" marB="45720" anchor="ctr"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spcBef>
                          <a:spcPct val="15000"/>
                        </a:spcBef>
                      </a:pPr>
                      <a:endParaRPr altLang="zh-CN" sz="2000" lang="zh-CN"/>
                    </a:p>
                  </a:txBody>
                  <a:tcPr marL="91440" marR="91440" marT="45720" marB="45720" anchor="ctr"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spcBef>
                          <a:spcPct val="15000"/>
                        </a:spcBef>
                      </a:pPr>
                      <a:endParaRPr altLang="zh-CN" sz="2000" lang="zh-CN"/>
                    </a:p>
                  </a:txBody>
                  <a:tcPr marL="91440" marR="91440" marT="45720" marB="45720" anchor="ctr" vert="horz">
                    <a:lnL w="12700" cap="flat" cmpd="sng">
                      <a:solidFill>
                        <a:schemeClr val="dk1">
                          <a:alpha val="100000"/>
                        </a:schemeClr>
                      </a:solidFill>
                      <a:prstDash val="solid"/>
                      <a:round/>
                    </a:lnL>
                    <a:lnR w="28575"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r>
              <a:tr h="536574">
                <a:tc>
                  <a:txBody>
                    <a:bodyPr/>
                    <a:p>
                      <a:pPr algn="ctr" eaLnBrk="1" hangingPunct="1" latinLnBrk="1" lvl="0">
                        <a:spcBef>
                          <a:spcPct val="15000"/>
                        </a:spcBef>
                      </a:pPr>
                      <a:r>
                        <a:rPr altLang="zh-CN" b="1" sz="2000" lang="en-US">
                          <a:solidFill>
                            <a:schemeClr val="dk2"/>
                          </a:solidFill>
                        </a:rPr>
                        <a:t>Vj</a:t>
                      </a:r>
                    </a:p>
                  </a:txBody>
                  <a:tcPr marL="91440" marR="91440" marT="45720" marB="45720" anchor="ctr" vert="horz">
                    <a:lnL w="28575"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28575" cap="flat" cmpd="sng">
                      <a:solidFill>
                        <a:schemeClr val="dk1">
                          <a:alpha val="100000"/>
                        </a:schemeClr>
                      </a:solidFill>
                      <a:prstDash val="solid"/>
                      <a:round/>
                    </a:lnB>
                    <a:noFill/>
                  </a:tcPr>
                </a:tc>
                <a:tc>
                  <a:txBody>
                    <a:bodyPr/>
                    <a:p>
                      <a:pPr algn="ctr" eaLnBrk="1" hangingPunct="1" latinLnBrk="1" lvl="0">
                        <a:spcBef>
                          <a:spcPct val="15000"/>
                        </a:spcBef>
                      </a:pPr>
                      <a:endParaRPr altLang="zh-CN" sz="2000" lang="zh-CN"/>
                    </a:p>
                  </a:txBody>
                  <a:tcPr marL="91440" marR="91440" marT="45720" marB="45720" anchor="ctr"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28575" cap="flat" cmpd="sng">
                      <a:solidFill>
                        <a:schemeClr val="dk1">
                          <a:alpha val="100000"/>
                        </a:schemeClr>
                      </a:solidFill>
                      <a:prstDash val="solid"/>
                      <a:round/>
                    </a:lnB>
                    <a:noFill/>
                  </a:tcPr>
                </a:tc>
                <a:tc>
                  <a:txBody>
                    <a:bodyPr/>
                    <a:p>
                      <a:pPr algn="ctr" eaLnBrk="1" hangingPunct="1" latinLnBrk="1" lvl="0">
                        <a:spcBef>
                          <a:spcPct val="15000"/>
                        </a:spcBef>
                      </a:pPr>
                      <a:endParaRPr altLang="zh-CN" sz="2000" lang="zh-CN"/>
                    </a:p>
                  </a:txBody>
                  <a:tcPr marL="91440" marR="91440" marT="45720" marB="45720" anchor="ctr"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28575" cap="flat" cmpd="sng">
                      <a:solidFill>
                        <a:schemeClr val="dk1">
                          <a:alpha val="100000"/>
                        </a:schemeClr>
                      </a:solidFill>
                      <a:prstDash val="solid"/>
                      <a:round/>
                    </a:lnB>
                    <a:noFill/>
                  </a:tcPr>
                </a:tc>
                <a:tc>
                  <a:txBody>
                    <a:bodyPr/>
                    <a:p>
                      <a:pPr algn="ctr" eaLnBrk="1" hangingPunct="1" latinLnBrk="1" lvl="0">
                        <a:spcBef>
                          <a:spcPct val="15000"/>
                        </a:spcBef>
                      </a:pPr>
                      <a:endParaRPr altLang="zh-CN" sz="2000" lang="zh-CN"/>
                    </a:p>
                  </a:txBody>
                  <a:tcPr marL="91440" marR="91440" marT="45720" marB="45720" anchor="ctr"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28575" cap="flat" cmpd="sng">
                      <a:solidFill>
                        <a:schemeClr val="dk1">
                          <a:alpha val="100000"/>
                        </a:schemeClr>
                      </a:solidFill>
                      <a:prstDash val="solid"/>
                      <a:round/>
                    </a:lnB>
                    <a:noFill/>
                  </a:tcPr>
                </a:tc>
                <a:tc>
                  <a:txBody>
                    <a:bodyPr/>
                    <a:p>
                      <a:pPr algn="ctr" eaLnBrk="1" hangingPunct="1" latinLnBrk="1" lvl="0">
                        <a:spcBef>
                          <a:spcPct val="15000"/>
                        </a:spcBef>
                      </a:pPr>
                      <a:endParaRPr altLang="zh-CN" sz="2000" lang="zh-CN"/>
                    </a:p>
                  </a:txBody>
                  <a:tcPr marL="91440" marR="91440" marT="45720" marB="45720" anchor="ctr"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28575" cap="flat" cmpd="sng">
                      <a:solidFill>
                        <a:schemeClr val="dk1">
                          <a:alpha val="100000"/>
                        </a:schemeClr>
                      </a:solidFill>
                      <a:prstDash val="solid"/>
                      <a:round/>
                    </a:lnB>
                    <a:noFill/>
                  </a:tcPr>
                </a:tc>
                <a:tc>
                  <a:txBody>
                    <a:bodyPr/>
                    <a:p>
                      <a:pPr algn="ctr" eaLnBrk="1" hangingPunct="1" latinLnBrk="1" lvl="0">
                        <a:spcBef>
                          <a:spcPct val="15000"/>
                        </a:spcBef>
                      </a:pPr>
                      <a:endParaRPr altLang="zh-CN" sz="2000" lang="zh-CN"/>
                    </a:p>
                  </a:txBody>
                  <a:tcPr marL="91440" marR="91440" marT="45720" marB="45720" anchor="ctr" vert="horz">
                    <a:lnL w="12700" cap="flat" cmpd="sng">
                      <a:solidFill>
                        <a:schemeClr val="dk1">
                          <a:alpha val="100000"/>
                        </a:schemeClr>
                      </a:solidFill>
                      <a:prstDash val="solid"/>
                      <a:round/>
                    </a:lnL>
                    <a:lnR w="28575" cap="flat" cmpd="sng">
                      <a:solidFill>
                        <a:schemeClr val="dk1">
                          <a:alpha val="100000"/>
                        </a:schemeClr>
                      </a:solidFill>
                      <a:prstDash val="solid"/>
                      <a:round/>
                    </a:lnR>
                    <a:lnT w="12700" cap="flat" cmpd="sng">
                      <a:solidFill>
                        <a:schemeClr val="dk1">
                          <a:alpha val="100000"/>
                        </a:schemeClr>
                      </a:solidFill>
                      <a:prstDash val="solid"/>
                      <a:round/>
                    </a:lnT>
                    <a:lnB w="28575" cap="flat" cmpd="sng">
                      <a:solidFill>
                        <a:schemeClr val="dk1">
                          <a:alpha val="100000"/>
                        </a:schemeClr>
                      </a:solidFill>
                      <a:prstDash val="solid"/>
                      <a:round/>
                    </a:lnB>
                    <a:noFill/>
                  </a:tcPr>
                </a:tc>
              </a:tr>
            </a:tbl>
          </a:graphicData>
        </a:graphic>
      </p:graphicFrame>
      <p:sp>
        <p:nvSpPr>
          <p:cNvPr id="1049468" name=""/>
          <p:cNvSpPr/>
          <p:nvPr/>
        </p:nvSpPr>
        <p:spPr>
          <a:xfrm rot="0">
            <a:off x="1652587" y="3894137"/>
            <a:ext cx="498475" cy="471487"/>
          </a:xfrm>
          <a:prstGeom prst="rect"/>
          <a:solidFill>
            <a:schemeClr val="folHlink"/>
          </a:solidFill>
          <a:ln>
            <a:noFill/>
          </a:ln>
        </p:spPr>
        <p:txBody>
          <a:bodyPr anchor="ctr" bIns="45720" lIns="91440" rIns="91440" tIns="45720" vert="horz" wrap="none"/>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algn="ctr" eaLnBrk="1" hangingPunct="1" latinLnBrk="1" lvl="0">
              <a:lnSpc>
                <a:spcPct val="100000"/>
              </a:lnSpc>
              <a:spcBef>
                <a:spcPct val="0"/>
              </a:spcBef>
              <a:buFontTx/>
              <a:buNone/>
            </a:pPr>
            <a:r>
              <a:rPr altLang="zh-CN" lang="en-US">
                <a:solidFill>
                  <a:srgbClr val="FFFF00"/>
                </a:solidFill>
                <a:ea typeface="宋体" pitchFamily="2" charset="-122"/>
              </a:rPr>
              <a:t>3</a:t>
            </a:r>
          </a:p>
        </p:txBody>
      </p:sp>
      <p:sp>
        <p:nvSpPr>
          <p:cNvPr id="1049469" name=""/>
          <p:cNvSpPr/>
          <p:nvPr/>
        </p:nvSpPr>
        <p:spPr>
          <a:xfrm rot="0">
            <a:off x="2771775" y="3894137"/>
            <a:ext cx="498475" cy="471487"/>
          </a:xfrm>
          <a:prstGeom prst="rect"/>
          <a:solidFill>
            <a:schemeClr val="folHlink"/>
          </a:solidFill>
          <a:ln>
            <a:noFill/>
          </a:ln>
        </p:spPr>
        <p:txBody>
          <a:bodyPr anchor="ctr" bIns="45720" lIns="91440" rIns="91440" tIns="45720" vert="horz" wrap="none"/>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algn="ctr" eaLnBrk="1" hangingPunct="1" latinLnBrk="1" lvl="0">
              <a:lnSpc>
                <a:spcPct val="100000"/>
              </a:lnSpc>
              <a:spcBef>
                <a:spcPct val="0"/>
              </a:spcBef>
              <a:buFontTx/>
              <a:buNone/>
            </a:pPr>
            <a:r>
              <a:rPr altLang="zh-CN" lang="en-US">
                <a:solidFill>
                  <a:srgbClr val="FFFF00"/>
                </a:solidFill>
                <a:ea typeface="宋体" pitchFamily="2" charset="-122"/>
              </a:rPr>
              <a:t>11</a:t>
            </a:r>
          </a:p>
        </p:txBody>
      </p:sp>
      <p:sp>
        <p:nvSpPr>
          <p:cNvPr id="1049470" name=""/>
          <p:cNvSpPr/>
          <p:nvPr/>
        </p:nvSpPr>
        <p:spPr>
          <a:xfrm rot="0">
            <a:off x="3876675" y="3894137"/>
            <a:ext cx="498475" cy="471487"/>
          </a:xfrm>
          <a:prstGeom prst="rect"/>
          <a:solidFill>
            <a:schemeClr val="folHlink"/>
          </a:solidFill>
          <a:ln>
            <a:noFill/>
          </a:ln>
        </p:spPr>
        <p:txBody>
          <a:bodyPr anchor="ctr" bIns="45720" lIns="91440" rIns="91440" tIns="45720" vert="horz" wrap="none"/>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algn="ctr" eaLnBrk="1" hangingPunct="1" latinLnBrk="1" lvl="0">
              <a:lnSpc>
                <a:spcPct val="100000"/>
              </a:lnSpc>
              <a:spcBef>
                <a:spcPct val="0"/>
              </a:spcBef>
              <a:buFontTx/>
              <a:buNone/>
            </a:pPr>
            <a:r>
              <a:rPr altLang="zh-CN" lang="en-US">
                <a:solidFill>
                  <a:srgbClr val="FFFF00"/>
                </a:solidFill>
                <a:ea typeface="宋体" pitchFamily="2" charset="-122"/>
              </a:rPr>
              <a:t>3</a:t>
            </a:r>
          </a:p>
        </p:txBody>
      </p:sp>
      <p:sp>
        <p:nvSpPr>
          <p:cNvPr id="1049471" name=""/>
          <p:cNvSpPr/>
          <p:nvPr/>
        </p:nvSpPr>
        <p:spPr>
          <a:xfrm rot="0">
            <a:off x="5018087" y="3878262"/>
            <a:ext cx="498475" cy="471487"/>
          </a:xfrm>
          <a:prstGeom prst="rect"/>
          <a:solidFill>
            <a:schemeClr val="folHlink"/>
          </a:solidFill>
          <a:ln>
            <a:noFill/>
          </a:ln>
        </p:spPr>
        <p:txBody>
          <a:bodyPr anchor="ctr" bIns="45720" lIns="91440" rIns="91440" tIns="45720" vert="horz" wrap="none"/>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algn="ctr" eaLnBrk="1" hangingPunct="1" latinLnBrk="1" lvl="0">
              <a:lnSpc>
                <a:spcPct val="100000"/>
              </a:lnSpc>
              <a:spcBef>
                <a:spcPct val="0"/>
              </a:spcBef>
              <a:buFontTx/>
              <a:buNone/>
            </a:pPr>
            <a:r>
              <a:rPr altLang="zh-CN" lang="en-US">
                <a:solidFill>
                  <a:srgbClr val="FFFF00"/>
                </a:solidFill>
                <a:ea typeface="宋体" pitchFamily="2" charset="-122"/>
              </a:rPr>
              <a:t>10</a:t>
            </a:r>
          </a:p>
        </p:txBody>
      </p:sp>
      <p:sp>
        <p:nvSpPr>
          <p:cNvPr id="1049472" name=""/>
          <p:cNvSpPr/>
          <p:nvPr/>
        </p:nvSpPr>
        <p:spPr>
          <a:xfrm rot="0">
            <a:off x="1657350" y="4668837"/>
            <a:ext cx="498475" cy="471487"/>
          </a:xfrm>
          <a:prstGeom prst="rect"/>
          <a:solidFill>
            <a:schemeClr val="folHlink"/>
          </a:solidFill>
          <a:ln>
            <a:noFill/>
          </a:ln>
        </p:spPr>
        <p:txBody>
          <a:bodyPr anchor="ctr" bIns="45720" lIns="91440" rIns="91440" tIns="45720" vert="horz" wrap="none"/>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algn="ctr" eaLnBrk="1" hangingPunct="1" latinLnBrk="1" lvl="0">
              <a:lnSpc>
                <a:spcPct val="100000"/>
              </a:lnSpc>
              <a:spcBef>
                <a:spcPct val="0"/>
              </a:spcBef>
              <a:buFontTx/>
              <a:buNone/>
            </a:pPr>
            <a:r>
              <a:rPr altLang="zh-CN" lang="en-US">
                <a:solidFill>
                  <a:srgbClr val="FFFF00"/>
                </a:solidFill>
                <a:ea typeface="宋体" pitchFamily="2" charset="-122"/>
              </a:rPr>
              <a:t>1</a:t>
            </a:r>
          </a:p>
        </p:txBody>
      </p:sp>
      <p:sp>
        <p:nvSpPr>
          <p:cNvPr id="1049473" name=""/>
          <p:cNvSpPr/>
          <p:nvPr/>
        </p:nvSpPr>
        <p:spPr>
          <a:xfrm rot="0">
            <a:off x="2787650" y="4652962"/>
            <a:ext cx="498475" cy="471487"/>
          </a:xfrm>
          <a:prstGeom prst="rect"/>
          <a:solidFill>
            <a:schemeClr val="folHlink"/>
          </a:solidFill>
          <a:ln>
            <a:noFill/>
          </a:ln>
        </p:spPr>
        <p:txBody>
          <a:bodyPr anchor="ctr" bIns="45720" lIns="91440" rIns="91440" tIns="45720" vert="horz" wrap="none"/>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algn="ctr" eaLnBrk="1" hangingPunct="1" latinLnBrk="1" lvl="0">
              <a:lnSpc>
                <a:spcPct val="100000"/>
              </a:lnSpc>
              <a:spcBef>
                <a:spcPct val="0"/>
              </a:spcBef>
              <a:buFontTx/>
              <a:buNone/>
            </a:pPr>
            <a:r>
              <a:rPr altLang="zh-CN" lang="en-US">
                <a:solidFill>
                  <a:srgbClr val="FFFF00"/>
                </a:solidFill>
                <a:ea typeface="宋体" pitchFamily="2" charset="-122"/>
              </a:rPr>
              <a:t>9</a:t>
            </a:r>
          </a:p>
        </p:txBody>
      </p:sp>
      <p:sp>
        <p:nvSpPr>
          <p:cNvPr id="1049474" name=""/>
          <p:cNvSpPr/>
          <p:nvPr/>
        </p:nvSpPr>
        <p:spPr>
          <a:xfrm rot="0">
            <a:off x="3898900" y="4686300"/>
            <a:ext cx="498475" cy="471487"/>
          </a:xfrm>
          <a:prstGeom prst="rect"/>
          <a:solidFill>
            <a:schemeClr val="folHlink"/>
          </a:solidFill>
          <a:ln>
            <a:noFill/>
          </a:ln>
        </p:spPr>
        <p:txBody>
          <a:bodyPr anchor="ctr" bIns="45720" lIns="91440" rIns="91440" tIns="45720" vert="horz" wrap="none"/>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algn="ctr" eaLnBrk="1" hangingPunct="1" latinLnBrk="1" lvl="0">
              <a:lnSpc>
                <a:spcPct val="100000"/>
              </a:lnSpc>
              <a:spcBef>
                <a:spcPct val="0"/>
              </a:spcBef>
              <a:buFontTx/>
              <a:buNone/>
            </a:pPr>
            <a:r>
              <a:rPr altLang="zh-CN" lang="en-US">
                <a:solidFill>
                  <a:srgbClr val="FFFF00"/>
                </a:solidFill>
                <a:ea typeface="宋体" pitchFamily="2" charset="-122"/>
              </a:rPr>
              <a:t>2</a:t>
            </a:r>
          </a:p>
        </p:txBody>
      </p:sp>
      <p:sp>
        <p:nvSpPr>
          <p:cNvPr id="1049475" name=""/>
          <p:cNvSpPr/>
          <p:nvPr/>
        </p:nvSpPr>
        <p:spPr>
          <a:xfrm rot="0">
            <a:off x="1662112" y="5427662"/>
            <a:ext cx="498475" cy="471487"/>
          </a:xfrm>
          <a:prstGeom prst="rect"/>
          <a:solidFill>
            <a:schemeClr val="folHlink"/>
          </a:solidFill>
          <a:ln>
            <a:noFill/>
          </a:ln>
        </p:spPr>
        <p:txBody>
          <a:bodyPr anchor="ctr" bIns="45720" lIns="91440" rIns="91440" tIns="45720" vert="horz" wrap="none"/>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algn="ctr" eaLnBrk="1" hangingPunct="1" latinLnBrk="1" lvl="0">
              <a:lnSpc>
                <a:spcPct val="100000"/>
              </a:lnSpc>
              <a:spcBef>
                <a:spcPct val="0"/>
              </a:spcBef>
              <a:buFontTx/>
              <a:buNone/>
            </a:pPr>
            <a:r>
              <a:rPr altLang="zh-CN" lang="en-US">
                <a:solidFill>
                  <a:srgbClr val="FFFF00"/>
                </a:solidFill>
                <a:ea typeface="宋体" pitchFamily="2" charset="-122"/>
              </a:rPr>
              <a:t>7</a:t>
            </a:r>
          </a:p>
        </p:txBody>
      </p:sp>
      <p:sp>
        <p:nvSpPr>
          <p:cNvPr id="1049476" name=""/>
          <p:cNvSpPr/>
          <p:nvPr/>
        </p:nvSpPr>
        <p:spPr>
          <a:xfrm rot="0">
            <a:off x="2787650" y="5416550"/>
            <a:ext cx="498475" cy="471487"/>
          </a:xfrm>
          <a:prstGeom prst="rect"/>
          <a:solidFill>
            <a:schemeClr val="folHlink"/>
          </a:solidFill>
          <a:ln>
            <a:noFill/>
          </a:ln>
        </p:spPr>
        <p:txBody>
          <a:bodyPr anchor="ctr" bIns="45720" lIns="91440" rIns="91440" tIns="45720" vert="horz" wrap="none"/>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algn="ctr" eaLnBrk="1" hangingPunct="1" latinLnBrk="1" lvl="0">
              <a:lnSpc>
                <a:spcPct val="100000"/>
              </a:lnSpc>
              <a:spcBef>
                <a:spcPct val="0"/>
              </a:spcBef>
              <a:buFontTx/>
              <a:buNone/>
            </a:pPr>
            <a:r>
              <a:rPr altLang="zh-CN" lang="en-US">
                <a:solidFill>
                  <a:srgbClr val="FFFF00"/>
                </a:solidFill>
                <a:ea typeface="宋体" pitchFamily="2" charset="-122"/>
              </a:rPr>
              <a:t>4</a:t>
            </a:r>
          </a:p>
        </p:txBody>
      </p:sp>
      <p:sp>
        <p:nvSpPr>
          <p:cNvPr id="1049477" name=""/>
          <p:cNvSpPr/>
          <p:nvPr/>
        </p:nvSpPr>
        <p:spPr>
          <a:xfrm rot="0">
            <a:off x="3897312" y="5414962"/>
            <a:ext cx="498475" cy="471487"/>
          </a:xfrm>
          <a:prstGeom prst="rect"/>
          <a:solidFill>
            <a:schemeClr val="folHlink"/>
          </a:solidFill>
          <a:ln>
            <a:noFill/>
          </a:ln>
        </p:spPr>
        <p:txBody>
          <a:bodyPr anchor="ctr" bIns="45720" lIns="91440" rIns="91440" tIns="45720" vert="horz" wrap="none"/>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algn="ctr" eaLnBrk="1" hangingPunct="1" latinLnBrk="1" lvl="0">
              <a:lnSpc>
                <a:spcPct val="100000"/>
              </a:lnSpc>
              <a:spcBef>
                <a:spcPct val="0"/>
              </a:spcBef>
              <a:buFontTx/>
              <a:buNone/>
            </a:pPr>
            <a:r>
              <a:rPr altLang="zh-CN" lang="en-US">
                <a:solidFill>
                  <a:srgbClr val="FFFF00"/>
                </a:solidFill>
                <a:ea typeface="宋体" pitchFamily="2" charset="-122"/>
              </a:rPr>
              <a:t>10</a:t>
            </a:r>
          </a:p>
        </p:txBody>
      </p:sp>
      <p:sp>
        <p:nvSpPr>
          <p:cNvPr id="1049478" name=""/>
          <p:cNvSpPr/>
          <p:nvPr/>
        </p:nvSpPr>
        <p:spPr>
          <a:xfrm rot="0">
            <a:off x="5010150" y="5418137"/>
            <a:ext cx="498475" cy="471487"/>
          </a:xfrm>
          <a:prstGeom prst="rect"/>
          <a:solidFill>
            <a:schemeClr val="folHlink"/>
          </a:solidFill>
          <a:ln>
            <a:noFill/>
          </a:ln>
        </p:spPr>
        <p:txBody>
          <a:bodyPr anchor="ctr" bIns="45720" lIns="91440" rIns="91440" tIns="45720" vert="horz" wrap="none"/>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algn="ctr" eaLnBrk="1" hangingPunct="1" latinLnBrk="1" lvl="0">
              <a:lnSpc>
                <a:spcPct val="100000"/>
              </a:lnSpc>
              <a:spcBef>
                <a:spcPct val="0"/>
              </a:spcBef>
              <a:buFontTx/>
              <a:buNone/>
            </a:pPr>
            <a:r>
              <a:rPr altLang="zh-CN" lang="en-US">
                <a:solidFill>
                  <a:srgbClr val="FFFF00"/>
                </a:solidFill>
                <a:ea typeface="宋体" pitchFamily="2" charset="-122"/>
              </a:rPr>
              <a:t>5</a:t>
            </a:r>
          </a:p>
        </p:txBody>
      </p:sp>
      <p:sp>
        <p:nvSpPr>
          <p:cNvPr id="1049479" name=""/>
          <p:cNvSpPr/>
          <p:nvPr/>
        </p:nvSpPr>
        <p:spPr>
          <a:xfrm rot="0">
            <a:off x="5010150" y="4652962"/>
            <a:ext cx="498475" cy="471487"/>
          </a:xfrm>
          <a:prstGeom prst="rect"/>
          <a:solidFill>
            <a:schemeClr val="folHlink"/>
          </a:solidFill>
          <a:ln>
            <a:noFill/>
          </a:ln>
        </p:spPr>
        <p:txBody>
          <a:bodyPr anchor="ctr" bIns="45720" lIns="91440" rIns="91440" tIns="45720" vert="horz" wrap="none"/>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algn="ctr" eaLnBrk="1" hangingPunct="1" latinLnBrk="1" lvl="0">
              <a:lnSpc>
                <a:spcPct val="100000"/>
              </a:lnSpc>
              <a:spcBef>
                <a:spcPct val="0"/>
              </a:spcBef>
              <a:buFontTx/>
              <a:buNone/>
            </a:pPr>
            <a:r>
              <a:rPr altLang="zh-CN" lang="en-US">
                <a:solidFill>
                  <a:srgbClr val="FFFF00"/>
                </a:solidFill>
                <a:ea typeface="宋体" pitchFamily="2" charset="-122"/>
              </a:rPr>
              <a:t>8</a:t>
            </a:r>
          </a:p>
        </p:txBody>
      </p:sp>
      <p:sp>
        <p:nvSpPr>
          <p:cNvPr id="1049480" name=""/>
          <p:cNvSpPr txBox="1"/>
          <p:nvPr/>
        </p:nvSpPr>
        <p:spPr>
          <a:xfrm rot="0">
            <a:off x="4591050" y="3716337"/>
            <a:ext cx="304800" cy="396875"/>
          </a:xfrm>
          <a:prstGeom prst="rect"/>
          <a:noFill/>
          <a:ln>
            <a:noFill/>
          </a:ln>
        </p:spPr>
        <p:txBody>
          <a:bodyPr anchor="t" bIns="45720" lIns="91440" rIns="91440" tIns="45720" vert="horz">
            <a:spAutoFit/>
          </a:bodyPr>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eaLnBrk="1" hangingPunct="1" latinLnBrk="1" lvl="0">
              <a:lnSpc>
                <a:spcPct val="100000"/>
              </a:lnSpc>
              <a:buClr>
                <a:schemeClr val="accent1"/>
              </a:buClr>
              <a:buSzPct val="80000"/>
              <a:buFont typeface="Wingdings" pitchFamily="2" charset="2"/>
              <a:buNone/>
            </a:pPr>
            <a:r>
              <a:rPr altLang="zh-CN" sz="2000" lang="en-US">
                <a:solidFill>
                  <a:srgbClr val="A50021"/>
                </a:solidFill>
                <a:latin typeface="Arial" pitchFamily="0" charset="0"/>
                <a:ea typeface="宋体" pitchFamily="2" charset="-122"/>
              </a:rPr>
              <a:t>4</a:t>
            </a:r>
          </a:p>
        </p:txBody>
      </p:sp>
      <p:sp>
        <p:nvSpPr>
          <p:cNvPr id="1049481" name=""/>
          <p:cNvSpPr txBox="1"/>
          <p:nvPr/>
        </p:nvSpPr>
        <p:spPr>
          <a:xfrm rot="0">
            <a:off x="2409825" y="4398962"/>
            <a:ext cx="381000" cy="396875"/>
          </a:xfrm>
          <a:prstGeom prst="rect"/>
          <a:noFill/>
          <a:ln>
            <a:noFill/>
          </a:ln>
        </p:spPr>
        <p:txBody>
          <a:bodyPr anchor="t" bIns="45720" lIns="91440" rIns="91440" tIns="45720" vert="horz">
            <a:spAutoFit/>
          </a:bodyPr>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eaLnBrk="1" hangingPunct="1" latinLnBrk="1" lvl="0">
              <a:lnSpc>
                <a:spcPct val="100000"/>
              </a:lnSpc>
              <a:buClr>
                <a:schemeClr val="accent1"/>
              </a:buClr>
              <a:buSzPct val="80000"/>
              <a:buFont typeface="Wingdings" pitchFamily="2" charset="2"/>
              <a:buNone/>
            </a:pPr>
            <a:r>
              <a:rPr altLang="zh-CN" sz="2000" lang="en-US">
                <a:solidFill>
                  <a:srgbClr val="A50021"/>
                </a:solidFill>
                <a:latin typeface="Arial" pitchFamily="0" charset="0"/>
                <a:ea typeface="宋体" pitchFamily="2" charset="-122"/>
              </a:rPr>
              <a:t>3</a:t>
            </a:r>
          </a:p>
        </p:txBody>
      </p:sp>
      <p:sp>
        <p:nvSpPr>
          <p:cNvPr id="1049482" name=""/>
          <p:cNvSpPr txBox="1"/>
          <p:nvPr/>
        </p:nvSpPr>
        <p:spPr>
          <a:xfrm rot="0">
            <a:off x="3509962" y="5191125"/>
            <a:ext cx="381000" cy="396875"/>
          </a:xfrm>
          <a:prstGeom prst="rect"/>
          <a:noFill/>
          <a:ln>
            <a:noFill/>
          </a:ln>
        </p:spPr>
        <p:txBody>
          <a:bodyPr anchor="t" bIns="45720" lIns="91440" rIns="91440" tIns="45720" vert="horz">
            <a:spAutoFit/>
          </a:bodyPr>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eaLnBrk="1" hangingPunct="1" latinLnBrk="1" lvl="0">
              <a:lnSpc>
                <a:spcPct val="100000"/>
              </a:lnSpc>
              <a:buClr>
                <a:schemeClr val="accent1"/>
              </a:buClr>
              <a:buSzPct val="80000"/>
              <a:buFont typeface="Wingdings" pitchFamily="2" charset="2"/>
              <a:buNone/>
            </a:pPr>
            <a:r>
              <a:rPr altLang="zh-CN" sz="2000" lang="en-US">
                <a:solidFill>
                  <a:srgbClr val="A50021"/>
                </a:solidFill>
                <a:latin typeface="Arial" pitchFamily="0" charset="0"/>
                <a:ea typeface="宋体" pitchFamily="2" charset="-122"/>
              </a:rPr>
              <a:t>6</a:t>
            </a:r>
          </a:p>
        </p:txBody>
      </p:sp>
      <p:sp>
        <p:nvSpPr>
          <p:cNvPr id="1049483" name=""/>
          <p:cNvSpPr txBox="1"/>
          <p:nvPr/>
        </p:nvSpPr>
        <p:spPr>
          <a:xfrm rot="0">
            <a:off x="5743575" y="5191125"/>
            <a:ext cx="381000" cy="396875"/>
          </a:xfrm>
          <a:prstGeom prst="rect"/>
          <a:noFill/>
          <a:ln>
            <a:noFill/>
          </a:ln>
        </p:spPr>
        <p:txBody>
          <a:bodyPr anchor="t" bIns="45720" lIns="91440" rIns="91440" tIns="45720" vert="horz">
            <a:spAutoFit/>
          </a:bodyPr>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eaLnBrk="1" hangingPunct="1" latinLnBrk="1" lvl="0">
              <a:lnSpc>
                <a:spcPct val="100000"/>
              </a:lnSpc>
              <a:buClr>
                <a:schemeClr val="accent1"/>
              </a:buClr>
              <a:buSzPct val="80000"/>
              <a:buFont typeface="Wingdings" pitchFamily="2" charset="2"/>
              <a:buNone/>
            </a:pPr>
            <a:r>
              <a:rPr altLang="zh-CN" sz="2000" lang="en-US">
                <a:solidFill>
                  <a:srgbClr val="A50021"/>
                </a:solidFill>
                <a:latin typeface="Arial" pitchFamily="0" charset="0"/>
                <a:ea typeface="宋体" pitchFamily="2" charset="-122"/>
              </a:rPr>
              <a:t>3</a:t>
            </a:r>
          </a:p>
        </p:txBody>
      </p:sp>
      <p:sp>
        <p:nvSpPr>
          <p:cNvPr id="1049484" name=""/>
          <p:cNvSpPr txBox="1"/>
          <p:nvPr/>
        </p:nvSpPr>
        <p:spPr>
          <a:xfrm rot="0">
            <a:off x="4570412" y="4398962"/>
            <a:ext cx="381000" cy="396875"/>
          </a:xfrm>
          <a:prstGeom prst="rect"/>
          <a:noFill/>
          <a:ln>
            <a:noFill/>
          </a:ln>
        </p:spPr>
        <p:txBody>
          <a:bodyPr anchor="t" bIns="45720" lIns="91440" rIns="91440" tIns="45720" vert="horz">
            <a:spAutoFit/>
          </a:bodyPr>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eaLnBrk="1" hangingPunct="1" latinLnBrk="1" lvl="0">
              <a:lnSpc>
                <a:spcPct val="100000"/>
              </a:lnSpc>
              <a:buClr>
                <a:schemeClr val="accent1"/>
              </a:buClr>
              <a:buSzPct val="80000"/>
              <a:buFont typeface="Wingdings" pitchFamily="2" charset="2"/>
              <a:buNone/>
            </a:pPr>
            <a:r>
              <a:rPr altLang="zh-CN" sz="2000" lang="en-US">
                <a:solidFill>
                  <a:srgbClr val="A50021"/>
                </a:solidFill>
                <a:latin typeface="Arial" pitchFamily="0" charset="0"/>
                <a:ea typeface="宋体" pitchFamily="2" charset="-122"/>
              </a:rPr>
              <a:t>1</a:t>
            </a:r>
          </a:p>
        </p:txBody>
      </p:sp>
      <p:sp>
        <p:nvSpPr>
          <p:cNvPr id="1049485" name=""/>
          <p:cNvSpPr txBox="1"/>
          <p:nvPr/>
        </p:nvSpPr>
        <p:spPr>
          <a:xfrm rot="0">
            <a:off x="5743575" y="3716337"/>
            <a:ext cx="325437" cy="396875"/>
          </a:xfrm>
          <a:prstGeom prst="rect"/>
          <a:noFill/>
          <a:ln>
            <a:noFill/>
          </a:ln>
        </p:spPr>
        <p:txBody>
          <a:bodyPr anchor="t" bIns="45720" lIns="91440" rIns="91440" tIns="45720" vert="horz" wrap="none">
            <a:spAutoFit/>
          </a:bodyPr>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eaLnBrk="1" hangingPunct="1" latinLnBrk="1" lvl="0">
              <a:lnSpc>
                <a:spcPct val="100000"/>
              </a:lnSpc>
              <a:spcBef>
                <a:spcPct val="0"/>
              </a:spcBef>
              <a:buFontTx/>
              <a:buNone/>
            </a:pPr>
            <a:r>
              <a:rPr altLang="zh-CN" sz="2000" lang="en-US">
                <a:solidFill>
                  <a:srgbClr val="A50021"/>
                </a:solidFill>
                <a:latin typeface="Arial" pitchFamily="0" charset="0"/>
                <a:ea typeface="宋体" pitchFamily="2" charset="-122"/>
              </a:rPr>
              <a:t>3</a:t>
            </a:r>
          </a:p>
        </p:txBody>
      </p:sp>
      <p:sp>
        <p:nvSpPr>
          <p:cNvPr id="1049486" name=""/>
          <p:cNvSpPr/>
          <p:nvPr/>
        </p:nvSpPr>
        <p:spPr>
          <a:xfrm rot="0">
            <a:off x="6134100" y="3629025"/>
            <a:ext cx="833437" cy="735012"/>
          </a:xfrm>
          <a:prstGeom prst="rect"/>
          <a:solidFill>
            <a:srgbClr val="FFFF99"/>
          </a:solidFill>
          <a:ln w="19050" cap="flat" cmpd="sng">
            <a:solidFill>
              <a:schemeClr val="dk1">
                <a:alpha val="100000"/>
              </a:schemeClr>
            </a:solidFill>
            <a:prstDash val="solid"/>
            <a:round/>
          </a:ln>
        </p:spPr>
        <p:txBody>
          <a:bodyPr anchor="ctr" bIns="45720" lIns="91440" rIns="91440" tIns="45720" vert="horz" wrap="none"/>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algn="ctr" eaLnBrk="1" hangingPunct="1" latinLnBrk="1" lvl="0">
              <a:lnSpc>
                <a:spcPct val="100000"/>
              </a:lnSpc>
              <a:spcBef>
                <a:spcPct val="0"/>
              </a:spcBef>
              <a:buFontTx/>
              <a:buNone/>
            </a:pPr>
            <a:r>
              <a:rPr altLang="zh-CN" lang="en-US">
                <a:solidFill>
                  <a:srgbClr val="3333FF"/>
                </a:solidFill>
                <a:effectLst>
                  <a:outerShdw algn="tl" blurRad="38100" dir="2700000" dist="38100">
                    <a:srgbClr val="C0C0C0"/>
                  </a:outerShdw>
                </a:effectLst>
                <a:ea typeface="宋体" pitchFamily="2" charset="-122"/>
              </a:rPr>
              <a:t>0</a:t>
            </a:r>
          </a:p>
        </p:txBody>
      </p:sp>
      <p:sp>
        <p:nvSpPr>
          <p:cNvPr id="1049487" name=""/>
          <p:cNvSpPr/>
          <p:nvPr/>
        </p:nvSpPr>
        <p:spPr>
          <a:xfrm rot="0">
            <a:off x="6134100" y="4364037"/>
            <a:ext cx="833437" cy="752475"/>
          </a:xfrm>
          <a:prstGeom prst="rect"/>
          <a:solidFill>
            <a:srgbClr val="FFFF99"/>
          </a:solidFill>
          <a:ln w="19050" cap="flat" cmpd="sng">
            <a:solidFill>
              <a:schemeClr val="dk1">
                <a:alpha val="100000"/>
              </a:schemeClr>
            </a:solidFill>
            <a:prstDash val="solid"/>
            <a:round/>
          </a:ln>
        </p:spPr>
        <p:txBody>
          <a:bodyPr anchor="ctr" bIns="45720" lIns="91440" rIns="91440" tIns="45720" vert="horz" wrap="none"/>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algn="ctr" eaLnBrk="1" hangingPunct="1" latinLnBrk="1" lvl="0">
              <a:lnSpc>
                <a:spcPct val="100000"/>
              </a:lnSpc>
              <a:spcBef>
                <a:spcPct val="0"/>
              </a:spcBef>
              <a:buFontTx/>
              <a:buNone/>
            </a:pPr>
            <a:r>
              <a:rPr altLang="zh-CN" lang="en-US">
                <a:solidFill>
                  <a:srgbClr val="3333FF"/>
                </a:solidFill>
                <a:effectLst>
                  <a:outerShdw algn="tl" blurRad="38100" dir="2700000" dist="38100">
                    <a:srgbClr val="C0C0C0"/>
                  </a:outerShdw>
                </a:effectLst>
                <a:ea typeface="宋体" pitchFamily="2" charset="-122"/>
              </a:rPr>
              <a:t>-1</a:t>
            </a:r>
          </a:p>
        </p:txBody>
      </p:sp>
      <p:sp>
        <p:nvSpPr>
          <p:cNvPr id="1049488" name=""/>
          <p:cNvSpPr/>
          <p:nvPr/>
        </p:nvSpPr>
        <p:spPr>
          <a:xfrm rot="0">
            <a:off x="6134100" y="5141912"/>
            <a:ext cx="833437" cy="735012"/>
          </a:xfrm>
          <a:prstGeom prst="rect"/>
          <a:solidFill>
            <a:srgbClr val="FFFF99"/>
          </a:solidFill>
          <a:ln w="19050" cap="flat" cmpd="sng">
            <a:solidFill>
              <a:schemeClr val="dk1">
                <a:alpha val="100000"/>
              </a:schemeClr>
            </a:solidFill>
            <a:prstDash val="solid"/>
            <a:round/>
          </a:ln>
        </p:spPr>
        <p:txBody>
          <a:bodyPr anchor="ctr" bIns="45720" lIns="91440" rIns="91440" tIns="45720" vert="horz" wrap="none"/>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algn="ctr" eaLnBrk="1" hangingPunct="1" latinLnBrk="1" lvl="0">
              <a:lnSpc>
                <a:spcPct val="100000"/>
              </a:lnSpc>
              <a:spcBef>
                <a:spcPct val="0"/>
              </a:spcBef>
              <a:buFontTx/>
              <a:buNone/>
            </a:pPr>
            <a:r>
              <a:rPr altLang="zh-CN" lang="en-US">
                <a:solidFill>
                  <a:srgbClr val="3333FF"/>
                </a:solidFill>
                <a:effectLst>
                  <a:outerShdw algn="tl" blurRad="38100" dir="2700000" dist="38100">
                    <a:srgbClr val="C0C0C0"/>
                  </a:outerShdw>
                </a:effectLst>
                <a:ea typeface="宋体" pitchFamily="2" charset="-122"/>
              </a:rPr>
              <a:t>-5</a:t>
            </a:r>
          </a:p>
        </p:txBody>
      </p:sp>
      <p:sp>
        <p:nvSpPr>
          <p:cNvPr id="1049489" name=""/>
          <p:cNvSpPr/>
          <p:nvPr/>
        </p:nvSpPr>
        <p:spPr>
          <a:xfrm rot="0">
            <a:off x="3894137" y="5894387"/>
            <a:ext cx="1125537" cy="520700"/>
          </a:xfrm>
          <a:prstGeom prst="rect"/>
          <a:solidFill>
            <a:srgbClr val="FFFFCC"/>
          </a:solidFill>
          <a:ln w="19050" cap="flat" cmpd="sng">
            <a:solidFill>
              <a:schemeClr val="dk1">
                <a:alpha val="100000"/>
              </a:schemeClr>
            </a:solidFill>
            <a:prstDash val="solid"/>
            <a:round/>
          </a:ln>
        </p:spPr>
        <p:txBody>
          <a:bodyPr anchor="ctr" bIns="45720" lIns="91440" rIns="91440" tIns="45720" vert="horz" wrap="none"/>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algn="ctr" eaLnBrk="1" hangingPunct="1" latinLnBrk="1" lvl="0">
              <a:lnSpc>
                <a:spcPct val="100000"/>
              </a:lnSpc>
              <a:spcBef>
                <a:spcPct val="0"/>
              </a:spcBef>
              <a:buFontTx/>
              <a:buNone/>
            </a:pPr>
            <a:r>
              <a:rPr altLang="zh-CN" sz="2000" lang="en-US">
                <a:solidFill>
                  <a:srgbClr val="0000FF"/>
                </a:solidFill>
                <a:effectLst>
                  <a:outerShdw algn="tl" blurRad="38100" dir="2700000" dist="38100">
                    <a:srgbClr val="C0C0C0"/>
                  </a:outerShdw>
                </a:effectLst>
                <a:ea typeface="宋体" pitchFamily="2" charset="-122"/>
              </a:rPr>
              <a:t>3</a:t>
            </a:r>
          </a:p>
        </p:txBody>
      </p:sp>
      <p:sp>
        <p:nvSpPr>
          <p:cNvPr id="1049490" name=""/>
          <p:cNvSpPr/>
          <p:nvPr/>
        </p:nvSpPr>
        <p:spPr>
          <a:xfrm rot="0">
            <a:off x="5002212" y="5892800"/>
            <a:ext cx="1125537" cy="520700"/>
          </a:xfrm>
          <a:prstGeom prst="rect"/>
          <a:solidFill>
            <a:srgbClr val="FFFFCC"/>
          </a:solidFill>
          <a:ln w="19050" cap="flat" cmpd="sng">
            <a:solidFill>
              <a:schemeClr val="dk1">
                <a:alpha val="100000"/>
              </a:schemeClr>
            </a:solidFill>
            <a:prstDash val="solid"/>
            <a:round/>
          </a:ln>
        </p:spPr>
        <p:txBody>
          <a:bodyPr anchor="ctr" bIns="45720" lIns="91440" rIns="91440" tIns="45720" vert="horz" wrap="none"/>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algn="ctr" eaLnBrk="1" hangingPunct="1" latinLnBrk="1" lvl="0">
              <a:lnSpc>
                <a:spcPct val="100000"/>
              </a:lnSpc>
              <a:spcBef>
                <a:spcPct val="0"/>
              </a:spcBef>
              <a:buFontTx/>
              <a:buNone/>
            </a:pPr>
            <a:r>
              <a:rPr altLang="zh-CN" sz="2000" lang="en-US">
                <a:solidFill>
                  <a:srgbClr val="0000FF"/>
                </a:solidFill>
                <a:effectLst>
                  <a:outerShdw algn="tl" blurRad="38100" dir="2700000" dist="38100">
                    <a:srgbClr val="C0C0C0"/>
                  </a:outerShdw>
                </a:effectLst>
                <a:ea typeface="宋体" pitchFamily="2" charset="-122"/>
              </a:rPr>
              <a:t>10</a:t>
            </a:r>
          </a:p>
        </p:txBody>
      </p:sp>
      <p:sp>
        <p:nvSpPr>
          <p:cNvPr id="1049491" name=""/>
          <p:cNvSpPr/>
          <p:nvPr/>
        </p:nvSpPr>
        <p:spPr>
          <a:xfrm rot="0">
            <a:off x="1654175" y="5892800"/>
            <a:ext cx="1125537" cy="520700"/>
          </a:xfrm>
          <a:prstGeom prst="rect"/>
          <a:solidFill>
            <a:srgbClr val="FFFFCC"/>
          </a:solidFill>
          <a:ln w="19050" cap="flat" cmpd="sng">
            <a:solidFill>
              <a:schemeClr val="dk1">
                <a:alpha val="100000"/>
              </a:schemeClr>
            </a:solidFill>
            <a:prstDash val="solid"/>
            <a:round/>
          </a:ln>
        </p:spPr>
        <p:txBody>
          <a:bodyPr anchor="ctr" bIns="45720" lIns="91440" rIns="91440" tIns="45720" vert="horz" wrap="none"/>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algn="ctr" eaLnBrk="1" hangingPunct="1" latinLnBrk="1" lvl="0">
              <a:lnSpc>
                <a:spcPct val="100000"/>
              </a:lnSpc>
              <a:spcBef>
                <a:spcPct val="0"/>
              </a:spcBef>
              <a:buFontTx/>
              <a:buNone/>
            </a:pPr>
            <a:r>
              <a:rPr altLang="zh-CN" sz="2000" lang="en-US">
                <a:solidFill>
                  <a:srgbClr val="0000FF"/>
                </a:solidFill>
                <a:effectLst>
                  <a:outerShdw algn="tl" blurRad="38100" dir="2700000" dist="38100">
                    <a:srgbClr val="C0C0C0"/>
                  </a:outerShdw>
                </a:effectLst>
                <a:ea typeface="宋体" pitchFamily="2" charset="-122"/>
              </a:rPr>
              <a:t>2</a:t>
            </a:r>
          </a:p>
        </p:txBody>
      </p:sp>
      <p:sp>
        <p:nvSpPr>
          <p:cNvPr id="1049492" name=""/>
          <p:cNvSpPr/>
          <p:nvPr/>
        </p:nvSpPr>
        <p:spPr>
          <a:xfrm rot="0">
            <a:off x="2776537" y="5903912"/>
            <a:ext cx="1125537" cy="520700"/>
          </a:xfrm>
          <a:prstGeom prst="rect"/>
          <a:solidFill>
            <a:srgbClr val="FFFFCC"/>
          </a:solidFill>
          <a:ln w="19050" cap="flat" cmpd="sng">
            <a:solidFill>
              <a:schemeClr val="dk1">
                <a:alpha val="100000"/>
              </a:schemeClr>
            </a:solidFill>
            <a:prstDash val="solid"/>
            <a:round/>
          </a:ln>
        </p:spPr>
        <p:txBody>
          <a:bodyPr anchor="ctr" bIns="45720" lIns="91440" rIns="91440" tIns="45720" vert="horz" wrap="none"/>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algn="ctr" eaLnBrk="1" hangingPunct="1" latinLnBrk="1" lvl="0">
              <a:lnSpc>
                <a:spcPct val="100000"/>
              </a:lnSpc>
              <a:spcBef>
                <a:spcPct val="0"/>
              </a:spcBef>
              <a:buFontTx/>
              <a:buNone/>
            </a:pPr>
            <a:r>
              <a:rPr altLang="zh-CN" sz="2000" lang="en-US">
                <a:solidFill>
                  <a:srgbClr val="0000FF"/>
                </a:solidFill>
                <a:effectLst>
                  <a:outerShdw algn="tl" blurRad="38100" dir="2700000" dist="38100">
                    <a:srgbClr val="C0C0C0"/>
                  </a:outerShdw>
                </a:effectLst>
                <a:ea typeface="宋体" pitchFamily="2" charset="-122"/>
              </a:rPr>
              <a:t>9</a:t>
            </a:r>
          </a:p>
        </p:txBody>
      </p:sp>
      <p:sp>
        <p:nvSpPr>
          <p:cNvPr id="1049493" name=""/>
          <p:cNvSpPr/>
          <p:nvPr/>
        </p:nvSpPr>
        <p:spPr>
          <a:xfrm rot="0">
            <a:off x="2220912" y="3644900"/>
            <a:ext cx="498475" cy="471487"/>
          </a:xfrm>
          <a:prstGeom prst="rect"/>
          <a:noFill/>
          <a:ln>
            <a:noFill/>
          </a:ln>
        </p:spPr>
        <p:txBody>
          <a:bodyPr anchor="ctr" bIns="45720" lIns="91440" rIns="91440" tIns="45720" vert="horz" wrap="none"/>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algn="ctr" eaLnBrk="1" hangingPunct="1" latinLnBrk="1" lvl="0">
              <a:lnSpc>
                <a:spcPct val="100000"/>
              </a:lnSpc>
              <a:spcBef>
                <a:spcPct val="0"/>
              </a:spcBef>
              <a:buFontTx/>
              <a:buNone/>
            </a:pPr>
            <a:r>
              <a:rPr altLang="en-US" sz="2000" lang="zh-CN">
                <a:solidFill>
                  <a:srgbClr val="3333FF"/>
                </a:solidFill>
                <a:effectLst>
                  <a:outerShdw algn="tl" blurRad="38100" dir="2700000" dist="38100">
                    <a:srgbClr val="C0C0C0"/>
                  </a:outerShdw>
                </a:effectLst>
                <a:ea typeface="宋体" pitchFamily="2" charset="-122"/>
              </a:rPr>
              <a:t>（</a:t>
            </a:r>
            <a:r>
              <a:rPr altLang="zh-CN" sz="2000" lang="en-US">
                <a:solidFill>
                  <a:srgbClr val="3333FF"/>
                </a:solidFill>
                <a:effectLst>
                  <a:outerShdw algn="tl" blurRad="38100" dir="2700000" dist="38100">
                    <a:srgbClr val="C0C0C0"/>
                  </a:outerShdw>
                </a:effectLst>
                <a:ea typeface="宋体" pitchFamily="2" charset="-122"/>
              </a:rPr>
              <a:t>1</a:t>
            </a:r>
            <a:r>
              <a:rPr altLang="en-US" sz="2000" lang="zh-CN">
                <a:solidFill>
                  <a:srgbClr val="3333FF"/>
                </a:solidFill>
                <a:effectLst>
                  <a:outerShdw algn="tl" blurRad="38100" dir="2700000" dist="38100">
                    <a:srgbClr val="C0C0C0"/>
                  </a:outerShdw>
                </a:effectLst>
                <a:ea typeface="宋体" pitchFamily="2" charset="-122"/>
              </a:rPr>
              <a:t>）</a:t>
            </a:r>
          </a:p>
        </p:txBody>
      </p:sp>
      <p:sp>
        <p:nvSpPr>
          <p:cNvPr id="1049494" name=""/>
          <p:cNvSpPr/>
          <p:nvPr/>
        </p:nvSpPr>
        <p:spPr>
          <a:xfrm rot="0">
            <a:off x="3371850" y="3644900"/>
            <a:ext cx="498475" cy="471487"/>
          </a:xfrm>
          <a:prstGeom prst="rect"/>
          <a:noFill/>
          <a:ln>
            <a:noFill/>
          </a:ln>
        </p:spPr>
        <p:txBody>
          <a:bodyPr anchor="ctr" bIns="45720" lIns="91440" rIns="91440" tIns="45720" vert="horz" wrap="none"/>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algn="ctr" eaLnBrk="1" hangingPunct="1" latinLnBrk="1" lvl="0">
              <a:lnSpc>
                <a:spcPct val="100000"/>
              </a:lnSpc>
              <a:spcBef>
                <a:spcPct val="0"/>
              </a:spcBef>
              <a:buFontTx/>
              <a:buNone/>
            </a:pPr>
            <a:r>
              <a:rPr altLang="en-US" sz="2000" lang="zh-CN">
                <a:solidFill>
                  <a:srgbClr val="3333FF"/>
                </a:solidFill>
                <a:effectLst>
                  <a:outerShdw algn="tl" blurRad="38100" dir="2700000" dist="38100">
                    <a:srgbClr val="C0C0C0"/>
                  </a:outerShdw>
                </a:effectLst>
                <a:ea typeface="宋体" pitchFamily="2" charset="-122"/>
              </a:rPr>
              <a:t>（</a:t>
            </a:r>
            <a:r>
              <a:rPr altLang="zh-CN" sz="2000" lang="en-US">
                <a:solidFill>
                  <a:srgbClr val="3333FF"/>
                </a:solidFill>
                <a:effectLst>
                  <a:outerShdw algn="tl" blurRad="38100" dir="2700000" dist="38100">
                    <a:srgbClr val="C0C0C0"/>
                  </a:outerShdw>
                </a:effectLst>
                <a:ea typeface="宋体" pitchFamily="2" charset="-122"/>
              </a:rPr>
              <a:t>2</a:t>
            </a:r>
            <a:r>
              <a:rPr altLang="en-US" sz="2000" lang="zh-CN">
                <a:solidFill>
                  <a:srgbClr val="3333FF"/>
                </a:solidFill>
                <a:effectLst>
                  <a:outerShdw algn="tl" blurRad="38100" dir="2700000" dist="38100">
                    <a:srgbClr val="C0C0C0"/>
                  </a:outerShdw>
                </a:effectLst>
                <a:ea typeface="宋体" pitchFamily="2" charset="-122"/>
              </a:rPr>
              <a:t>）</a:t>
            </a:r>
          </a:p>
        </p:txBody>
      </p:sp>
      <p:sp>
        <p:nvSpPr>
          <p:cNvPr id="1049495" name=""/>
          <p:cNvSpPr/>
          <p:nvPr/>
        </p:nvSpPr>
        <p:spPr>
          <a:xfrm rot="0">
            <a:off x="3367087" y="4365625"/>
            <a:ext cx="498475" cy="471487"/>
          </a:xfrm>
          <a:prstGeom prst="rect"/>
          <a:noFill/>
          <a:ln>
            <a:noFill/>
          </a:ln>
        </p:spPr>
        <p:txBody>
          <a:bodyPr anchor="ctr" bIns="45720" lIns="91440" rIns="91440" tIns="45720" vert="horz" wrap="none"/>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algn="ctr" eaLnBrk="1" hangingPunct="1" latinLnBrk="1" lvl="0">
              <a:lnSpc>
                <a:spcPct val="100000"/>
              </a:lnSpc>
              <a:spcBef>
                <a:spcPct val="0"/>
              </a:spcBef>
              <a:buFontTx/>
              <a:buNone/>
            </a:pPr>
            <a:r>
              <a:rPr altLang="en-US" sz="2000" lang="zh-CN">
                <a:solidFill>
                  <a:srgbClr val="3333FF"/>
                </a:solidFill>
                <a:effectLst>
                  <a:outerShdw algn="tl" blurRad="38100" dir="2700000" dist="38100">
                    <a:srgbClr val="C0C0C0"/>
                  </a:outerShdw>
                </a:effectLst>
                <a:ea typeface="宋体" pitchFamily="2" charset="-122"/>
              </a:rPr>
              <a:t>（</a:t>
            </a:r>
            <a:r>
              <a:rPr altLang="zh-CN" sz="2000" lang="en-US">
                <a:solidFill>
                  <a:srgbClr val="3333FF"/>
                </a:solidFill>
                <a:effectLst>
                  <a:outerShdw algn="tl" blurRad="38100" dir="2700000" dist="38100">
                    <a:srgbClr val="C0C0C0"/>
                  </a:outerShdw>
                </a:effectLst>
                <a:ea typeface="宋体" pitchFamily="2" charset="-122"/>
              </a:rPr>
              <a:t>1</a:t>
            </a:r>
            <a:r>
              <a:rPr altLang="en-US" sz="2000" lang="zh-CN">
                <a:solidFill>
                  <a:srgbClr val="3333FF"/>
                </a:solidFill>
                <a:effectLst>
                  <a:outerShdw algn="tl" blurRad="38100" dir="2700000" dist="38100">
                    <a:srgbClr val="C0C0C0"/>
                  </a:outerShdw>
                </a:effectLst>
                <a:ea typeface="宋体" pitchFamily="2" charset="-122"/>
              </a:rPr>
              <a:t>）</a:t>
            </a:r>
          </a:p>
        </p:txBody>
      </p:sp>
      <p:sp>
        <p:nvSpPr>
          <p:cNvPr id="1049496" name=""/>
          <p:cNvSpPr/>
          <p:nvPr/>
        </p:nvSpPr>
        <p:spPr>
          <a:xfrm rot="0">
            <a:off x="5605462" y="4365625"/>
            <a:ext cx="498475" cy="471487"/>
          </a:xfrm>
          <a:prstGeom prst="rect"/>
          <a:noFill/>
          <a:ln>
            <a:noFill/>
          </a:ln>
        </p:spPr>
        <p:txBody>
          <a:bodyPr anchor="ctr" bIns="45720" lIns="91440" rIns="91440" tIns="45720" vert="horz" wrap="none"/>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algn="ctr" eaLnBrk="1" hangingPunct="1" latinLnBrk="1" lvl="0">
              <a:lnSpc>
                <a:spcPct val="100000"/>
              </a:lnSpc>
              <a:spcBef>
                <a:spcPct val="0"/>
              </a:spcBef>
              <a:buFontTx/>
              <a:buNone/>
            </a:pPr>
            <a:r>
              <a:rPr altLang="en-US" sz="2000" lang="zh-CN">
                <a:solidFill>
                  <a:srgbClr val="3333FF"/>
                </a:solidFill>
                <a:effectLst>
                  <a:outerShdw algn="tl" blurRad="38100" dir="2700000" dist="38100">
                    <a:srgbClr val="C0C0C0"/>
                  </a:outerShdw>
                </a:effectLst>
                <a:ea typeface="宋体" pitchFamily="2" charset="-122"/>
              </a:rPr>
              <a:t>（</a:t>
            </a:r>
            <a:r>
              <a:rPr altLang="zh-CN" sz="2000" lang="en-US">
                <a:solidFill>
                  <a:srgbClr val="3333FF"/>
                </a:solidFill>
                <a:effectLst>
                  <a:outerShdw algn="tl" blurRad="38100" dir="2700000" dist="38100">
                    <a:srgbClr val="C0C0C0"/>
                  </a:outerShdw>
                </a:effectLst>
                <a:ea typeface="宋体" pitchFamily="2" charset="-122"/>
              </a:rPr>
              <a:t>-1</a:t>
            </a:r>
            <a:r>
              <a:rPr altLang="en-US" sz="2000" lang="zh-CN">
                <a:solidFill>
                  <a:srgbClr val="3333FF"/>
                </a:solidFill>
                <a:effectLst>
                  <a:outerShdw algn="tl" blurRad="38100" dir="2700000" dist="38100">
                    <a:srgbClr val="C0C0C0"/>
                  </a:outerShdw>
                </a:effectLst>
                <a:ea typeface="宋体" pitchFamily="2" charset="-122"/>
              </a:rPr>
              <a:t>）</a:t>
            </a:r>
          </a:p>
        </p:txBody>
      </p:sp>
      <p:sp>
        <p:nvSpPr>
          <p:cNvPr id="1049497" name=""/>
          <p:cNvSpPr/>
          <p:nvPr/>
        </p:nvSpPr>
        <p:spPr>
          <a:xfrm rot="0">
            <a:off x="2220912" y="5118100"/>
            <a:ext cx="498475" cy="471487"/>
          </a:xfrm>
          <a:prstGeom prst="rect"/>
          <a:noFill/>
          <a:ln>
            <a:noFill/>
          </a:ln>
        </p:spPr>
        <p:txBody>
          <a:bodyPr anchor="ctr" bIns="45720" lIns="91440" rIns="91440" tIns="45720" vert="horz" wrap="none"/>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algn="ctr" eaLnBrk="1" hangingPunct="1" latinLnBrk="1" lvl="0">
              <a:lnSpc>
                <a:spcPct val="100000"/>
              </a:lnSpc>
              <a:spcBef>
                <a:spcPct val="0"/>
              </a:spcBef>
              <a:buFontTx/>
              <a:buNone/>
            </a:pPr>
            <a:r>
              <a:rPr altLang="en-US" sz="2000" lang="zh-CN">
                <a:solidFill>
                  <a:srgbClr val="3333FF"/>
                </a:solidFill>
                <a:effectLst>
                  <a:outerShdw algn="tl" blurRad="38100" dir="2700000" dist="38100">
                    <a:srgbClr val="C0C0C0"/>
                  </a:outerShdw>
                </a:effectLst>
                <a:ea typeface="宋体" pitchFamily="2" charset="-122"/>
              </a:rPr>
              <a:t>（</a:t>
            </a:r>
            <a:r>
              <a:rPr altLang="zh-CN" sz="2000" lang="en-US">
                <a:solidFill>
                  <a:srgbClr val="3333FF"/>
                </a:solidFill>
                <a:effectLst>
                  <a:outerShdw algn="tl" blurRad="38100" dir="2700000" dist="38100">
                    <a:srgbClr val="C0C0C0"/>
                  </a:outerShdw>
                </a:effectLst>
                <a:ea typeface="宋体" pitchFamily="2" charset="-122"/>
              </a:rPr>
              <a:t>10</a:t>
            </a:r>
            <a:r>
              <a:rPr altLang="en-US" sz="2000" lang="zh-CN">
                <a:solidFill>
                  <a:srgbClr val="3333FF"/>
                </a:solidFill>
                <a:effectLst>
                  <a:outerShdw algn="tl" blurRad="38100" dir="2700000" dist="38100">
                    <a:srgbClr val="C0C0C0"/>
                  </a:outerShdw>
                </a:effectLst>
                <a:ea typeface="宋体" pitchFamily="2" charset="-122"/>
              </a:rPr>
              <a:t>）</a:t>
            </a:r>
          </a:p>
        </p:txBody>
      </p:sp>
      <p:sp>
        <p:nvSpPr>
          <p:cNvPr id="1049498" name=""/>
          <p:cNvSpPr/>
          <p:nvPr/>
        </p:nvSpPr>
        <p:spPr>
          <a:xfrm rot="0">
            <a:off x="4446587" y="5118100"/>
            <a:ext cx="498475" cy="471487"/>
          </a:xfrm>
          <a:prstGeom prst="rect"/>
          <a:noFill/>
          <a:ln>
            <a:noFill/>
          </a:ln>
        </p:spPr>
        <p:txBody>
          <a:bodyPr anchor="ctr" bIns="45720" lIns="91440" rIns="91440" tIns="45720" vert="horz" wrap="none"/>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algn="ctr" eaLnBrk="1" hangingPunct="1" latinLnBrk="1" lvl="0">
              <a:lnSpc>
                <a:spcPct val="100000"/>
              </a:lnSpc>
              <a:spcBef>
                <a:spcPct val="0"/>
              </a:spcBef>
              <a:buFontTx/>
              <a:buNone/>
            </a:pPr>
            <a:r>
              <a:rPr altLang="en-US" sz="2000" lang="zh-CN">
                <a:solidFill>
                  <a:srgbClr val="3333FF"/>
                </a:solidFill>
                <a:effectLst>
                  <a:outerShdw algn="tl" blurRad="38100" dir="2700000" dist="38100">
                    <a:srgbClr val="C0C0C0"/>
                  </a:outerShdw>
                </a:effectLst>
                <a:ea typeface="宋体" pitchFamily="2" charset="-122"/>
              </a:rPr>
              <a:t>（</a:t>
            </a:r>
            <a:r>
              <a:rPr altLang="zh-CN" sz="2000" lang="en-US">
                <a:solidFill>
                  <a:srgbClr val="3333FF"/>
                </a:solidFill>
                <a:effectLst>
                  <a:outerShdw algn="tl" blurRad="38100" dir="2700000" dist="38100">
                    <a:srgbClr val="C0C0C0"/>
                  </a:outerShdw>
                </a:effectLst>
                <a:ea typeface="宋体" pitchFamily="2" charset="-122"/>
              </a:rPr>
              <a:t>12</a:t>
            </a:r>
            <a:r>
              <a:rPr altLang="en-US" sz="2000" lang="zh-CN">
                <a:solidFill>
                  <a:srgbClr val="3333FF"/>
                </a:solidFill>
                <a:effectLst>
                  <a:outerShdw algn="tl" blurRad="38100" dir="2700000" dist="38100">
                    <a:srgbClr val="C0C0C0"/>
                  </a:outerShdw>
                </a:effectLst>
                <a:ea typeface="宋体" pitchFamily="2" charset="-122"/>
              </a:rPr>
              <a:t>）</a:t>
            </a:r>
          </a:p>
        </p:txBody>
      </p:sp>
      <p:sp>
        <p:nvSpPr>
          <p:cNvPr id="1049499" name=""/>
          <p:cNvSpPr/>
          <p:nvPr/>
        </p:nvSpPr>
        <p:spPr>
          <a:xfrm rot="0">
            <a:off x="7164387" y="3500437"/>
            <a:ext cx="1439862" cy="2592387"/>
          </a:xfrm>
          <a:prstGeom prst="rect"/>
          <a:solidFill>
            <a:schemeClr val="folHlink"/>
          </a:solidFill>
          <a:ln w="28575" cap="flat" cmpd="sng">
            <a:solidFill>
              <a:schemeClr val="dk1">
                <a:alpha val="100000"/>
              </a:schemeClr>
            </a:solidFill>
            <a:prstDash val="solid"/>
            <a:round/>
          </a:ln>
        </p:spPr>
        <p:txBody>
          <a:bodyPr anchor="ctr" bIns="45720" lIns="91440" rIns="91440" tIns="45720" vert="horz">
            <a:spAutoFit/>
          </a:bodyPr>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eaLnBrk="1" hangingPunct="1" latinLnBrk="1" lvl="0">
              <a:lnSpc>
                <a:spcPct val="100000"/>
              </a:lnSpc>
              <a:spcBef>
                <a:spcPct val="0"/>
              </a:spcBef>
              <a:buFontTx/>
              <a:buNone/>
            </a:pPr>
            <a:r>
              <a:rPr altLang="en-US" sz="1800" lang="zh-CN">
                <a:solidFill>
                  <a:srgbClr val="FFFF00"/>
                </a:solidFill>
              </a:rPr>
              <a:t>当存在非基变量的检验数</a:t>
            </a:r>
            <a:r>
              <a:rPr altLang="en-US" sz="1800" lang="zh-CN">
                <a:solidFill>
                  <a:srgbClr val="FFFF00"/>
                </a:solidFill>
                <a:sym typeface="Symbol" pitchFamily="18" charset="2"/>
              </a:rPr>
              <a:t></a:t>
            </a:r>
            <a:r>
              <a:rPr altLang="zh-CN" baseline="-25000" sz="1800" lang="en-US">
                <a:solidFill>
                  <a:srgbClr val="FFFF00"/>
                </a:solidFill>
                <a:sym typeface="Symbol" pitchFamily="18" charset="2"/>
              </a:rPr>
              <a:t>kl</a:t>
            </a:r>
            <a:r>
              <a:rPr altLang="en-US" sz="1800" lang="en-US">
                <a:solidFill>
                  <a:srgbClr val="FFFF00"/>
                </a:solidFill>
                <a:sym typeface="Symbol" pitchFamily="18" charset="2"/>
              </a:rPr>
              <a:t> ≥</a:t>
            </a:r>
            <a:r>
              <a:rPr altLang="zh-CN" sz="1800" lang="en-US">
                <a:solidFill>
                  <a:srgbClr val="FFFF00"/>
                </a:solidFill>
                <a:sym typeface="Symbol" pitchFamily="18" charset="2"/>
              </a:rPr>
              <a:t>0</a:t>
            </a:r>
            <a:r>
              <a:rPr altLang="en-US" sz="1800" lang="zh-CN">
                <a:solidFill>
                  <a:srgbClr val="FFFF00"/>
                </a:solidFill>
                <a:sym typeface="Symbol" pitchFamily="18" charset="2"/>
              </a:rPr>
              <a:t>，说明现行方案为最优方案，否则目标成本还可以进一步减小。</a:t>
            </a:r>
          </a:p>
        </p:txBody>
      </p:sp>
    </p:spTree>
  </p:cSld>
  <p:clrMapOvr>
    <a:masterClrMapping/>
  </p:clrMapOvr>
  <p:timing>
    <p:tnLst>
      <p:par>
        <p:cTn dur="indefinite" id="1" nodeType="tmRoot">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2" presetSubtype="8">
                                  <p:stCondLst>
                                    <p:cond delay="0"/>
                                  </p:stCondLst>
                                  <p:childTnLst>
                                    <p:set>
                                      <p:cBhvr>
                                        <p:cTn dur="1" fill="hold" id="6">
                                          <p:stCondLst>
                                            <p:cond delay="0"/>
                                          </p:stCondLst>
                                        </p:cTn>
                                        <p:tgtEl>
                                          <p:spTgt spid="1049424"/>
                                        </p:tgtEl>
                                        <p:attrNameLst>
                                          <p:attrName>style.visibility</p:attrName>
                                        </p:attrNameLst>
                                      </p:cBhvr>
                                      <p:to>
                                        <p:strVal val="visible"/>
                                      </p:to>
                                    </p:set>
                                    <p:animEffect transition="in" filter="wipe(left)">
                                      <p:cBhvr>
                                        <p:cTn dur="500" id="7"/>
                                        <p:tgtEl>
                                          <p:spTgt spid="1049424"/>
                                        </p:tgtEl>
                                      </p:cBhvr>
                                    </p:animEffect>
                                  </p:childTnLst>
                                </p:cTn>
                              </p:par>
                            </p:childTnLst>
                          </p:cTn>
                        </p:par>
                      </p:childTnLst>
                    </p:cTn>
                  </p:par>
                  <p:par>
                    <p:cTn fill="hold" id="8">
                      <p:stCondLst>
                        <p:cond delay="indefinite"/>
                      </p:stCondLst>
                      <p:childTnLst>
                        <p:par>
                          <p:cTn fill="hold" id="9">
                            <p:stCondLst>
                              <p:cond delay="0"/>
                            </p:stCondLst>
                            <p:childTnLst>
                              <p:par>
                                <p:cTn fill="hold" grpId="0" id="10" nodeType="clickEffect" presetClass="entr" presetID="22" presetSubtype="8">
                                  <p:stCondLst>
                                    <p:cond delay="0"/>
                                  </p:stCondLst>
                                  <p:childTnLst>
                                    <p:set>
                                      <p:cBhvr>
                                        <p:cTn dur="1" fill="hold" id="11">
                                          <p:stCondLst>
                                            <p:cond delay="0"/>
                                          </p:stCondLst>
                                        </p:cTn>
                                        <p:tgtEl>
                                          <p:spTgt spid="1049486"/>
                                        </p:tgtEl>
                                        <p:attrNameLst>
                                          <p:attrName>style.visibility</p:attrName>
                                        </p:attrNameLst>
                                      </p:cBhvr>
                                      <p:to>
                                        <p:strVal val="visible"/>
                                      </p:to>
                                    </p:set>
                                    <p:animEffect transition="in" filter="wipe(left)">
                                      <p:cBhvr>
                                        <p:cTn dur="500" id="12"/>
                                        <p:tgtEl>
                                          <p:spTgt spid="1049486"/>
                                        </p:tgtEl>
                                      </p:cBhvr>
                                    </p:animEffect>
                                  </p:childTnLst>
                                </p:cTn>
                              </p:par>
                            </p:childTnLst>
                          </p:cTn>
                        </p:par>
                      </p:childTnLst>
                    </p:cTn>
                  </p:par>
                  <p:par>
                    <p:cTn fill="hold" id="13">
                      <p:stCondLst>
                        <p:cond delay="indefinite"/>
                      </p:stCondLst>
                      <p:childTnLst>
                        <p:par>
                          <p:cTn fill="hold" id="14">
                            <p:stCondLst>
                              <p:cond delay="0"/>
                            </p:stCondLst>
                            <p:childTnLst>
                              <p:par>
                                <p:cTn fill="hold" grpId="0" id="15" nodeType="clickEffect" presetClass="entr" presetID="22" presetSubtype="8">
                                  <p:stCondLst>
                                    <p:cond delay="0"/>
                                  </p:stCondLst>
                                  <p:childTnLst>
                                    <p:set>
                                      <p:cBhvr>
                                        <p:cTn dur="1" fill="hold" id="16">
                                          <p:stCondLst>
                                            <p:cond delay="0"/>
                                          </p:stCondLst>
                                        </p:cTn>
                                        <p:tgtEl>
                                          <p:spTgt spid="1049489"/>
                                        </p:tgtEl>
                                        <p:attrNameLst>
                                          <p:attrName>style.visibility</p:attrName>
                                        </p:attrNameLst>
                                      </p:cBhvr>
                                      <p:to>
                                        <p:strVal val="visible"/>
                                      </p:to>
                                    </p:set>
                                    <p:animEffect transition="in" filter="wipe(left)">
                                      <p:cBhvr>
                                        <p:cTn dur="500" id="17"/>
                                        <p:tgtEl>
                                          <p:spTgt spid="1049489"/>
                                        </p:tgtEl>
                                      </p:cBhvr>
                                    </p:animEffect>
                                  </p:childTnLst>
                                </p:cTn>
                              </p:par>
                            </p:childTnLst>
                          </p:cTn>
                        </p:par>
                      </p:childTnLst>
                    </p:cTn>
                  </p:par>
                  <p:par>
                    <p:cTn fill="hold" id="18">
                      <p:stCondLst>
                        <p:cond delay="indefinite"/>
                      </p:stCondLst>
                      <p:childTnLst>
                        <p:par>
                          <p:cTn fill="hold" id="19">
                            <p:stCondLst>
                              <p:cond delay="0"/>
                            </p:stCondLst>
                            <p:childTnLst>
                              <p:par>
                                <p:cTn fill="hold" grpId="0" id="20" nodeType="clickEffect" presetClass="entr" presetID="22" presetSubtype="8">
                                  <p:stCondLst>
                                    <p:cond delay="0"/>
                                  </p:stCondLst>
                                  <p:childTnLst>
                                    <p:set>
                                      <p:cBhvr>
                                        <p:cTn dur="1" fill="hold" id="21">
                                          <p:stCondLst>
                                            <p:cond delay="0"/>
                                          </p:stCondLst>
                                        </p:cTn>
                                        <p:tgtEl>
                                          <p:spTgt spid="1049490"/>
                                        </p:tgtEl>
                                        <p:attrNameLst>
                                          <p:attrName>style.visibility</p:attrName>
                                        </p:attrNameLst>
                                      </p:cBhvr>
                                      <p:to>
                                        <p:strVal val="visible"/>
                                      </p:to>
                                    </p:set>
                                    <p:animEffect transition="in" filter="wipe(left)">
                                      <p:cBhvr>
                                        <p:cTn dur="500" id="22"/>
                                        <p:tgtEl>
                                          <p:spTgt spid="1049490"/>
                                        </p:tgtEl>
                                      </p:cBhvr>
                                    </p:animEffect>
                                  </p:childTnLst>
                                </p:cTn>
                              </p:par>
                            </p:childTnLst>
                          </p:cTn>
                        </p:par>
                      </p:childTnLst>
                    </p:cTn>
                  </p:par>
                  <p:par>
                    <p:cTn fill="hold" id="23">
                      <p:stCondLst>
                        <p:cond delay="indefinite"/>
                      </p:stCondLst>
                      <p:childTnLst>
                        <p:par>
                          <p:cTn fill="hold" id="24">
                            <p:stCondLst>
                              <p:cond delay="0"/>
                            </p:stCondLst>
                            <p:childTnLst>
                              <p:par>
                                <p:cTn fill="hold" grpId="0" id="25" nodeType="clickEffect" presetClass="entr" presetID="22" presetSubtype="8">
                                  <p:stCondLst>
                                    <p:cond delay="0"/>
                                  </p:stCondLst>
                                  <p:childTnLst>
                                    <p:set>
                                      <p:cBhvr>
                                        <p:cTn dur="1" fill="hold" id="26">
                                          <p:stCondLst>
                                            <p:cond delay="0"/>
                                          </p:stCondLst>
                                        </p:cTn>
                                        <p:tgtEl>
                                          <p:spTgt spid="1049487"/>
                                        </p:tgtEl>
                                        <p:attrNameLst>
                                          <p:attrName>style.visibility</p:attrName>
                                        </p:attrNameLst>
                                      </p:cBhvr>
                                      <p:to>
                                        <p:strVal val="visible"/>
                                      </p:to>
                                    </p:set>
                                    <p:animEffect transition="in" filter="wipe(left)">
                                      <p:cBhvr>
                                        <p:cTn dur="500" id="27"/>
                                        <p:tgtEl>
                                          <p:spTgt spid="1049487"/>
                                        </p:tgtEl>
                                      </p:cBhvr>
                                    </p:animEffect>
                                  </p:childTnLst>
                                </p:cTn>
                              </p:par>
                            </p:childTnLst>
                          </p:cTn>
                        </p:par>
                      </p:childTnLst>
                    </p:cTn>
                  </p:par>
                  <p:par>
                    <p:cTn fill="hold" id="28">
                      <p:stCondLst>
                        <p:cond delay="indefinite"/>
                      </p:stCondLst>
                      <p:childTnLst>
                        <p:par>
                          <p:cTn fill="hold" id="29">
                            <p:stCondLst>
                              <p:cond delay="0"/>
                            </p:stCondLst>
                            <p:childTnLst>
                              <p:par>
                                <p:cTn fill="hold" grpId="0" id="30" nodeType="clickEffect" presetClass="entr" presetID="22" presetSubtype="8">
                                  <p:stCondLst>
                                    <p:cond delay="0"/>
                                  </p:stCondLst>
                                  <p:childTnLst>
                                    <p:set>
                                      <p:cBhvr>
                                        <p:cTn dur="1" fill="hold" id="31">
                                          <p:stCondLst>
                                            <p:cond delay="0"/>
                                          </p:stCondLst>
                                        </p:cTn>
                                        <p:tgtEl>
                                          <p:spTgt spid="1049491"/>
                                        </p:tgtEl>
                                        <p:attrNameLst>
                                          <p:attrName>style.visibility</p:attrName>
                                        </p:attrNameLst>
                                      </p:cBhvr>
                                      <p:to>
                                        <p:strVal val="visible"/>
                                      </p:to>
                                    </p:set>
                                    <p:animEffect transition="in" filter="wipe(left)">
                                      <p:cBhvr>
                                        <p:cTn dur="500" id="32"/>
                                        <p:tgtEl>
                                          <p:spTgt spid="1049491"/>
                                        </p:tgtEl>
                                      </p:cBhvr>
                                    </p:animEffect>
                                  </p:childTnLst>
                                </p:cTn>
                              </p:par>
                            </p:childTnLst>
                          </p:cTn>
                        </p:par>
                      </p:childTnLst>
                    </p:cTn>
                  </p:par>
                  <p:par>
                    <p:cTn fill="hold" id="33">
                      <p:stCondLst>
                        <p:cond delay="indefinite"/>
                      </p:stCondLst>
                      <p:childTnLst>
                        <p:par>
                          <p:cTn fill="hold" id="34">
                            <p:stCondLst>
                              <p:cond delay="0"/>
                            </p:stCondLst>
                            <p:childTnLst>
                              <p:par>
                                <p:cTn fill="hold" grpId="0" id="35" nodeType="clickEffect" presetClass="entr" presetID="22" presetSubtype="8">
                                  <p:stCondLst>
                                    <p:cond delay="0"/>
                                  </p:stCondLst>
                                  <p:childTnLst>
                                    <p:set>
                                      <p:cBhvr>
                                        <p:cTn dur="1" fill="hold" id="36">
                                          <p:stCondLst>
                                            <p:cond delay="0"/>
                                          </p:stCondLst>
                                        </p:cTn>
                                        <p:tgtEl>
                                          <p:spTgt spid="1049488"/>
                                        </p:tgtEl>
                                        <p:attrNameLst>
                                          <p:attrName>style.visibility</p:attrName>
                                        </p:attrNameLst>
                                      </p:cBhvr>
                                      <p:to>
                                        <p:strVal val="visible"/>
                                      </p:to>
                                    </p:set>
                                    <p:animEffect transition="in" filter="wipe(left)">
                                      <p:cBhvr>
                                        <p:cTn dur="500" id="37"/>
                                        <p:tgtEl>
                                          <p:spTgt spid="1049488"/>
                                        </p:tgtEl>
                                      </p:cBhvr>
                                    </p:animEffect>
                                  </p:childTnLst>
                                </p:cTn>
                              </p:par>
                            </p:childTnLst>
                          </p:cTn>
                        </p:par>
                      </p:childTnLst>
                    </p:cTn>
                  </p:par>
                  <p:par>
                    <p:cTn fill="hold" id="38">
                      <p:stCondLst>
                        <p:cond delay="indefinite"/>
                      </p:stCondLst>
                      <p:childTnLst>
                        <p:par>
                          <p:cTn fill="hold" id="39">
                            <p:stCondLst>
                              <p:cond delay="0"/>
                            </p:stCondLst>
                            <p:childTnLst>
                              <p:par>
                                <p:cTn fill="hold" grpId="0" id="40" nodeType="clickEffect" presetClass="entr" presetID="22" presetSubtype="8">
                                  <p:stCondLst>
                                    <p:cond delay="0"/>
                                  </p:stCondLst>
                                  <p:childTnLst>
                                    <p:set>
                                      <p:cBhvr>
                                        <p:cTn dur="1" fill="hold" id="41">
                                          <p:stCondLst>
                                            <p:cond delay="0"/>
                                          </p:stCondLst>
                                        </p:cTn>
                                        <p:tgtEl>
                                          <p:spTgt spid="1049492"/>
                                        </p:tgtEl>
                                        <p:attrNameLst>
                                          <p:attrName>style.visibility</p:attrName>
                                        </p:attrNameLst>
                                      </p:cBhvr>
                                      <p:to>
                                        <p:strVal val="visible"/>
                                      </p:to>
                                    </p:set>
                                    <p:animEffect transition="in" filter="wipe(left)">
                                      <p:cBhvr>
                                        <p:cTn dur="500" id="42"/>
                                        <p:tgtEl>
                                          <p:spTgt spid="1049492"/>
                                        </p:tgtEl>
                                      </p:cBhvr>
                                    </p:animEffect>
                                  </p:childTnLst>
                                </p:cTn>
                              </p:par>
                            </p:childTnLst>
                          </p:cTn>
                        </p:par>
                      </p:childTnLst>
                    </p:cTn>
                  </p:par>
                  <p:par>
                    <p:cTn fill="hold" id="43">
                      <p:stCondLst>
                        <p:cond delay="indefinite"/>
                      </p:stCondLst>
                      <p:childTnLst>
                        <p:par>
                          <p:cTn fill="hold" id="44">
                            <p:stCondLst>
                              <p:cond delay="0"/>
                            </p:stCondLst>
                            <p:childTnLst>
                              <p:par>
                                <p:cTn fill="hold" grpId="0" id="45" nodeType="clickEffect" presetClass="entr" presetID="22" presetSubtype="4">
                                  <p:stCondLst>
                                    <p:cond delay="0"/>
                                  </p:stCondLst>
                                  <p:childTnLst>
                                    <p:set>
                                      <p:cBhvr>
                                        <p:cTn dur="1" fill="hold" id="46">
                                          <p:stCondLst>
                                            <p:cond delay="0"/>
                                          </p:stCondLst>
                                        </p:cTn>
                                        <p:tgtEl>
                                          <p:spTgt spid="1049493"/>
                                        </p:tgtEl>
                                        <p:attrNameLst>
                                          <p:attrName>style.visibility</p:attrName>
                                        </p:attrNameLst>
                                      </p:cBhvr>
                                      <p:to>
                                        <p:strVal val="visible"/>
                                      </p:to>
                                    </p:set>
                                    <p:animEffect transition="in" filter="wipe(down)">
                                      <p:cBhvr>
                                        <p:cTn dur="500" id="47"/>
                                        <p:tgtEl>
                                          <p:spTgt spid="1049493"/>
                                        </p:tgtEl>
                                      </p:cBhvr>
                                    </p:animEffect>
                                  </p:childTnLst>
                                </p:cTn>
                              </p:par>
                            </p:childTnLst>
                          </p:cTn>
                        </p:par>
                      </p:childTnLst>
                    </p:cTn>
                  </p:par>
                  <p:par>
                    <p:cTn fill="hold" id="48">
                      <p:stCondLst>
                        <p:cond delay="indefinite"/>
                      </p:stCondLst>
                      <p:childTnLst>
                        <p:par>
                          <p:cTn fill="hold" id="49">
                            <p:stCondLst>
                              <p:cond delay="0"/>
                            </p:stCondLst>
                            <p:childTnLst>
                              <p:par>
                                <p:cTn fill="hold" grpId="0" id="50" nodeType="clickEffect" presetClass="entr" presetID="22" presetSubtype="4">
                                  <p:stCondLst>
                                    <p:cond delay="0"/>
                                  </p:stCondLst>
                                  <p:childTnLst>
                                    <p:set>
                                      <p:cBhvr>
                                        <p:cTn dur="1" fill="hold" id="51">
                                          <p:stCondLst>
                                            <p:cond delay="0"/>
                                          </p:stCondLst>
                                        </p:cTn>
                                        <p:tgtEl>
                                          <p:spTgt spid="1049494"/>
                                        </p:tgtEl>
                                        <p:attrNameLst>
                                          <p:attrName>style.visibility</p:attrName>
                                        </p:attrNameLst>
                                      </p:cBhvr>
                                      <p:to>
                                        <p:strVal val="visible"/>
                                      </p:to>
                                    </p:set>
                                    <p:animEffect transition="in" filter="wipe(down)">
                                      <p:cBhvr>
                                        <p:cTn dur="500" id="52"/>
                                        <p:tgtEl>
                                          <p:spTgt spid="1049494"/>
                                        </p:tgtEl>
                                      </p:cBhvr>
                                    </p:animEffect>
                                  </p:childTnLst>
                                </p:cTn>
                              </p:par>
                            </p:childTnLst>
                          </p:cTn>
                        </p:par>
                      </p:childTnLst>
                    </p:cTn>
                  </p:par>
                  <p:par>
                    <p:cTn fill="hold" id="53">
                      <p:stCondLst>
                        <p:cond delay="indefinite"/>
                      </p:stCondLst>
                      <p:childTnLst>
                        <p:par>
                          <p:cTn fill="hold" id="54">
                            <p:stCondLst>
                              <p:cond delay="0"/>
                            </p:stCondLst>
                            <p:childTnLst>
                              <p:par>
                                <p:cTn fill="hold" grpId="0" id="55" nodeType="clickEffect" presetClass="entr" presetID="22" presetSubtype="4">
                                  <p:stCondLst>
                                    <p:cond delay="0"/>
                                  </p:stCondLst>
                                  <p:childTnLst>
                                    <p:set>
                                      <p:cBhvr>
                                        <p:cTn dur="1" fill="hold" id="56">
                                          <p:stCondLst>
                                            <p:cond delay="0"/>
                                          </p:stCondLst>
                                        </p:cTn>
                                        <p:tgtEl>
                                          <p:spTgt spid="1049495"/>
                                        </p:tgtEl>
                                        <p:attrNameLst>
                                          <p:attrName>style.visibility</p:attrName>
                                        </p:attrNameLst>
                                      </p:cBhvr>
                                      <p:to>
                                        <p:strVal val="visible"/>
                                      </p:to>
                                    </p:set>
                                    <p:animEffect transition="in" filter="wipe(down)">
                                      <p:cBhvr>
                                        <p:cTn dur="500" id="57"/>
                                        <p:tgtEl>
                                          <p:spTgt spid="1049495"/>
                                        </p:tgtEl>
                                      </p:cBhvr>
                                    </p:animEffect>
                                  </p:childTnLst>
                                </p:cTn>
                              </p:par>
                            </p:childTnLst>
                          </p:cTn>
                        </p:par>
                      </p:childTnLst>
                    </p:cTn>
                  </p:par>
                  <p:par>
                    <p:cTn fill="hold" id="58">
                      <p:stCondLst>
                        <p:cond delay="indefinite"/>
                      </p:stCondLst>
                      <p:childTnLst>
                        <p:par>
                          <p:cTn fill="hold" id="59">
                            <p:stCondLst>
                              <p:cond delay="0"/>
                            </p:stCondLst>
                            <p:childTnLst>
                              <p:par>
                                <p:cTn fill="hold" grpId="0" id="60" nodeType="clickEffect" presetClass="entr" presetID="22" presetSubtype="4">
                                  <p:stCondLst>
                                    <p:cond delay="0"/>
                                  </p:stCondLst>
                                  <p:childTnLst>
                                    <p:set>
                                      <p:cBhvr>
                                        <p:cTn dur="1" fill="hold" id="61">
                                          <p:stCondLst>
                                            <p:cond delay="0"/>
                                          </p:stCondLst>
                                        </p:cTn>
                                        <p:tgtEl>
                                          <p:spTgt spid="1049496"/>
                                        </p:tgtEl>
                                        <p:attrNameLst>
                                          <p:attrName>style.visibility</p:attrName>
                                        </p:attrNameLst>
                                      </p:cBhvr>
                                      <p:to>
                                        <p:strVal val="visible"/>
                                      </p:to>
                                    </p:set>
                                    <p:animEffect transition="in" filter="wipe(down)">
                                      <p:cBhvr>
                                        <p:cTn dur="500" id="62"/>
                                        <p:tgtEl>
                                          <p:spTgt spid="1049496"/>
                                        </p:tgtEl>
                                      </p:cBhvr>
                                    </p:animEffect>
                                  </p:childTnLst>
                                </p:cTn>
                              </p:par>
                            </p:childTnLst>
                          </p:cTn>
                        </p:par>
                      </p:childTnLst>
                    </p:cTn>
                  </p:par>
                  <p:par>
                    <p:cTn fill="hold" id="63">
                      <p:stCondLst>
                        <p:cond delay="indefinite"/>
                      </p:stCondLst>
                      <p:childTnLst>
                        <p:par>
                          <p:cTn fill="hold" id="64">
                            <p:stCondLst>
                              <p:cond delay="0"/>
                            </p:stCondLst>
                            <p:childTnLst>
                              <p:par>
                                <p:cTn fill="hold" grpId="0" id="65" nodeType="clickEffect" presetClass="entr" presetID="22" presetSubtype="4">
                                  <p:stCondLst>
                                    <p:cond delay="0"/>
                                  </p:stCondLst>
                                  <p:childTnLst>
                                    <p:set>
                                      <p:cBhvr>
                                        <p:cTn dur="1" fill="hold" id="66">
                                          <p:stCondLst>
                                            <p:cond delay="0"/>
                                          </p:stCondLst>
                                        </p:cTn>
                                        <p:tgtEl>
                                          <p:spTgt spid="1049497"/>
                                        </p:tgtEl>
                                        <p:attrNameLst>
                                          <p:attrName>style.visibility</p:attrName>
                                        </p:attrNameLst>
                                      </p:cBhvr>
                                      <p:to>
                                        <p:strVal val="visible"/>
                                      </p:to>
                                    </p:set>
                                    <p:animEffect transition="in" filter="wipe(down)">
                                      <p:cBhvr>
                                        <p:cTn dur="500" id="67"/>
                                        <p:tgtEl>
                                          <p:spTgt spid="1049497"/>
                                        </p:tgtEl>
                                      </p:cBhvr>
                                    </p:animEffect>
                                  </p:childTnLst>
                                </p:cTn>
                              </p:par>
                            </p:childTnLst>
                          </p:cTn>
                        </p:par>
                      </p:childTnLst>
                    </p:cTn>
                  </p:par>
                  <p:par>
                    <p:cTn fill="hold" id="68">
                      <p:stCondLst>
                        <p:cond delay="indefinite"/>
                      </p:stCondLst>
                      <p:childTnLst>
                        <p:par>
                          <p:cTn fill="hold" id="69">
                            <p:stCondLst>
                              <p:cond delay="0"/>
                            </p:stCondLst>
                            <p:childTnLst>
                              <p:par>
                                <p:cTn fill="hold" grpId="0" id="70" nodeType="clickEffect" presetClass="entr" presetID="22" presetSubtype="4">
                                  <p:stCondLst>
                                    <p:cond delay="0"/>
                                  </p:stCondLst>
                                  <p:childTnLst>
                                    <p:set>
                                      <p:cBhvr>
                                        <p:cTn dur="1" fill="hold" id="71">
                                          <p:stCondLst>
                                            <p:cond delay="0"/>
                                          </p:stCondLst>
                                        </p:cTn>
                                        <p:tgtEl>
                                          <p:spTgt spid="1049498"/>
                                        </p:tgtEl>
                                        <p:attrNameLst>
                                          <p:attrName>style.visibility</p:attrName>
                                        </p:attrNameLst>
                                      </p:cBhvr>
                                      <p:to>
                                        <p:strVal val="visible"/>
                                      </p:to>
                                    </p:set>
                                    <p:animEffect transition="in" filter="wipe(down)">
                                      <p:cBhvr>
                                        <p:cTn dur="500" id="72"/>
                                        <p:tgtEl>
                                          <p:spTgt spid="1049498"/>
                                        </p:tgtEl>
                                      </p:cBhvr>
                                    </p:animEffect>
                                  </p:childTnLst>
                                </p:cTn>
                              </p:par>
                            </p:childTnLst>
                          </p:cTn>
                        </p:par>
                      </p:childTnLst>
                    </p:cTn>
                  </p:par>
                  <p:par>
                    <p:cTn fill="hold" id="73">
                      <p:stCondLst>
                        <p:cond delay="indefinite"/>
                      </p:stCondLst>
                      <p:childTnLst>
                        <p:par>
                          <p:cTn fill="hold" id="74">
                            <p:stCondLst>
                              <p:cond delay="0"/>
                            </p:stCondLst>
                            <p:childTnLst>
                              <p:par>
                                <p:cTn fill="hold" grpId="0" id="75" nodeType="clickEffect" presetClass="entr" presetID="22" presetSubtype="8">
                                  <p:stCondLst>
                                    <p:cond delay="0"/>
                                  </p:stCondLst>
                                  <p:childTnLst>
                                    <p:set>
                                      <p:cBhvr>
                                        <p:cTn dur="1" fill="hold" id="76">
                                          <p:stCondLst>
                                            <p:cond delay="0"/>
                                          </p:stCondLst>
                                        </p:cTn>
                                        <p:tgtEl>
                                          <p:spTgt spid="1049499"/>
                                        </p:tgtEl>
                                        <p:attrNameLst>
                                          <p:attrName>style.visibility</p:attrName>
                                        </p:attrNameLst>
                                      </p:cBhvr>
                                      <p:to>
                                        <p:strVal val="visible"/>
                                      </p:to>
                                    </p:set>
                                    <p:animEffect transition="in" filter="wipe(left)">
                                      <p:cBhvr>
                                        <p:cTn dur="500" id="77"/>
                                        <p:tgtEl>
                                          <p:spTgt spid="10494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424" grpId="0" uiExpand="0" build="whole" animBg="1"/>
      <p:bldP spid="1049486" grpId="0" uiExpand="0" build="whole" animBg="1"/>
      <p:bldP spid="1049487" grpId="0" uiExpand="0" build="whole" animBg="1"/>
      <p:bldP spid="1049488" grpId="0" uiExpand="0" build="whole" animBg="1"/>
      <p:bldP spid="1049489" grpId="0" uiExpand="0" build="whole" animBg="1"/>
      <p:bldP spid="1049490" grpId="0" uiExpand="0" build="whole" animBg="1"/>
      <p:bldP spid="1049491" grpId="0" uiExpand="0" build="whole" animBg="1"/>
      <p:bldP spid="1049492" grpId="0" uiExpand="0" build="whole" animBg="1"/>
      <p:bldP spid="1049493" grpId="0" uiExpand="0" build="whole"/>
      <p:bldP spid="1049494" grpId="0" uiExpand="0" build="whole"/>
      <p:bldP spid="1049495" grpId="0" uiExpand="0" build="whole"/>
      <p:bldP spid="1049496" grpId="0" uiExpand="0" build="whole"/>
      <p:bldP spid="1049497" grpId="0" uiExpand="0" build="whole"/>
      <p:bldP spid="1049498" grpId="0" uiExpand="0" build="whole"/>
      <p:bldP spid="1049499" grpId="0" uiExpand="0" build="whole" animBg="1"/>
    </p:bldLst>
  </p:timing>
</p:sld>
</file>

<file path=ppt/slides/slide22.xml><?xml version="1.0" encoding="utf-8"?>
<p:sld xmlns:a="http://schemas.openxmlformats.org/drawingml/2006/main" xmlns:r="http://schemas.openxmlformats.org/officeDocument/2006/relationships" xmlns:p="http://schemas.openxmlformats.org/presentationml/2006/main" showMasterSp="1">
  <p:cSld>
    <p:spTree>
      <p:nvGrpSpPr>
        <p:cNvPr id="169" name=""/>
        <p:cNvGrpSpPr/>
        <p:nvPr/>
      </p:nvGrpSpPr>
      <p:grpSpPr>
        <a:xfrm rot="0">
          <a:off x="0" y="0"/>
          <a:ext cx="0" cy="0"/>
          <a:chOff x="0" y="0"/>
          <a:chExt cx="0" cy="0"/>
        </a:xfrm>
      </p:grpSpPr>
      <p:sp>
        <p:nvSpPr>
          <p:cNvPr id="1049500" name="" descr="Large confetti"/>
          <p:cNvSpPr/>
          <p:nvPr>
            <p:ph type="title" sz="full" idx="0"/>
          </p:nvPr>
        </p:nvSpPr>
        <p:spPr>
          <a:xfrm rot="0">
            <a:off x="179387" y="115887"/>
            <a:ext cx="7345362" cy="7112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1" sz="3400" i="0" u="none">
                <a:solidFill>
                  <a:srgbClr val="003300"/>
                </a:solidFill>
                <a:latin typeface="Times New Roman" pitchFamily="18" charset="0"/>
                <a:ea typeface="宋体" pitchFamily="2" charset="-122"/>
                <a:sym typeface="Times New Roman" pitchFamily="18" charset="0"/>
              </a:defRPr>
            </a:lvl1pPr>
          </a:lstStyle>
          <a:p>
            <a:pPr eaLnBrk="1" hangingPunct="1" latinLnBrk="1" lvl="0"/>
            <a:r>
              <a:rPr altLang="en-US" lang="zh-CN">
                <a:effectLst>
                  <a:outerShdw algn="tl" blurRad="38100" dir="2700000" dist="38100">
                    <a:srgbClr val="C0C0C0"/>
                  </a:outerShdw>
                </a:effectLst>
              </a:rPr>
              <a:t>表上作业法</a:t>
            </a:r>
          </a:p>
        </p:txBody>
      </p:sp>
      <p:sp>
        <p:nvSpPr>
          <p:cNvPr id="1049501" name=""/>
          <p:cNvSpPr/>
          <p:nvPr>
            <p:ph type="body" sz="full" idx="1"/>
          </p:nvPr>
        </p:nvSpPr>
        <p:spPr>
          <a:xfrm rot="0">
            <a:off x="252412" y="1628775"/>
            <a:ext cx="8135937" cy="863600"/>
          </a:xfrm>
          <a:prstGeom prst="rect"/>
          <a:solidFill>
            <a:srgbClr val="66FFFF">
              <a:alpha val="100000"/>
            </a:srgbClr>
          </a:solidFill>
          <a:ln w="28575" cap="flat" cmpd="sng">
            <a:solidFill>
              <a:srgbClr val="000000">
                <a:alpha val="100000"/>
              </a:srgbClr>
            </a:solidFill>
            <a:prstDash val="solid"/>
            <a:round/>
          </a:ln>
        </p:spPr>
        <p:txBody>
          <a:bodyPr anchor="t" bIns="45720" lIns="91440" rIns="91440" tIns="45720" vert="horz"/>
          <a:lstStyle>
            <a:lvl1pPr algn="l" fontAlgn="base" indent="-342900" latinLnBrk="1" marL="342900" rtl="0">
              <a:lnSpc>
                <a:spcPct val="120000"/>
              </a:lnSpc>
              <a:spcBef>
                <a:spcPct val="15000"/>
              </a:spcBef>
              <a:spcAft>
                <a:spcPct val="0"/>
              </a:spcAft>
              <a:buSzPct val="85000"/>
              <a:buFontTx/>
              <a:buChar char="•"/>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285750" latinLnBrk="1" marL="830262" rtl="0">
              <a:lnSpc>
                <a:spcPct val="100000"/>
              </a:lnSpc>
              <a:spcBef>
                <a:spcPct val="20000"/>
              </a:spcBef>
              <a:spcAft>
                <a:spcPct val="0"/>
              </a:spcAft>
              <a:buClr>
                <a:schemeClr val="dk2"/>
              </a:buClr>
              <a:buSzPct val="70000"/>
              <a:buFont typeface="Wingdings" pitchFamily="2" charset="2"/>
              <a:buChar char="n"/>
              <a:defRPr baseline="0" b="1" sz="2600" i="0" u="none">
                <a:solidFill>
                  <a:srgbClr val="003300"/>
                </a:solidFill>
                <a:latin typeface="Times New Roman" pitchFamily="18" charset="0"/>
                <a:ea typeface="华文细黑" pitchFamily="2" charset="-122"/>
                <a:sym typeface="Times New Roman" pitchFamily="18" charset="0"/>
              </a:defRPr>
            </a:lvl2pPr>
            <a:lvl3pPr algn="l" fontAlgn="base" indent="-228600" latinLnBrk="1" marL="1238250" rtl="0">
              <a:lnSpc>
                <a:spcPct val="100000"/>
              </a:lnSpc>
              <a:spcBef>
                <a:spcPct val="20000"/>
              </a:spcBef>
              <a:spcAft>
                <a:spcPct val="0"/>
              </a:spcAft>
              <a:buSzPct val="70000"/>
              <a:buFont typeface="Wingdings" pitchFamily="2" charset="2"/>
              <a:buChar char="•"/>
              <a:defRPr baseline="0" b="1" sz="2400" i="0" u="none">
                <a:solidFill>
                  <a:srgbClr val="003300"/>
                </a:solidFill>
                <a:latin typeface="Times New Roman" pitchFamily="18" charset="0"/>
                <a:ea typeface="华文细黑" pitchFamily="2" charset="-122"/>
                <a:sym typeface="Times New Roman" pitchFamily="18" charset="0"/>
              </a:defRPr>
            </a:lvl3pPr>
            <a:lvl4pPr algn="l" fontAlgn="base" indent="-228600" latinLnBrk="1" marL="1646237" rtl="0">
              <a:lnSpc>
                <a:spcPct val="100000"/>
              </a:lnSpc>
              <a:spcBef>
                <a:spcPct val="20000"/>
              </a:spcBef>
              <a:spcAft>
                <a:spcPct val="0"/>
              </a:spcAft>
              <a:buSzPct val="70000"/>
              <a:buFont typeface="Wingdings" pitchFamily="2" charset="2"/>
              <a:buChar char="n"/>
              <a:defRPr baseline="0" b="0" sz="2000" i="0" u="none">
                <a:solidFill>
                  <a:schemeClr val="dk1"/>
                </a:solidFill>
                <a:latin typeface="Times New Roman" pitchFamily="18" charset="0"/>
                <a:ea typeface="宋体" pitchFamily="2" charset="-122"/>
                <a:sym typeface="Times New Roman" pitchFamily="18" charset="0"/>
              </a:defRPr>
            </a:lvl4pPr>
            <a:lvl5pPr algn="l" fontAlgn="base" indent="-228600" latinLnBrk="1" marL="2057400" rtl="0">
              <a:lnSpc>
                <a:spcPct val="100000"/>
              </a:lnSpc>
              <a:spcBef>
                <a:spcPct val="20000"/>
              </a:spcBef>
              <a:spcAft>
                <a:spcPct val="0"/>
              </a:spcAft>
              <a:buSzPct val="100000"/>
              <a:buFontTx/>
              <a:buChar char="•"/>
              <a:defRPr baseline="0" b="0" sz="2000" i="0" u="none">
                <a:solidFill>
                  <a:schemeClr val="dk1"/>
                </a:solidFill>
                <a:latin typeface="Times New Roman" pitchFamily="18" charset="0"/>
                <a:ea typeface="宋体" pitchFamily="2" charset="-122"/>
                <a:sym typeface="Times New Roman" pitchFamily="18" charset="0"/>
              </a:defRPr>
            </a:lvl5pPr>
          </a:lstStyle>
          <a:p>
            <a:pPr eaLnBrk="1" hangingPunct="1" indent="0" latinLnBrk="1" lvl="0" marL="0">
              <a:lnSpc>
                <a:spcPct val="100000"/>
              </a:lnSpc>
              <a:spcBef>
                <a:spcPct val="0"/>
              </a:spcBef>
              <a:buFontTx/>
              <a:buNone/>
            </a:pPr>
            <a:r>
              <a:rPr altLang="en-US" lang="zh-CN">
                <a:solidFill>
                  <a:srgbClr val="000000"/>
                </a:solidFill>
              </a:rPr>
              <a:t>当存在非基变量的检验数</a:t>
            </a:r>
            <a:r>
              <a:rPr altLang="en-US" lang="zh-CN">
                <a:solidFill>
                  <a:srgbClr val="000000"/>
                </a:solidFill>
                <a:sym typeface="Symbol" pitchFamily="18" charset="2"/>
              </a:rPr>
              <a:t></a:t>
            </a:r>
            <a:r>
              <a:rPr altLang="zh-CN" baseline="-25000" lang="en-US">
                <a:solidFill>
                  <a:srgbClr val="000000"/>
                </a:solidFill>
                <a:sym typeface="Symbol" pitchFamily="18" charset="2"/>
              </a:rPr>
              <a:t>kl</a:t>
            </a:r>
            <a:r>
              <a:rPr altLang="zh-CN" lang="zh-CN">
                <a:solidFill>
                  <a:srgbClr val="000000"/>
                </a:solidFill>
                <a:sym typeface="Symbol" pitchFamily="18" charset="2"/>
              </a:rPr>
              <a:t> &lt; 0 且</a:t>
            </a:r>
            <a:r>
              <a:rPr altLang="en-US" lang="zh-CN">
                <a:solidFill>
                  <a:srgbClr val="000000"/>
                </a:solidFill>
                <a:sym typeface="Symbol" pitchFamily="18" charset="2"/>
              </a:rPr>
              <a:t></a:t>
            </a:r>
            <a:r>
              <a:rPr altLang="zh-CN" baseline="-25000" lang="en-US">
                <a:solidFill>
                  <a:srgbClr val="000000"/>
                </a:solidFill>
                <a:sym typeface="Symbol" pitchFamily="18" charset="2"/>
              </a:rPr>
              <a:t>kl</a:t>
            </a:r>
            <a:r>
              <a:rPr altLang="zh-CN" lang="en-US">
                <a:solidFill>
                  <a:srgbClr val="000000"/>
                </a:solidFill>
                <a:sym typeface="Symbol" pitchFamily="18" charset="2"/>
              </a:rPr>
              <a:t> =min{</a:t>
            </a:r>
            <a:r>
              <a:rPr altLang="zh-CN" baseline="-25000" lang="en-US">
                <a:solidFill>
                  <a:srgbClr val="000000"/>
                </a:solidFill>
                <a:sym typeface="Symbol" pitchFamily="18" charset="2"/>
              </a:rPr>
              <a:t>ij</a:t>
            </a:r>
            <a:r>
              <a:rPr altLang="zh-CN" lang="zh-CN">
                <a:solidFill>
                  <a:srgbClr val="000000"/>
                </a:solidFill>
                <a:sym typeface="Symbol" pitchFamily="18" charset="2"/>
              </a:rPr>
              <a:t>}时，令</a:t>
            </a:r>
            <a:r>
              <a:rPr altLang="zh-CN" lang="en-US">
                <a:solidFill>
                  <a:srgbClr val="000000"/>
                </a:solidFill>
                <a:sym typeface="Symbol" pitchFamily="18" charset="2"/>
              </a:rPr>
              <a:t>X</a:t>
            </a:r>
            <a:r>
              <a:rPr altLang="zh-CN" baseline="-25000" lang="en-US">
                <a:solidFill>
                  <a:srgbClr val="000000"/>
                </a:solidFill>
                <a:sym typeface="Symbol" pitchFamily="18" charset="2"/>
              </a:rPr>
              <a:t>kl </a:t>
            </a:r>
            <a:r>
              <a:rPr altLang="zh-CN" lang="zh-CN">
                <a:solidFill>
                  <a:srgbClr val="000000"/>
                </a:solidFill>
                <a:sym typeface="Symbol" pitchFamily="18" charset="2"/>
              </a:rPr>
              <a:t>进基。从表中知可选</a:t>
            </a:r>
            <a:r>
              <a:rPr altLang="zh-CN" lang="en-US">
                <a:solidFill>
                  <a:srgbClr val="000000"/>
                </a:solidFill>
                <a:sym typeface="Symbol" pitchFamily="18" charset="2"/>
              </a:rPr>
              <a:t>X</a:t>
            </a:r>
            <a:r>
              <a:rPr altLang="zh-CN" baseline="-25000" lang="en-US">
                <a:solidFill>
                  <a:srgbClr val="000000"/>
                </a:solidFill>
                <a:sym typeface="Symbol" pitchFamily="18" charset="2"/>
              </a:rPr>
              <a:t>24</a:t>
            </a:r>
            <a:r>
              <a:rPr altLang="zh-CN" lang="zh-CN">
                <a:solidFill>
                  <a:srgbClr val="000000"/>
                </a:solidFill>
                <a:sym typeface="Symbol" pitchFamily="18" charset="2"/>
              </a:rPr>
              <a:t>进基。</a:t>
            </a:r>
          </a:p>
        </p:txBody>
      </p:sp>
      <p:sp>
        <p:nvSpPr>
          <p:cNvPr id="1049502" name=""/>
          <p:cNvSpPr txBox="1"/>
          <p:nvPr/>
        </p:nvSpPr>
        <p:spPr>
          <a:xfrm rot="0">
            <a:off x="179387" y="981075"/>
            <a:ext cx="6840537" cy="530225"/>
          </a:xfrm>
          <a:prstGeom prst="rect"/>
          <a:noFill/>
          <a:ln>
            <a:noFill/>
          </a:ln>
        </p:spPr>
        <p:txBody>
          <a:bodyPr anchor="t" bIns="45720" lIns="91440" rIns="91440" tIns="45720" vert="horz">
            <a:spAutoFit/>
          </a:bodyPr>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eaLnBrk="1" hangingPunct="1" latinLnBrk="1" lvl="0"/>
            <a:endParaRPr altLang="zh-CN" lang="zh-CN"/>
          </a:p>
        </p:txBody>
      </p:sp>
      <p:sp>
        <p:nvSpPr>
          <p:cNvPr id="1049503" name=""/>
          <p:cNvSpPr txBox="1"/>
          <p:nvPr/>
        </p:nvSpPr>
        <p:spPr>
          <a:xfrm rot="0">
            <a:off x="250825" y="1027112"/>
            <a:ext cx="5472112" cy="530225"/>
          </a:xfrm>
          <a:prstGeom prst="rect"/>
          <a:noFill/>
          <a:ln>
            <a:noFill/>
          </a:ln>
        </p:spPr>
        <p:txBody>
          <a:bodyPr anchor="t" bIns="45720" lIns="91440" rIns="91440" tIns="45720" vert="horz">
            <a:spAutoFit/>
          </a:bodyPr>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eaLnBrk="1" hangingPunct="1" latinLnBrk="1" lvl="0"/>
            <a:r>
              <a:rPr altLang="en-US" lang="zh-CN"/>
              <a:t>第</a:t>
            </a:r>
            <a:r>
              <a:rPr altLang="zh-CN" lang="en-US"/>
              <a:t>3</a:t>
            </a:r>
            <a:r>
              <a:rPr altLang="en-US" lang="zh-CN"/>
              <a:t>步 确定换入基的变量</a:t>
            </a:r>
          </a:p>
        </p:txBody>
      </p:sp>
      <p:sp>
        <p:nvSpPr>
          <p:cNvPr id="1049504" name=""/>
          <p:cNvSpPr txBox="1"/>
          <p:nvPr/>
        </p:nvSpPr>
        <p:spPr>
          <a:xfrm rot="0">
            <a:off x="250825" y="2565400"/>
            <a:ext cx="5472112" cy="530225"/>
          </a:xfrm>
          <a:prstGeom prst="rect"/>
          <a:noFill/>
          <a:ln>
            <a:noFill/>
          </a:ln>
        </p:spPr>
        <p:txBody>
          <a:bodyPr anchor="t" bIns="45720" lIns="91440" rIns="91440" tIns="45720" vert="horz">
            <a:spAutoFit/>
          </a:bodyPr>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eaLnBrk="1" hangingPunct="1" latinLnBrk="1" lvl="0"/>
            <a:r>
              <a:rPr altLang="en-US" lang="zh-CN"/>
              <a:t>第</a:t>
            </a:r>
            <a:r>
              <a:rPr altLang="zh-CN" lang="en-US"/>
              <a:t>4</a:t>
            </a:r>
            <a:r>
              <a:rPr altLang="en-US" lang="zh-CN"/>
              <a:t>步 确定换出基的变量</a:t>
            </a:r>
          </a:p>
        </p:txBody>
      </p:sp>
      <p:sp>
        <p:nvSpPr>
          <p:cNvPr id="1049505" name=""/>
          <p:cNvSpPr txBox="1"/>
          <p:nvPr/>
        </p:nvSpPr>
        <p:spPr>
          <a:xfrm rot="0">
            <a:off x="250825" y="3213100"/>
            <a:ext cx="8137525" cy="1216025"/>
          </a:xfrm>
          <a:prstGeom prst="rect"/>
          <a:solidFill>
            <a:srgbClr val="66FFFF"/>
          </a:solidFill>
          <a:ln w="28575" cap="flat" cmpd="sng">
            <a:solidFill>
              <a:schemeClr val="dk2">
                <a:alpha val="100000"/>
              </a:schemeClr>
            </a:solidFill>
            <a:prstDash val="solid"/>
            <a:round/>
          </a:ln>
        </p:spPr>
        <p:txBody>
          <a:bodyPr anchor="t" bIns="45720" lIns="91440" rIns="91440" tIns="45720" vert="horz">
            <a:spAutoFit/>
          </a:bodyPr>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eaLnBrk="1" hangingPunct="1" latinLnBrk="1" lvl="0">
              <a:lnSpc>
                <a:spcPct val="100000"/>
              </a:lnSpc>
              <a:buClr>
                <a:schemeClr val="accent1"/>
              </a:buClr>
              <a:buSzPct val="80000"/>
              <a:buFont typeface="Wingdings" pitchFamily="2" charset="2"/>
              <a:buNone/>
            </a:pPr>
            <a:r>
              <a:rPr altLang="en-US" lang="zh-CN"/>
              <a:t>以进基变量</a:t>
            </a:r>
            <a:r>
              <a:rPr altLang="zh-CN" i="1" lang="en-US"/>
              <a:t>x</a:t>
            </a:r>
            <a:r>
              <a:rPr altLang="zh-CN" baseline="-30000" i="1" lang="en-US"/>
              <a:t>ik</a:t>
            </a:r>
            <a:r>
              <a:rPr altLang="en-US" lang="zh-CN"/>
              <a:t>为起点的闭回路中，标有负号的最小运量作为调整量</a:t>
            </a:r>
            <a:r>
              <a:rPr altLang="zh-CN" i="1" lang="en-US"/>
              <a:t>θ</a:t>
            </a:r>
            <a:r>
              <a:rPr altLang="en-US" lang="zh-CN"/>
              <a:t>，</a:t>
            </a:r>
            <a:r>
              <a:rPr altLang="zh-CN" i="1" lang="en-US"/>
              <a:t>θ</a:t>
            </a:r>
            <a:r>
              <a:rPr altLang="en-US" lang="zh-CN"/>
              <a:t>对应的基变量为出基变量，并打上“</a:t>
            </a:r>
            <a:r>
              <a:rPr altLang="zh-CN" lang="en-US"/>
              <a:t>×”</a:t>
            </a:r>
            <a:r>
              <a:rPr altLang="en-US" lang="zh-CN"/>
              <a:t>以示换出作为非基变量。</a:t>
            </a:r>
          </a:p>
        </p:txBody>
      </p:sp>
    </p:spTree>
  </p:cSld>
  <p:clrMapOvr>
    <a:masterClrMapping/>
  </p:clrMapOvr>
  <p:timing>
    <p:tnLst>
      <p:par>
        <p:cTn dur="indefinite" id="1" nodeType="tmRoot">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2" presetSubtype="8">
                                  <p:stCondLst>
                                    <p:cond delay="0"/>
                                  </p:stCondLst>
                                  <p:childTnLst>
                                    <p:set>
                                      <p:cBhvr>
                                        <p:cTn dur="1" fill="hold" id="6">
                                          <p:stCondLst>
                                            <p:cond delay="0"/>
                                          </p:stCondLst>
                                        </p:cTn>
                                        <p:tgtEl>
                                          <p:spTgt spid="1049501"/>
                                        </p:tgtEl>
                                        <p:attrNameLst>
                                          <p:attrName>style.visibility</p:attrName>
                                        </p:attrNameLst>
                                      </p:cBhvr>
                                      <p:to>
                                        <p:strVal val="visible"/>
                                      </p:to>
                                    </p:set>
                                    <p:animEffect transition="in" filter="wipe(left)">
                                      <p:cBhvr>
                                        <p:cTn dur="500" id="7"/>
                                        <p:tgtEl>
                                          <p:spTgt spid="10495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501" grpId="0" uiExpand="0" build="whole" animBg="1"/>
    </p:bldLst>
  </p:timing>
</p:sld>
</file>

<file path=ppt/slides/slide23.xml><?xml version="1.0" encoding="utf-8"?>
<p:sld xmlns:a="http://schemas.openxmlformats.org/drawingml/2006/main" xmlns:r="http://schemas.openxmlformats.org/officeDocument/2006/relationships" xmlns:p="http://schemas.openxmlformats.org/presentationml/2006/main" showMasterSp="1">
  <p:cSld>
    <p:spTree>
      <p:nvGrpSpPr>
        <p:cNvPr id="170" name=""/>
        <p:cNvGrpSpPr/>
        <p:nvPr/>
      </p:nvGrpSpPr>
      <p:grpSpPr>
        <a:xfrm rot="0">
          <a:off x="0" y="0"/>
          <a:ext cx="0" cy="0"/>
          <a:chOff x="0" y="0"/>
          <a:chExt cx="0" cy="0"/>
        </a:xfrm>
      </p:grpSpPr>
      <p:sp>
        <p:nvSpPr>
          <p:cNvPr id="1049506" name="" descr="Large confetti"/>
          <p:cNvSpPr/>
          <p:nvPr>
            <p:ph type="title" sz="full" idx="0"/>
          </p:nvPr>
        </p:nvSpPr>
        <p:spPr>
          <a:xfrm rot="0">
            <a:off x="179387" y="115887"/>
            <a:ext cx="7345362" cy="7112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1" sz="3400" i="0" u="none">
                <a:solidFill>
                  <a:srgbClr val="003300"/>
                </a:solidFill>
                <a:latin typeface="Times New Roman" pitchFamily="18" charset="0"/>
                <a:ea typeface="宋体" pitchFamily="2" charset="-122"/>
                <a:sym typeface="Times New Roman" pitchFamily="18" charset="0"/>
              </a:defRPr>
            </a:lvl1pPr>
          </a:lstStyle>
          <a:p>
            <a:pPr eaLnBrk="1" hangingPunct="1" latinLnBrk="1" lvl="0"/>
            <a:r>
              <a:rPr altLang="en-US" lang="zh-CN">
                <a:effectLst>
                  <a:outerShdw algn="tl" blurRad="38100" dir="2700000" dist="38100">
                    <a:srgbClr val="C0C0C0"/>
                  </a:outerShdw>
                </a:effectLst>
              </a:rPr>
              <a:t>表上作业法</a:t>
            </a:r>
          </a:p>
        </p:txBody>
      </p:sp>
      <p:graphicFrame>
        <p:nvGraphicFramePr>
          <p:cNvPr id="4194320" name=""/>
          <p:cNvGraphicFramePr>
            <a:graphicFrameLocks/>
          </p:cNvGraphicFramePr>
          <p:nvPr/>
        </p:nvGraphicFramePr>
        <p:xfrm rot="0">
          <a:off x="1116012" y="1223962"/>
          <a:ext cx="6427787" cy="3357562"/>
        </p:xfrm>
        <a:graphic>
          <a:graphicData uri="http://schemas.openxmlformats.org/drawingml/2006/table">
            <a:tbl>
              <a:tblPr/>
              <a:tblGrid>
                <a:gridCol w="1119187"/>
                <a:gridCol w="1119187"/>
                <a:gridCol w="1119187"/>
                <a:gridCol w="1119187"/>
                <a:gridCol w="1119187"/>
                <a:gridCol w="831849"/>
              </a:tblGrid>
              <a:tr h="546099">
                <a:tc>
                  <a:txBody>
                    <a:bodyPr/>
                    <a:p>
                      <a:pPr algn="l" eaLnBrk="1" hangingPunct="1" latinLnBrk="1" lvl="0">
                        <a:spcBef>
                          <a:spcPct val="15000"/>
                        </a:spcBef>
                      </a:pPr>
                      <a:endParaRPr altLang="zh-CN" sz="2000" lang="zh-CN"/>
                    </a:p>
                  </a:txBody>
                  <a:tcPr marL="91440" marR="91440" marT="45720" marB="45720" anchor="ctr" vert="horz">
                    <a:lnL w="28575" cap="flat" cmpd="sng">
                      <a:solidFill>
                        <a:schemeClr val="dk1">
                          <a:alpha val="100000"/>
                        </a:schemeClr>
                      </a:solidFill>
                      <a:prstDash val="solid"/>
                      <a:round/>
                    </a:lnL>
                    <a:lnR w="12700" cap="flat" cmpd="sng">
                      <a:solidFill>
                        <a:schemeClr val="dk1">
                          <a:alpha val="100000"/>
                        </a:schemeClr>
                      </a:solidFill>
                      <a:prstDash val="solid"/>
                      <a:round/>
                    </a:lnR>
                    <a:lnT w="28575" cap="flat" cmpd="sng">
                      <a:solidFill>
                        <a:schemeClr val="dk1">
                          <a:alpha val="100000"/>
                        </a:schemeClr>
                      </a:solidFill>
                      <a:prstDash val="solid"/>
                      <a:round/>
                    </a:lnT>
                    <a:lnB w="12700" cap="flat" cmpd="sng">
                      <a:solidFill>
                        <a:schemeClr val="dk1">
                          <a:alpha val="100000"/>
                        </a:schemeClr>
                      </a:solidFill>
                      <a:prstDash val="solid"/>
                      <a:round/>
                    </a:lnB>
                    <a:solidFill>
                      <a:srgbClr val="66FFFF"/>
                    </a:solidFill>
                  </a:tcPr>
                </a:tc>
                <a:tc>
                  <a:txBody>
                    <a:bodyPr/>
                    <a:p>
                      <a:pPr algn="l" eaLnBrk="1" hangingPunct="1" latinLnBrk="1" lvl="0">
                        <a:spcBef>
                          <a:spcPct val="15000"/>
                        </a:spcBef>
                      </a:pPr>
                      <a:r>
                        <a:rPr altLang="zh-CN" b="1" sz="2000" lang="en-US">
                          <a:solidFill>
                            <a:schemeClr val="dk2"/>
                          </a:solidFill>
                        </a:rPr>
                        <a:t>B</a:t>
                      </a:r>
                      <a:r>
                        <a:rPr altLang="zh-CN" baseline="-25000" b="1" sz="2000" lang="en-US">
                          <a:solidFill>
                            <a:schemeClr val="dk2"/>
                          </a:solidFill>
                        </a:rPr>
                        <a:t>1</a:t>
                      </a:r>
                    </a:p>
                  </a:txBody>
                  <a:tcPr marL="91440" marR="91440" marT="45720" marB="45720" anchor="ctr" vert="horz">
                    <a:lnL w="12700" cap="flat" cmpd="sng">
                      <a:solidFill>
                        <a:schemeClr val="dk1">
                          <a:alpha val="100000"/>
                        </a:schemeClr>
                      </a:solidFill>
                      <a:prstDash val="solid"/>
                      <a:round/>
                    </a:lnL>
                    <a:lnR w="12700" cap="flat" cmpd="sng">
                      <a:solidFill>
                        <a:schemeClr val="dk1">
                          <a:alpha val="100000"/>
                        </a:schemeClr>
                      </a:solidFill>
                      <a:prstDash val="solid"/>
                      <a:round/>
                    </a:lnR>
                    <a:lnT w="28575" cap="flat" cmpd="sng">
                      <a:solidFill>
                        <a:schemeClr val="dk1">
                          <a:alpha val="100000"/>
                        </a:schemeClr>
                      </a:solidFill>
                      <a:prstDash val="solid"/>
                      <a:round/>
                    </a:lnT>
                    <a:lnB w="12700" cap="flat" cmpd="sng">
                      <a:solidFill>
                        <a:schemeClr val="dk1">
                          <a:alpha val="100000"/>
                        </a:schemeClr>
                      </a:solidFill>
                      <a:prstDash val="solid"/>
                      <a:round/>
                    </a:lnB>
                    <a:solidFill>
                      <a:srgbClr val="66FFFF"/>
                    </a:solidFill>
                  </a:tcPr>
                </a:tc>
                <a:tc>
                  <a:txBody>
                    <a:bodyPr/>
                    <a:p>
                      <a:pPr algn="l" eaLnBrk="1" hangingPunct="1" latinLnBrk="1" lvl="0">
                        <a:spcBef>
                          <a:spcPct val="15000"/>
                        </a:spcBef>
                      </a:pPr>
                      <a:r>
                        <a:rPr altLang="zh-CN" b="1" sz="2000" lang="en-US">
                          <a:solidFill>
                            <a:schemeClr val="dk2"/>
                          </a:solidFill>
                        </a:rPr>
                        <a:t>B</a:t>
                      </a:r>
                      <a:r>
                        <a:rPr altLang="zh-CN" baseline="-25000" b="1" sz="2000" lang="en-US">
                          <a:solidFill>
                            <a:schemeClr val="dk2"/>
                          </a:solidFill>
                        </a:rPr>
                        <a:t>2</a:t>
                      </a:r>
                    </a:p>
                  </a:txBody>
                  <a:tcPr marL="91440" marR="91440" marT="45720" marB="45720" anchor="ctr" vert="horz">
                    <a:lnL w="12700" cap="flat" cmpd="sng">
                      <a:solidFill>
                        <a:schemeClr val="dk1">
                          <a:alpha val="100000"/>
                        </a:schemeClr>
                      </a:solidFill>
                      <a:prstDash val="solid"/>
                      <a:round/>
                    </a:lnL>
                    <a:lnR w="12700" cap="flat" cmpd="sng">
                      <a:solidFill>
                        <a:schemeClr val="dk1">
                          <a:alpha val="100000"/>
                        </a:schemeClr>
                      </a:solidFill>
                      <a:prstDash val="solid"/>
                      <a:round/>
                    </a:lnR>
                    <a:lnT w="28575" cap="flat" cmpd="sng">
                      <a:solidFill>
                        <a:schemeClr val="dk1">
                          <a:alpha val="100000"/>
                        </a:schemeClr>
                      </a:solidFill>
                      <a:prstDash val="solid"/>
                      <a:round/>
                    </a:lnT>
                    <a:lnB w="12700" cap="flat" cmpd="sng">
                      <a:solidFill>
                        <a:schemeClr val="dk1">
                          <a:alpha val="100000"/>
                        </a:schemeClr>
                      </a:solidFill>
                      <a:prstDash val="solid"/>
                      <a:round/>
                    </a:lnB>
                    <a:solidFill>
                      <a:srgbClr val="66FFFF"/>
                    </a:solidFill>
                  </a:tcPr>
                </a:tc>
                <a:tc>
                  <a:txBody>
                    <a:bodyPr/>
                    <a:p>
                      <a:pPr algn="l" eaLnBrk="1" hangingPunct="1" latinLnBrk="1" lvl="0">
                        <a:spcBef>
                          <a:spcPct val="15000"/>
                        </a:spcBef>
                      </a:pPr>
                      <a:r>
                        <a:rPr altLang="zh-CN" b="1" sz="2000" lang="en-US">
                          <a:solidFill>
                            <a:schemeClr val="dk2"/>
                          </a:solidFill>
                        </a:rPr>
                        <a:t>B</a:t>
                      </a:r>
                      <a:r>
                        <a:rPr altLang="zh-CN" baseline="-25000" b="1" sz="2000" lang="en-US">
                          <a:solidFill>
                            <a:schemeClr val="dk2"/>
                          </a:solidFill>
                        </a:rPr>
                        <a:t>3</a:t>
                      </a:r>
                    </a:p>
                  </a:txBody>
                  <a:tcPr marL="91440" marR="91440" marT="45720" marB="45720" anchor="ctr" vert="horz">
                    <a:lnL w="12700" cap="flat" cmpd="sng">
                      <a:solidFill>
                        <a:schemeClr val="dk1">
                          <a:alpha val="100000"/>
                        </a:schemeClr>
                      </a:solidFill>
                      <a:prstDash val="solid"/>
                      <a:round/>
                    </a:lnL>
                    <a:lnR w="12700" cap="flat" cmpd="sng">
                      <a:solidFill>
                        <a:schemeClr val="dk1">
                          <a:alpha val="100000"/>
                        </a:schemeClr>
                      </a:solidFill>
                      <a:prstDash val="solid"/>
                      <a:round/>
                    </a:lnR>
                    <a:lnT w="28575" cap="flat" cmpd="sng">
                      <a:solidFill>
                        <a:schemeClr val="dk1">
                          <a:alpha val="100000"/>
                        </a:schemeClr>
                      </a:solidFill>
                      <a:prstDash val="solid"/>
                      <a:round/>
                    </a:lnT>
                    <a:lnB w="12700" cap="flat" cmpd="sng">
                      <a:solidFill>
                        <a:schemeClr val="dk1">
                          <a:alpha val="100000"/>
                        </a:schemeClr>
                      </a:solidFill>
                      <a:prstDash val="solid"/>
                      <a:round/>
                    </a:lnB>
                    <a:solidFill>
                      <a:srgbClr val="66FFFF"/>
                    </a:solidFill>
                  </a:tcPr>
                </a:tc>
                <a:tc>
                  <a:txBody>
                    <a:bodyPr/>
                    <a:p>
                      <a:pPr algn="l" eaLnBrk="1" hangingPunct="1" latinLnBrk="1" lvl="0">
                        <a:spcBef>
                          <a:spcPct val="15000"/>
                        </a:spcBef>
                      </a:pPr>
                      <a:r>
                        <a:rPr altLang="zh-CN" b="1" sz="2000" lang="en-US">
                          <a:solidFill>
                            <a:schemeClr val="dk2"/>
                          </a:solidFill>
                        </a:rPr>
                        <a:t>B</a:t>
                      </a:r>
                      <a:r>
                        <a:rPr altLang="zh-CN" baseline="-25000" b="1" sz="2000" lang="en-US">
                          <a:solidFill>
                            <a:schemeClr val="dk2"/>
                          </a:solidFill>
                        </a:rPr>
                        <a:t>4</a:t>
                      </a:r>
                    </a:p>
                  </a:txBody>
                  <a:tcPr marL="91440" marR="91440" marT="45720" marB="45720" anchor="ctr" vert="horz">
                    <a:lnL w="12700" cap="flat" cmpd="sng">
                      <a:solidFill>
                        <a:schemeClr val="dk1">
                          <a:alpha val="100000"/>
                        </a:schemeClr>
                      </a:solidFill>
                      <a:prstDash val="solid"/>
                      <a:round/>
                    </a:lnL>
                    <a:lnR w="12700" cap="flat" cmpd="sng">
                      <a:solidFill>
                        <a:schemeClr val="dk1">
                          <a:alpha val="100000"/>
                        </a:schemeClr>
                      </a:solidFill>
                      <a:prstDash val="solid"/>
                      <a:round/>
                    </a:lnR>
                    <a:lnT w="28575" cap="flat" cmpd="sng">
                      <a:solidFill>
                        <a:schemeClr val="dk1">
                          <a:alpha val="100000"/>
                        </a:schemeClr>
                      </a:solidFill>
                      <a:prstDash val="solid"/>
                      <a:round/>
                    </a:lnT>
                    <a:lnB w="12700" cap="flat" cmpd="sng">
                      <a:solidFill>
                        <a:schemeClr val="dk1">
                          <a:alpha val="100000"/>
                        </a:schemeClr>
                      </a:solidFill>
                      <a:prstDash val="solid"/>
                      <a:round/>
                    </a:lnB>
                    <a:solidFill>
                      <a:srgbClr val="66FFFF"/>
                    </a:solidFill>
                  </a:tcPr>
                </a:tc>
                <a:tc>
                  <a:txBody>
                    <a:bodyPr/>
                    <a:p>
                      <a:pPr algn="ctr" eaLnBrk="1" hangingPunct="1" latinLnBrk="1" lvl="0">
                        <a:spcBef>
                          <a:spcPct val="15000"/>
                        </a:spcBef>
                      </a:pPr>
                      <a:r>
                        <a:rPr altLang="zh-CN" b="1" sz="2000" lang="en-US">
                          <a:solidFill>
                            <a:srgbClr val="000000"/>
                          </a:solidFill>
                          <a:ea typeface="宋体" pitchFamily="2" charset="-122"/>
                        </a:rPr>
                        <a:t>U</a:t>
                      </a:r>
                      <a:r>
                        <a:rPr altLang="zh-CN" baseline="-25000" b="1" sz="2000" lang="en-US">
                          <a:solidFill>
                            <a:srgbClr val="000000"/>
                          </a:solidFill>
                          <a:ea typeface="宋体" pitchFamily="2" charset="-122"/>
                        </a:rPr>
                        <a:t>i</a:t>
                      </a:r>
                    </a:p>
                  </a:txBody>
                  <a:tcPr marL="91440" marR="91440" marT="45720" marB="45720" anchor="ctr" vert="horz">
                    <a:lnL w="12700" cap="flat" cmpd="sng">
                      <a:solidFill>
                        <a:schemeClr val="dk1">
                          <a:alpha val="100000"/>
                        </a:schemeClr>
                      </a:solidFill>
                      <a:prstDash val="solid"/>
                      <a:round/>
                    </a:lnL>
                    <a:lnR w="28575" cap="flat" cmpd="sng">
                      <a:solidFill>
                        <a:schemeClr val="dk1">
                          <a:alpha val="100000"/>
                        </a:schemeClr>
                      </a:solidFill>
                      <a:prstDash val="solid"/>
                      <a:round/>
                    </a:lnR>
                    <a:lnT w="28575" cap="flat" cmpd="sng">
                      <a:solidFill>
                        <a:schemeClr val="dk1">
                          <a:alpha val="100000"/>
                        </a:schemeClr>
                      </a:solidFill>
                      <a:prstDash val="solid"/>
                      <a:round/>
                    </a:lnT>
                    <a:lnB w="12700" cap="flat" cmpd="sng">
                      <a:solidFill>
                        <a:schemeClr val="dk1">
                          <a:alpha val="100000"/>
                        </a:schemeClr>
                      </a:solidFill>
                      <a:prstDash val="solid"/>
                      <a:round/>
                    </a:lnB>
                    <a:solidFill>
                      <a:srgbClr val="66FFFF"/>
                    </a:solidFill>
                  </a:tcPr>
                </a:tc>
              </a:tr>
              <a:tr h="750887">
                <a:tc>
                  <a:txBody>
                    <a:bodyPr/>
                    <a:p>
                      <a:pPr algn="ctr" eaLnBrk="1" hangingPunct="1" latinLnBrk="1" lvl="0">
                        <a:spcBef>
                          <a:spcPct val="15000"/>
                        </a:spcBef>
                      </a:pPr>
                      <a:r>
                        <a:rPr altLang="zh-CN" b="1" sz="2000" lang="en-US">
                          <a:solidFill>
                            <a:schemeClr val="dk2"/>
                          </a:solidFill>
                        </a:rPr>
                        <a:t>A</a:t>
                      </a:r>
                      <a:r>
                        <a:rPr altLang="zh-CN" baseline="-25000" b="1" sz="2000" lang="en-US">
                          <a:solidFill>
                            <a:schemeClr val="dk2"/>
                          </a:solidFill>
                        </a:rPr>
                        <a:t>1</a:t>
                      </a:r>
                    </a:p>
                  </a:txBody>
                  <a:tcPr marL="91440" marR="91440" marT="45720" marB="45720" anchor="ctr" vert="horz">
                    <a:lnL w="28575"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solidFill>
                      <a:srgbClr val="66FFFF"/>
                    </a:solidFill>
                  </a:tcPr>
                </a:tc>
                <a:tc>
                  <a:txBody>
                    <a:bodyPr/>
                    <a:p>
                      <a:pPr algn="ctr" eaLnBrk="1" hangingPunct="1" latinLnBrk="1" lvl="0">
                        <a:spcBef>
                          <a:spcPct val="15000"/>
                        </a:spcBef>
                      </a:pPr>
                      <a:endParaRPr altLang="zh-CN" sz="2000" lang="zh-CN"/>
                    </a:p>
                  </a:txBody>
                  <a:tcPr marL="91440" marR="91440" marT="45720" marB="45720" anchor="ctr"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spcBef>
                          <a:spcPct val="15000"/>
                        </a:spcBef>
                      </a:pPr>
                      <a:endParaRPr altLang="zh-CN" sz="2000" lang="zh-CN"/>
                    </a:p>
                  </a:txBody>
                  <a:tcPr marL="91440" marR="91440" marT="45720" marB="45720" anchor="ctr"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spcBef>
                          <a:spcPct val="15000"/>
                        </a:spcBef>
                      </a:pPr>
                      <a:endParaRPr altLang="zh-CN" sz="2000" lang="zh-CN"/>
                    </a:p>
                  </a:txBody>
                  <a:tcPr marL="91440" marR="91440" marT="45720" marB="45720" anchor="ctr"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spcBef>
                          <a:spcPct val="15000"/>
                        </a:spcBef>
                      </a:pPr>
                      <a:endParaRPr altLang="zh-CN" sz="2000" lang="zh-CN"/>
                    </a:p>
                  </a:txBody>
                  <a:tcPr marL="91440" marR="91440" marT="45720" marB="45720" anchor="ctr"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spcBef>
                          <a:spcPct val="15000"/>
                        </a:spcBef>
                      </a:pPr>
                      <a:endParaRPr altLang="zh-CN" sz="2000" lang="zh-CN"/>
                    </a:p>
                  </a:txBody>
                  <a:tcPr marL="91440" marR="91440" marT="45720" marB="45720" anchor="ctr" vert="horz">
                    <a:lnL w="12700" cap="flat" cmpd="sng">
                      <a:solidFill>
                        <a:schemeClr val="dk1">
                          <a:alpha val="100000"/>
                        </a:schemeClr>
                      </a:solidFill>
                      <a:prstDash val="solid"/>
                      <a:round/>
                    </a:lnL>
                    <a:lnR w="28575"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r>
              <a:tr h="761999">
                <a:tc>
                  <a:txBody>
                    <a:bodyPr/>
                    <a:p>
                      <a:pPr algn="ctr" eaLnBrk="1" hangingPunct="1" latinLnBrk="1" lvl="0">
                        <a:spcBef>
                          <a:spcPct val="15000"/>
                        </a:spcBef>
                      </a:pPr>
                      <a:r>
                        <a:rPr altLang="zh-CN" b="1" sz="2000" lang="en-US">
                          <a:solidFill>
                            <a:schemeClr val="dk2"/>
                          </a:solidFill>
                        </a:rPr>
                        <a:t>A</a:t>
                      </a:r>
                      <a:r>
                        <a:rPr altLang="zh-CN" baseline="-25000" b="1" sz="2000" lang="en-US">
                          <a:solidFill>
                            <a:schemeClr val="dk2"/>
                          </a:solidFill>
                        </a:rPr>
                        <a:t>2</a:t>
                      </a:r>
                    </a:p>
                  </a:txBody>
                  <a:tcPr marL="91440" marR="91440" marT="45720" marB="45720" anchor="ctr" vert="horz">
                    <a:lnL w="28575"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solidFill>
                      <a:srgbClr val="66FFFF"/>
                    </a:solidFill>
                  </a:tcPr>
                </a:tc>
                <a:tc>
                  <a:txBody>
                    <a:bodyPr/>
                    <a:p>
                      <a:pPr algn="ctr" eaLnBrk="1" hangingPunct="1" latinLnBrk="1" lvl="0">
                        <a:spcBef>
                          <a:spcPct val="15000"/>
                        </a:spcBef>
                      </a:pPr>
                      <a:endParaRPr altLang="zh-CN" sz="2000" lang="zh-CN"/>
                    </a:p>
                  </a:txBody>
                  <a:tcPr marL="91440" marR="91440" marT="45720" marB="45720" anchor="ctr"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spcBef>
                          <a:spcPct val="15000"/>
                        </a:spcBef>
                      </a:pPr>
                      <a:endParaRPr altLang="zh-CN" sz="2000" lang="zh-CN"/>
                    </a:p>
                  </a:txBody>
                  <a:tcPr marL="91440" marR="91440" marT="45720" marB="45720" anchor="ctr"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spcBef>
                          <a:spcPct val="15000"/>
                        </a:spcBef>
                      </a:pPr>
                      <a:endParaRPr altLang="zh-CN" sz="2000" lang="zh-CN"/>
                    </a:p>
                  </a:txBody>
                  <a:tcPr marL="91440" marR="91440" marT="45720" marB="45720" anchor="ctr"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spcBef>
                          <a:spcPct val="15000"/>
                        </a:spcBef>
                      </a:pPr>
                      <a:endParaRPr altLang="zh-CN" sz="2000" lang="zh-CN"/>
                    </a:p>
                  </a:txBody>
                  <a:tcPr marL="91440" marR="91440" marT="45720" marB="45720" anchor="ctr"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spcBef>
                          <a:spcPct val="15000"/>
                        </a:spcBef>
                      </a:pPr>
                      <a:endParaRPr altLang="zh-CN" sz="2000" lang="zh-CN"/>
                    </a:p>
                  </a:txBody>
                  <a:tcPr marL="91440" marR="91440" marT="45720" marB="45720" anchor="ctr" vert="horz">
                    <a:lnL w="12700" cap="flat" cmpd="sng">
                      <a:solidFill>
                        <a:schemeClr val="dk1">
                          <a:alpha val="100000"/>
                        </a:schemeClr>
                      </a:solidFill>
                      <a:prstDash val="solid"/>
                      <a:round/>
                    </a:lnL>
                    <a:lnR w="28575"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r>
              <a:tr h="761999">
                <a:tc>
                  <a:txBody>
                    <a:bodyPr/>
                    <a:p>
                      <a:pPr algn="ctr" eaLnBrk="1" hangingPunct="1" latinLnBrk="1" lvl="0">
                        <a:spcBef>
                          <a:spcPct val="15000"/>
                        </a:spcBef>
                      </a:pPr>
                      <a:r>
                        <a:rPr altLang="zh-CN" b="1" sz="2000" lang="en-US">
                          <a:solidFill>
                            <a:schemeClr val="dk2"/>
                          </a:solidFill>
                        </a:rPr>
                        <a:t>A</a:t>
                      </a:r>
                      <a:r>
                        <a:rPr altLang="zh-CN" baseline="-25000" b="1" sz="2000" lang="en-US">
                          <a:solidFill>
                            <a:schemeClr val="dk2"/>
                          </a:solidFill>
                        </a:rPr>
                        <a:t>3</a:t>
                      </a:r>
                    </a:p>
                  </a:txBody>
                  <a:tcPr marL="91440" marR="91440" marT="45720" marB="45720" anchor="ctr" vert="horz">
                    <a:lnL w="28575"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solidFill>
                      <a:srgbClr val="66FFFF"/>
                    </a:solidFill>
                  </a:tcPr>
                </a:tc>
                <a:tc>
                  <a:txBody>
                    <a:bodyPr/>
                    <a:p>
                      <a:pPr algn="ctr" eaLnBrk="1" hangingPunct="1" latinLnBrk="1" lvl="0">
                        <a:spcBef>
                          <a:spcPct val="15000"/>
                        </a:spcBef>
                      </a:pPr>
                      <a:endParaRPr altLang="zh-CN" sz="2000" lang="zh-CN"/>
                    </a:p>
                  </a:txBody>
                  <a:tcPr marL="91440" marR="91440" marT="45720" marB="45720" anchor="ctr"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spcBef>
                          <a:spcPct val="15000"/>
                        </a:spcBef>
                      </a:pPr>
                      <a:endParaRPr altLang="zh-CN" sz="2000" lang="zh-CN"/>
                    </a:p>
                  </a:txBody>
                  <a:tcPr marL="91440" marR="91440" marT="45720" marB="45720" anchor="ctr"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spcBef>
                          <a:spcPct val="15000"/>
                        </a:spcBef>
                      </a:pPr>
                      <a:endParaRPr altLang="zh-CN" sz="2000" lang="zh-CN"/>
                    </a:p>
                  </a:txBody>
                  <a:tcPr marL="91440" marR="91440" marT="45720" marB="45720" anchor="ctr"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spcBef>
                          <a:spcPct val="15000"/>
                        </a:spcBef>
                      </a:pPr>
                      <a:endParaRPr altLang="zh-CN" sz="2000" lang="zh-CN"/>
                    </a:p>
                  </a:txBody>
                  <a:tcPr marL="91440" marR="91440" marT="45720" marB="45720" anchor="ctr"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spcBef>
                          <a:spcPct val="15000"/>
                        </a:spcBef>
                      </a:pPr>
                      <a:endParaRPr altLang="zh-CN" sz="2000" lang="zh-CN"/>
                    </a:p>
                  </a:txBody>
                  <a:tcPr marL="91440" marR="91440" marT="45720" marB="45720" anchor="ctr" vert="horz">
                    <a:lnL w="12700" cap="flat" cmpd="sng">
                      <a:solidFill>
                        <a:schemeClr val="dk1">
                          <a:alpha val="100000"/>
                        </a:schemeClr>
                      </a:solidFill>
                      <a:prstDash val="solid"/>
                      <a:round/>
                    </a:lnL>
                    <a:lnR w="28575"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r>
              <a:tr h="536574">
                <a:tc>
                  <a:txBody>
                    <a:bodyPr/>
                    <a:p>
                      <a:pPr algn="ctr" eaLnBrk="1" hangingPunct="1" latinLnBrk="1" lvl="0">
                        <a:spcBef>
                          <a:spcPct val="15000"/>
                        </a:spcBef>
                      </a:pPr>
                      <a:r>
                        <a:rPr altLang="zh-CN" b="1" sz="2000" lang="en-US">
                          <a:solidFill>
                            <a:schemeClr val="dk2"/>
                          </a:solidFill>
                        </a:rPr>
                        <a:t>Vj</a:t>
                      </a:r>
                    </a:p>
                  </a:txBody>
                  <a:tcPr marL="91440" marR="91440" marT="45720" marB="45720" anchor="ctr" vert="horz">
                    <a:lnL w="28575"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28575" cap="flat" cmpd="sng">
                      <a:solidFill>
                        <a:schemeClr val="dk1">
                          <a:alpha val="100000"/>
                        </a:schemeClr>
                      </a:solidFill>
                      <a:prstDash val="solid"/>
                      <a:round/>
                    </a:lnB>
                    <a:solidFill>
                      <a:srgbClr val="66FFFF"/>
                    </a:solidFill>
                  </a:tcPr>
                </a:tc>
                <a:tc>
                  <a:txBody>
                    <a:bodyPr/>
                    <a:p>
                      <a:pPr algn="ctr" eaLnBrk="1" hangingPunct="1" latinLnBrk="1" lvl="0">
                        <a:spcBef>
                          <a:spcPct val="15000"/>
                        </a:spcBef>
                      </a:pPr>
                      <a:endParaRPr altLang="zh-CN" sz="2000" lang="zh-CN"/>
                    </a:p>
                  </a:txBody>
                  <a:tcPr marL="91440" marR="91440" marT="45720" marB="45720" anchor="ctr"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28575" cap="flat" cmpd="sng">
                      <a:solidFill>
                        <a:schemeClr val="dk1">
                          <a:alpha val="100000"/>
                        </a:schemeClr>
                      </a:solidFill>
                      <a:prstDash val="solid"/>
                      <a:round/>
                    </a:lnB>
                    <a:noFill/>
                  </a:tcPr>
                </a:tc>
                <a:tc>
                  <a:txBody>
                    <a:bodyPr/>
                    <a:p>
                      <a:pPr algn="ctr" eaLnBrk="1" hangingPunct="1" latinLnBrk="1" lvl="0">
                        <a:spcBef>
                          <a:spcPct val="15000"/>
                        </a:spcBef>
                      </a:pPr>
                      <a:endParaRPr altLang="zh-CN" sz="2000" lang="zh-CN"/>
                    </a:p>
                  </a:txBody>
                  <a:tcPr marL="91440" marR="91440" marT="45720" marB="45720" anchor="ctr"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28575" cap="flat" cmpd="sng">
                      <a:solidFill>
                        <a:schemeClr val="dk1">
                          <a:alpha val="100000"/>
                        </a:schemeClr>
                      </a:solidFill>
                      <a:prstDash val="solid"/>
                      <a:round/>
                    </a:lnB>
                    <a:noFill/>
                  </a:tcPr>
                </a:tc>
                <a:tc>
                  <a:txBody>
                    <a:bodyPr/>
                    <a:p>
                      <a:pPr algn="ctr" eaLnBrk="1" hangingPunct="1" latinLnBrk="1" lvl="0">
                        <a:spcBef>
                          <a:spcPct val="15000"/>
                        </a:spcBef>
                      </a:pPr>
                      <a:endParaRPr altLang="zh-CN" sz="2000" lang="zh-CN"/>
                    </a:p>
                  </a:txBody>
                  <a:tcPr marL="91440" marR="91440" marT="45720" marB="45720" anchor="ctr"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28575" cap="flat" cmpd="sng">
                      <a:solidFill>
                        <a:schemeClr val="dk1">
                          <a:alpha val="100000"/>
                        </a:schemeClr>
                      </a:solidFill>
                      <a:prstDash val="solid"/>
                      <a:round/>
                    </a:lnB>
                    <a:noFill/>
                  </a:tcPr>
                </a:tc>
                <a:tc>
                  <a:txBody>
                    <a:bodyPr/>
                    <a:p>
                      <a:pPr algn="ctr" eaLnBrk="1" hangingPunct="1" latinLnBrk="1" lvl="0">
                        <a:spcBef>
                          <a:spcPct val="15000"/>
                        </a:spcBef>
                      </a:pPr>
                      <a:endParaRPr altLang="zh-CN" sz="2000" lang="zh-CN"/>
                    </a:p>
                  </a:txBody>
                  <a:tcPr marL="91440" marR="91440" marT="45720" marB="45720" anchor="ctr"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28575" cap="flat" cmpd="sng">
                      <a:solidFill>
                        <a:schemeClr val="dk1">
                          <a:alpha val="100000"/>
                        </a:schemeClr>
                      </a:solidFill>
                      <a:prstDash val="solid"/>
                      <a:round/>
                    </a:lnB>
                    <a:noFill/>
                  </a:tcPr>
                </a:tc>
                <a:tc>
                  <a:txBody>
                    <a:bodyPr/>
                    <a:p>
                      <a:pPr algn="ctr" eaLnBrk="1" hangingPunct="1" latinLnBrk="1" lvl="0">
                        <a:spcBef>
                          <a:spcPct val="15000"/>
                        </a:spcBef>
                      </a:pPr>
                      <a:endParaRPr altLang="zh-CN" sz="2000" lang="zh-CN"/>
                    </a:p>
                  </a:txBody>
                  <a:tcPr marL="91440" marR="91440" marT="45720" marB="45720" anchor="ctr" vert="horz">
                    <a:lnL w="12700" cap="flat" cmpd="sng">
                      <a:solidFill>
                        <a:schemeClr val="dk1">
                          <a:alpha val="100000"/>
                        </a:schemeClr>
                      </a:solidFill>
                      <a:prstDash val="solid"/>
                      <a:round/>
                    </a:lnL>
                    <a:lnR w="28575" cap="flat" cmpd="sng">
                      <a:solidFill>
                        <a:schemeClr val="dk1">
                          <a:alpha val="100000"/>
                        </a:schemeClr>
                      </a:solidFill>
                      <a:prstDash val="solid"/>
                      <a:round/>
                    </a:lnR>
                    <a:lnT w="12700" cap="flat" cmpd="sng">
                      <a:solidFill>
                        <a:schemeClr val="dk1">
                          <a:alpha val="100000"/>
                        </a:schemeClr>
                      </a:solidFill>
                      <a:prstDash val="solid"/>
                      <a:round/>
                    </a:lnT>
                    <a:lnB w="28575" cap="flat" cmpd="sng">
                      <a:solidFill>
                        <a:schemeClr val="dk1">
                          <a:alpha val="100000"/>
                        </a:schemeClr>
                      </a:solidFill>
                      <a:prstDash val="solid"/>
                      <a:round/>
                    </a:lnB>
                    <a:noFill/>
                  </a:tcPr>
                </a:tc>
              </a:tr>
            </a:tbl>
          </a:graphicData>
        </a:graphic>
      </p:graphicFrame>
      <p:sp>
        <p:nvSpPr>
          <p:cNvPr id="1049550" name=""/>
          <p:cNvSpPr/>
          <p:nvPr/>
        </p:nvSpPr>
        <p:spPr>
          <a:xfrm rot="0">
            <a:off x="2228850" y="2049462"/>
            <a:ext cx="498475" cy="471487"/>
          </a:xfrm>
          <a:prstGeom prst="rect"/>
          <a:solidFill>
            <a:schemeClr val="folHlink"/>
          </a:solidFill>
          <a:ln>
            <a:noFill/>
          </a:ln>
        </p:spPr>
        <p:txBody>
          <a:bodyPr anchor="ctr" bIns="45720" lIns="91440" rIns="91440" tIns="45720" vert="horz" wrap="none"/>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algn="ctr" eaLnBrk="1" hangingPunct="1" latinLnBrk="1" lvl="0">
              <a:lnSpc>
                <a:spcPct val="100000"/>
              </a:lnSpc>
              <a:spcBef>
                <a:spcPct val="0"/>
              </a:spcBef>
              <a:buFontTx/>
              <a:buNone/>
            </a:pPr>
            <a:r>
              <a:rPr altLang="zh-CN" lang="en-US">
                <a:solidFill>
                  <a:srgbClr val="FFFF00"/>
                </a:solidFill>
                <a:ea typeface="宋体" pitchFamily="2" charset="-122"/>
              </a:rPr>
              <a:t>3</a:t>
            </a:r>
          </a:p>
        </p:txBody>
      </p:sp>
      <p:sp>
        <p:nvSpPr>
          <p:cNvPr id="1049551" name=""/>
          <p:cNvSpPr/>
          <p:nvPr/>
        </p:nvSpPr>
        <p:spPr>
          <a:xfrm rot="0">
            <a:off x="3348037" y="2049462"/>
            <a:ext cx="498475" cy="471487"/>
          </a:xfrm>
          <a:prstGeom prst="rect"/>
          <a:solidFill>
            <a:schemeClr val="folHlink"/>
          </a:solidFill>
          <a:ln>
            <a:noFill/>
          </a:ln>
        </p:spPr>
        <p:txBody>
          <a:bodyPr anchor="ctr" bIns="45720" lIns="91440" rIns="91440" tIns="45720" vert="horz" wrap="none"/>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algn="ctr" eaLnBrk="1" hangingPunct="1" latinLnBrk="1" lvl="0">
              <a:lnSpc>
                <a:spcPct val="100000"/>
              </a:lnSpc>
              <a:spcBef>
                <a:spcPct val="0"/>
              </a:spcBef>
              <a:buFontTx/>
              <a:buNone/>
            </a:pPr>
            <a:r>
              <a:rPr altLang="zh-CN" lang="en-US">
                <a:solidFill>
                  <a:srgbClr val="FFFF00"/>
                </a:solidFill>
                <a:ea typeface="宋体" pitchFamily="2" charset="-122"/>
              </a:rPr>
              <a:t>11</a:t>
            </a:r>
          </a:p>
        </p:txBody>
      </p:sp>
      <p:sp>
        <p:nvSpPr>
          <p:cNvPr id="1049552" name=""/>
          <p:cNvSpPr/>
          <p:nvPr/>
        </p:nvSpPr>
        <p:spPr>
          <a:xfrm rot="0">
            <a:off x="4452937" y="2049462"/>
            <a:ext cx="498475" cy="471487"/>
          </a:xfrm>
          <a:prstGeom prst="rect"/>
          <a:solidFill>
            <a:schemeClr val="folHlink"/>
          </a:solidFill>
          <a:ln>
            <a:noFill/>
          </a:ln>
        </p:spPr>
        <p:txBody>
          <a:bodyPr anchor="ctr" bIns="45720" lIns="91440" rIns="91440" tIns="45720" vert="horz" wrap="none"/>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algn="ctr" eaLnBrk="1" hangingPunct="1" latinLnBrk="1" lvl="0">
              <a:lnSpc>
                <a:spcPct val="100000"/>
              </a:lnSpc>
              <a:spcBef>
                <a:spcPct val="0"/>
              </a:spcBef>
              <a:buFontTx/>
              <a:buNone/>
            </a:pPr>
            <a:r>
              <a:rPr altLang="zh-CN" lang="en-US">
                <a:solidFill>
                  <a:srgbClr val="FFFF00"/>
                </a:solidFill>
                <a:effectLst>
                  <a:outerShdw algn="tl" blurRad="38100" dir="2700000" dist="38100">
                    <a:srgbClr val="C0C0C0"/>
                  </a:outerShdw>
                </a:effectLst>
                <a:ea typeface="宋体" pitchFamily="2" charset="-122"/>
              </a:rPr>
              <a:t>3</a:t>
            </a:r>
          </a:p>
        </p:txBody>
      </p:sp>
      <p:sp>
        <p:nvSpPr>
          <p:cNvPr id="1049553" name=""/>
          <p:cNvSpPr/>
          <p:nvPr/>
        </p:nvSpPr>
        <p:spPr>
          <a:xfrm rot="0">
            <a:off x="5594350" y="2033587"/>
            <a:ext cx="498475" cy="471487"/>
          </a:xfrm>
          <a:prstGeom prst="rect"/>
          <a:solidFill>
            <a:schemeClr val="folHlink"/>
          </a:solidFill>
          <a:ln>
            <a:noFill/>
          </a:ln>
        </p:spPr>
        <p:txBody>
          <a:bodyPr anchor="ctr" bIns="45720" lIns="91440" rIns="91440" tIns="45720" vert="horz" wrap="none"/>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algn="ctr" eaLnBrk="1" hangingPunct="1" latinLnBrk="1" lvl="0">
              <a:lnSpc>
                <a:spcPct val="100000"/>
              </a:lnSpc>
              <a:spcBef>
                <a:spcPct val="0"/>
              </a:spcBef>
              <a:buFontTx/>
              <a:buNone/>
            </a:pPr>
            <a:r>
              <a:rPr altLang="zh-CN" lang="en-US">
                <a:solidFill>
                  <a:srgbClr val="FFFF00"/>
                </a:solidFill>
                <a:effectLst>
                  <a:outerShdw algn="tl" blurRad="38100" dir="2700000" dist="38100">
                    <a:srgbClr val="C0C0C0"/>
                  </a:outerShdw>
                </a:effectLst>
                <a:ea typeface="宋体" pitchFamily="2" charset="-122"/>
              </a:rPr>
              <a:t>10</a:t>
            </a:r>
          </a:p>
        </p:txBody>
      </p:sp>
      <p:sp>
        <p:nvSpPr>
          <p:cNvPr id="1049554" name=""/>
          <p:cNvSpPr/>
          <p:nvPr/>
        </p:nvSpPr>
        <p:spPr>
          <a:xfrm rot="0">
            <a:off x="2233612" y="2824162"/>
            <a:ext cx="498475" cy="471487"/>
          </a:xfrm>
          <a:prstGeom prst="rect"/>
          <a:solidFill>
            <a:schemeClr val="folHlink"/>
          </a:solidFill>
          <a:ln>
            <a:noFill/>
          </a:ln>
        </p:spPr>
        <p:txBody>
          <a:bodyPr anchor="ctr" bIns="45720" lIns="91440" rIns="91440" tIns="45720" vert="horz" wrap="none"/>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algn="ctr" eaLnBrk="1" hangingPunct="1" latinLnBrk="1" lvl="0">
              <a:lnSpc>
                <a:spcPct val="100000"/>
              </a:lnSpc>
              <a:spcBef>
                <a:spcPct val="0"/>
              </a:spcBef>
              <a:buFontTx/>
              <a:buNone/>
            </a:pPr>
            <a:r>
              <a:rPr altLang="zh-CN" lang="en-US">
                <a:solidFill>
                  <a:srgbClr val="FFFF00"/>
                </a:solidFill>
                <a:ea typeface="宋体" pitchFamily="2" charset="-122"/>
              </a:rPr>
              <a:t>1</a:t>
            </a:r>
          </a:p>
        </p:txBody>
      </p:sp>
      <p:sp>
        <p:nvSpPr>
          <p:cNvPr id="1049555" name=""/>
          <p:cNvSpPr/>
          <p:nvPr/>
        </p:nvSpPr>
        <p:spPr>
          <a:xfrm rot="0">
            <a:off x="3363912" y="2808287"/>
            <a:ext cx="498475" cy="471487"/>
          </a:xfrm>
          <a:prstGeom prst="rect"/>
          <a:solidFill>
            <a:schemeClr val="folHlink"/>
          </a:solidFill>
          <a:ln>
            <a:noFill/>
          </a:ln>
        </p:spPr>
        <p:txBody>
          <a:bodyPr anchor="ctr" bIns="45720" lIns="91440" rIns="91440" tIns="45720" vert="horz" wrap="none"/>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algn="ctr" eaLnBrk="1" hangingPunct="1" latinLnBrk="1" lvl="0">
              <a:lnSpc>
                <a:spcPct val="100000"/>
              </a:lnSpc>
              <a:spcBef>
                <a:spcPct val="0"/>
              </a:spcBef>
              <a:buFontTx/>
              <a:buNone/>
            </a:pPr>
            <a:r>
              <a:rPr altLang="zh-CN" lang="en-US">
                <a:solidFill>
                  <a:srgbClr val="FFFF00"/>
                </a:solidFill>
                <a:ea typeface="宋体" pitchFamily="2" charset="-122"/>
              </a:rPr>
              <a:t>9</a:t>
            </a:r>
          </a:p>
        </p:txBody>
      </p:sp>
      <p:sp>
        <p:nvSpPr>
          <p:cNvPr id="1049556" name=""/>
          <p:cNvSpPr/>
          <p:nvPr/>
        </p:nvSpPr>
        <p:spPr>
          <a:xfrm rot="0">
            <a:off x="4475162" y="2841625"/>
            <a:ext cx="498475" cy="471487"/>
          </a:xfrm>
          <a:prstGeom prst="rect"/>
          <a:solidFill>
            <a:schemeClr val="folHlink"/>
          </a:solidFill>
          <a:ln>
            <a:noFill/>
          </a:ln>
        </p:spPr>
        <p:txBody>
          <a:bodyPr anchor="ctr" bIns="45720" lIns="91440" rIns="91440" tIns="45720" vert="horz" wrap="none"/>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algn="ctr" eaLnBrk="1" hangingPunct="1" latinLnBrk="1" lvl="0">
              <a:lnSpc>
                <a:spcPct val="100000"/>
              </a:lnSpc>
              <a:spcBef>
                <a:spcPct val="0"/>
              </a:spcBef>
              <a:buFontTx/>
              <a:buNone/>
            </a:pPr>
            <a:r>
              <a:rPr altLang="zh-CN" lang="en-US">
                <a:solidFill>
                  <a:srgbClr val="FFFF00"/>
                </a:solidFill>
                <a:effectLst>
                  <a:outerShdw algn="tl" blurRad="38100" dir="2700000" dist="38100">
                    <a:srgbClr val="C0C0C0"/>
                  </a:outerShdw>
                </a:effectLst>
                <a:ea typeface="宋体" pitchFamily="2" charset="-122"/>
              </a:rPr>
              <a:t>2</a:t>
            </a:r>
          </a:p>
        </p:txBody>
      </p:sp>
      <p:sp>
        <p:nvSpPr>
          <p:cNvPr id="1049557" name=""/>
          <p:cNvSpPr/>
          <p:nvPr/>
        </p:nvSpPr>
        <p:spPr>
          <a:xfrm rot="0">
            <a:off x="2238375" y="3582987"/>
            <a:ext cx="498475" cy="471487"/>
          </a:xfrm>
          <a:prstGeom prst="rect"/>
          <a:solidFill>
            <a:schemeClr val="folHlink"/>
          </a:solidFill>
          <a:ln>
            <a:noFill/>
          </a:ln>
        </p:spPr>
        <p:txBody>
          <a:bodyPr anchor="ctr" bIns="45720" lIns="91440" rIns="91440" tIns="45720" vert="horz" wrap="none"/>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algn="ctr" eaLnBrk="1" hangingPunct="1" latinLnBrk="1" lvl="0">
              <a:lnSpc>
                <a:spcPct val="100000"/>
              </a:lnSpc>
              <a:spcBef>
                <a:spcPct val="0"/>
              </a:spcBef>
              <a:buFontTx/>
              <a:buNone/>
            </a:pPr>
            <a:r>
              <a:rPr altLang="zh-CN" lang="en-US">
                <a:solidFill>
                  <a:srgbClr val="FFFF00"/>
                </a:solidFill>
                <a:ea typeface="宋体" pitchFamily="2" charset="-122"/>
              </a:rPr>
              <a:t>7</a:t>
            </a:r>
          </a:p>
        </p:txBody>
      </p:sp>
      <p:sp>
        <p:nvSpPr>
          <p:cNvPr id="1049558" name=""/>
          <p:cNvSpPr/>
          <p:nvPr/>
        </p:nvSpPr>
        <p:spPr>
          <a:xfrm rot="0">
            <a:off x="3363912" y="3571875"/>
            <a:ext cx="498475" cy="471487"/>
          </a:xfrm>
          <a:prstGeom prst="rect"/>
          <a:solidFill>
            <a:schemeClr val="folHlink"/>
          </a:solidFill>
          <a:ln>
            <a:noFill/>
          </a:ln>
        </p:spPr>
        <p:txBody>
          <a:bodyPr anchor="ctr" bIns="45720" lIns="91440" rIns="91440" tIns="45720" vert="horz" wrap="none"/>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algn="ctr" eaLnBrk="1" hangingPunct="1" latinLnBrk="1" lvl="0">
              <a:lnSpc>
                <a:spcPct val="100000"/>
              </a:lnSpc>
              <a:spcBef>
                <a:spcPct val="0"/>
              </a:spcBef>
              <a:buFontTx/>
              <a:buNone/>
            </a:pPr>
            <a:r>
              <a:rPr altLang="zh-CN" lang="en-US">
                <a:solidFill>
                  <a:srgbClr val="FFFF00"/>
                </a:solidFill>
                <a:ea typeface="宋体" pitchFamily="2" charset="-122"/>
              </a:rPr>
              <a:t>4</a:t>
            </a:r>
          </a:p>
        </p:txBody>
      </p:sp>
      <p:sp>
        <p:nvSpPr>
          <p:cNvPr id="1049559" name=""/>
          <p:cNvSpPr/>
          <p:nvPr/>
        </p:nvSpPr>
        <p:spPr>
          <a:xfrm rot="0">
            <a:off x="4473575" y="3570287"/>
            <a:ext cx="498475" cy="471487"/>
          </a:xfrm>
          <a:prstGeom prst="rect"/>
          <a:solidFill>
            <a:schemeClr val="folHlink"/>
          </a:solidFill>
          <a:ln>
            <a:noFill/>
          </a:ln>
        </p:spPr>
        <p:txBody>
          <a:bodyPr anchor="ctr" bIns="45720" lIns="91440" rIns="91440" tIns="45720" vert="horz" wrap="none"/>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algn="ctr" eaLnBrk="1" hangingPunct="1" latinLnBrk="1" lvl="0">
              <a:lnSpc>
                <a:spcPct val="100000"/>
              </a:lnSpc>
              <a:spcBef>
                <a:spcPct val="0"/>
              </a:spcBef>
              <a:buFontTx/>
              <a:buNone/>
            </a:pPr>
            <a:r>
              <a:rPr altLang="zh-CN" lang="en-US">
                <a:solidFill>
                  <a:srgbClr val="FFFF00"/>
                </a:solidFill>
                <a:effectLst>
                  <a:outerShdw algn="tl" blurRad="38100" dir="2700000" dist="38100">
                    <a:srgbClr val="C0C0C0"/>
                  </a:outerShdw>
                </a:effectLst>
                <a:ea typeface="宋体" pitchFamily="2" charset="-122"/>
              </a:rPr>
              <a:t>10</a:t>
            </a:r>
          </a:p>
        </p:txBody>
      </p:sp>
      <p:sp>
        <p:nvSpPr>
          <p:cNvPr id="1049560" name=""/>
          <p:cNvSpPr/>
          <p:nvPr/>
        </p:nvSpPr>
        <p:spPr>
          <a:xfrm rot="0">
            <a:off x="5586412" y="3573462"/>
            <a:ext cx="498475" cy="471487"/>
          </a:xfrm>
          <a:prstGeom prst="rect"/>
          <a:solidFill>
            <a:schemeClr val="folHlink"/>
          </a:solidFill>
          <a:ln>
            <a:noFill/>
          </a:ln>
        </p:spPr>
        <p:txBody>
          <a:bodyPr anchor="ctr" bIns="45720" lIns="91440" rIns="91440" tIns="45720" vert="horz" wrap="none"/>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algn="ctr" eaLnBrk="1" hangingPunct="1" latinLnBrk="1" lvl="0">
              <a:lnSpc>
                <a:spcPct val="100000"/>
              </a:lnSpc>
              <a:spcBef>
                <a:spcPct val="0"/>
              </a:spcBef>
              <a:buFontTx/>
              <a:buNone/>
            </a:pPr>
            <a:r>
              <a:rPr altLang="zh-CN" lang="en-US">
                <a:solidFill>
                  <a:srgbClr val="FFFF00"/>
                </a:solidFill>
                <a:effectLst>
                  <a:outerShdw algn="tl" blurRad="38100" dir="2700000" dist="38100">
                    <a:srgbClr val="C0C0C0"/>
                  </a:outerShdw>
                </a:effectLst>
                <a:ea typeface="宋体" pitchFamily="2" charset="-122"/>
              </a:rPr>
              <a:t>5</a:t>
            </a:r>
          </a:p>
        </p:txBody>
      </p:sp>
      <p:sp>
        <p:nvSpPr>
          <p:cNvPr id="1049561" name=""/>
          <p:cNvSpPr/>
          <p:nvPr/>
        </p:nvSpPr>
        <p:spPr>
          <a:xfrm rot="0">
            <a:off x="5586412" y="2808287"/>
            <a:ext cx="498475" cy="471487"/>
          </a:xfrm>
          <a:prstGeom prst="rect"/>
          <a:solidFill>
            <a:schemeClr val="folHlink"/>
          </a:solidFill>
          <a:ln>
            <a:noFill/>
          </a:ln>
        </p:spPr>
        <p:txBody>
          <a:bodyPr anchor="ctr" bIns="45720" lIns="91440" rIns="91440" tIns="45720" vert="horz" wrap="none"/>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algn="ctr" eaLnBrk="1" hangingPunct="1" latinLnBrk="1" lvl="0">
              <a:lnSpc>
                <a:spcPct val="100000"/>
              </a:lnSpc>
              <a:spcBef>
                <a:spcPct val="0"/>
              </a:spcBef>
              <a:buFontTx/>
              <a:buNone/>
            </a:pPr>
            <a:r>
              <a:rPr altLang="zh-CN" lang="en-US">
                <a:solidFill>
                  <a:srgbClr val="FFFF00"/>
                </a:solidFill>
                <a:effectLst>
                  <a:outerShdw algn="tl" blurRad="38100" dir="2700000" dist="38100">
                    <a:srgbClr val="C0C0C0"/>
                  </a:outerShdw>
                </a:effectLst>
                <a:ea typeface="宋体" pitchFamily="2" charset="-122"/>
              </a:rPr>
              <a:t>8</a:t>
            </a:r>
          </a:p>
        </p:txBody>
      </p:sp>
      <p:sp>
        <p:nvSpPr>
          <p:cNvPr id="1049562" name=""/>
          <p:cNvSpPr txBox="1"/>
          <p:nvPr/>
        </p:nvSpPr>
        <p:spPr>
          <a:xfrm rot="0">
            <a:off x="5148262" y="1808162"/>
            <a:ext cx="304800" cy="396875"/>
          </a:xfrm>
          <a:prstGeom prst="rect"/>
          <a:noFill/>
          <a:ln>
            <a:noFill/>
          </a:ln>
        </p:spPr>
        <p:txBody>
          <a:bodyPr anchor="t" bIns="45720" lIns="91440" rIns="91440" tIns="45720" vert="horz">
            <a:spAutoFit/>
          </a:bodyPr>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eaLnBrk="1" hangingPunct="1" latinLnBrk="1" lvl="0">
              <a:lnSpc>
                <a:spcPct val="100000"/>
              </a:lnSpc>
              <a:buClr>
                <a:schemeClr val="accent1"/>
              </a:buClr>
              <a:buSzPct val="80000"/>
              <a:buFont typeface="Wingdings" pitchFamily="2" charset="2"/>
              <a:buNone/>
            </a:pPr>
            <a:r>
              <a:rPr altLang="zh-CN" sz="2000" lang="en-US">
                <a:solidFill>
                  <a:srgbClr val="A50021"/>
                </a:solidFill>
                <a:effectLst>
                  <a:outerShdw algn="tl" blurRad="38100" dir="2700000" dist="38100">
                    <a:srgbClr val="C0C0C0"/>
                  </a:outerShdw>
                </a:effectLst>
                <a:latin typeface="Arial" pitchFamily="0" charset="0"/>
                <a:ea typeface="宋体" pitchFamily="2" charset="-122"/>
              </a:rPr>
              <a:t>4</a:t>
            </a:r>
          </a:p>
        </p:txBody>
      </p:sp>
      <p:sp>
        <p:nvSpPr>
          <p:cNvPr id="1049563" name=""/>
          <p:cNvSpPr txBox="1"/>
          <p:nvPr/>
        </p:nvSpPr>
        <p:spPr>
          <a:xfrm rot="0">
            <a:off x="2895600" y="2600325"/>
            <a:ext cx="381000" cy="396875"/>
          </a:xfrm>
          <a:prstGeom prst="rect"/>
          <a:solidFill>
            <a:schemeClr val="lt1"/>
          </a:solidFill>
          <a:ln>
            <a:noFill/>
          </a:ln>
        </p:spPr>
        <p:txBody>
          <a:bodyPr anchor="t" bIns="45720" lIns="91440" rIns="91440" tIns="45720" vert="horz">
            <a:spAutoFit/>
          </a:bodyPr>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eaLnBrk="1" hangingPunct="1" latinLnBrk="1" lvl="0">
              <a:lnSpc>
                <a:spcPct val="100000"/>
              </a:lnSpc>
              <a:buClr>
                <a:schemeClr val="accent1"/>
              </a:buClr>
              <a:buSzPct val="80000"/>
              <a:buFont typeface="Wingdings" pitchFamily="2" charset="2"/>
              <a:buNone/>
            </a:pPr>
            <a:r>
              <a:rPr altLang="zh-CN" sz="2000" lang="en-US">
                <a:solidFill>
                  <a:srgbClr val="A50021"/>
                </a:solidFill>
                <a:latin typeface="Arial" pitchFamily="0" charset="0"/>
                <a:ea typeface="宋体" pitchFamily="2" charset="-122"/>
              </a:rPr>
              <a:t>3</a:t>
            </a:r>
          </a:p>
        </p:txBody>
      </p:sp>
      <p:sp>
        <p:nvSpPr>
          <p:cNvPr id="1049564" name=""/>
          <p:cNvSpPr txBox="1"/>
          <p:nvPr/>
        </p:nvSpPr>
        <p:spPr>
          <a:xfrm rot="0">
            <a:off x="3995737" y="3346450"/>
            <a:ext cx="381000" cy="396875"/>
          </a:xfrm>
          <a:prstGeom prst="rect"/>
          <a:solidFill>
            <a:schemeClr val="lt1"/>
          </a:solidFill>
          <a:ln>
            <a:noFill/>
          </a:ln>
        </p:spPr>
        <p:txBody>
          <a:bodyPr anchor="t" bIns="45720" lIns="91440" rIns="91440" tIns="45720" vert="horz">
            <a:spAutoFit/>
          </a:bodyPr>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algn="ctr" eaLnBrk="1" hangingPunct="1" latinLnBrk="1" lvl="0">
              <a:lnSpc>
                <a:spcPct val="100000"/>
              </a:lnSpc>
              <a:buClr>
                <a:schemeClr val="accent1"/>
              </a:buClr>
              <a:buSzPct val="80000"/>
              <a:buFont typeface="Wingdings" pitchFamily="2" charset="2"/>
              <a:buNone/>
            </a:pPr>
            <a:r>
              <a:rPr altLang="zh-CN" sz="2000" lang="en-US">
                <a:solidFill>
                  <a:srgbClr val="A50021"/>
                </a:solidFill>
                <a:latin typeface="Arial" pitchFamily="0" charset="0"/>
                <a:ea typeface="宋体" pitchFamily="2" charset="-122"/>
              </a:rPr>
              <a:t>6</a:t>
            </a:r>
          </a:p>
        </p:txBody>
      </p:sp>
      <p:sp>
        <p:nvSpPr>
          <p:cNvPr id="1049565" name=""/>
          <p:cNvSpPr txBox="1"/>
          <p:nvPr/>
        </p:nvSpPr>
        <p:spPr>
          <a:xfrm rot="0">
            <a:off x="6156325" y="3319462"/>
            <a:ext cx="504825" cy="396875"/>
          </a:xfrm>
          <a:prstGeom prst="rect"/>
          <a:solidFill>
            <a:schemeClr val="lt1"/>
          </a:solidFill>
          <a:ln>
            <a:noFill/>
          </a:ln>
        </p:spPr>
        <p:txBody>
          <a:bodyPr anchor="t" bIns="45720" lIns="91440" rIns="91440" tIns="45720" vert="horz">
            <a:spAutoFit/>
          </a:bodyPr>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algn="ctr" eaLnBrk="1" hangingPunct="1" latinLnBrk="1" lvl="0">
              <a:lnSpc>
                <a:spcPct val="100000"/>
              </a:lnSpc>
              <a:buClr>
                <a:schemeClr val="accent1"/>
              </a:buClr>
              <a:buSzPct val="80000"/>
              <a:buFont typeface="Wingdings" pitchFamily="2" charset="2"/>
              <a:buNone/>
            </a:pPr>
            <a:r>
              <a:rPr altLang="zh-CN" sz="2000" lang="en-US">
                <a:solidFill>
                  <a:srgbClr val="A50021"/>
                </a:solidFill>
                <a:effectLst>
                  <a:outerShdw algn="tl" blurRad="38100" dir="2700000" dist="38100">
                    <a:srgbClr val="C0C0C0"/>
                  </a:outerShdw>
                </a:effectLst>
                <a:latin typeface="Arial" pitchFamily="0" charset="0"/>
                <a:ea typeface="宋体" pitchFamily="2" charset="-122"/>
              </a:rPr>
              <a:t>3</a:t>
            </a:r>
          </a:p>
        </p:txBody>
      </p:sp>
      <p:sp>
        <p:nvSpPr>
          <p:cNvPr id="1049566" name=""/>
          <p:cNvSpPr txBox="1"/>
          <p:nvPr/>
        </p:nvSpPr>
        <p:spPr>
          <a:xfrm rot="0">
            <a:off x="5199062" y="2554287"/>
            <a:ext cx="381000" cy="396875"/>
          </a:xfrm>
          <a:prstGeom prst="rect"/>
          <a:noFill/>
          <a:ln>
            <a:noFill/>
          </a:ln>
        </p:spPr>
        <p:txBody>
          <a:bodyPr anchor="t" bIns="45720" lIns="91440" rIns="91440" tIns="45720" vert="horz">
            <a:spAutoFit/>
          </a:bodyPr>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eaLnBrk="1" hangingPunct="1" latinLnBrk="1" lvl="0">
              <a:lnSpc>
                <a:spcPct val="100000"/>
              </a:lnSpc>
              <a:buClr>
                <a:schemeClr val="accent1"/>
              </a:buClr>
              <a:buSzPct val="80000"/>
              <a:buFont typeface="Wingdings" pitchFamily="2" charset="2"/>
              <a:buNone/>
            </a:pPr>
            <a:r>
              <a:rPr altLang="zh-CN" sz="2000" lang="en-US">
                <a:solidFill>
                  <a:srgbClr val="A50021"/>
                </a:solidFill>
                <a:effectLst>
                  <a:outerShdw algn="tl" blurRad="38100" dir="2700000" dist="38100">
                    <a:srgbClr val="C0C0C0"/>
                  </a:outerShdw>
                </a:effectLst>
                <a:latin typeface="Arial" pitchFamily="0" charset="0"/>
                <a:ea typeface="宋体" pitchFamily="2" charset="-122"/>
              </a:rPr>
              <a:t>1</a:t>
            </a:r>
          </a:p>
        </p:txBody>
      </p:sp>
      <p:sp>
        <p:nvSpPr>
          <p:cNvPr id="1049567" name=""/>
          <p:cNvSpPr txBox="1"/>
          <p:nvPr/>
        </p:nvSpPr>
        <p:spPr>
          <a:xfrm rot="0">
            <a:off x="6372225" y="1808162"/>
            <a:ext cx="325437" cy="396875"/>
          </a:xfrm>
          <a:prstGeom prst="rect"/>
          <a:noFill/>
          <a:ln>
            <a:noFill/>
          </a:ln>
        </p:spPr>
        <p:txBody>
          <a:bodyPr anchor="t" bIns="45720" lIns="91440" rIns="91440" tIns="45720" vert="horz" wrap="none">
            <a:spAutoFit/>
          </a:bodyPr>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eaLnBrk="1" hangingPunct="1" latinLnBrk="1" lvl="0">
              <a:lnSpc>
                <a:spcPct val="100000"/>
              </a:lnSpc>
              <a:spcBef>
                <a:spcPct val="0"/>
              </a:spcBef>
              <a:buFontTx/>
              <a:buNone/>
            </a:pPr>
            <a:r>
              <a:rPr altLang="zh-CN" sz="2000" lang="en-US">
                <a:solidFill>
                  <a:srgbClr val="A50021"/>
                </a:solidFill>
                <a:effectLst>
                  <a:outerShdw algn="tl" blurRad="38100" dir="2700000" dist="38100">
                    <a:srgbClr val="C0C0C0"/>
                  </a:outerShdw>
                </a:effectLst>
                <a:latin typeface="Arial" pitchFamily="0" charset="0"/>
                <a:ea typeface="宋体" pitchFamily="2" charset="-122"/>
              </a:rPr>
              <a:t>3</a:t>
            </a:r>
          </a:p>
        </p:txBody>
      </p:sp>
      <p:sp>
        <p:nvSpPr>
          <p:cNvPr id="1049568" name=""/>
          <p:cNvSpPr/>
          <p:nvPr/>
        </p:nvSpPr>
        <p:spPr>
          <a:xfrm rot="0" flipV="1">
            <a:off x="6300787" y="2160587"/>
            <a:ext cx="0" cy="788987"/>
          </a:xfrm>
          <a:prstGeom prst="line"/>
          <a:noFill/>
          <a:ln w="28575" cap="flat" cmpd="sng">
            <a:solidFill>
              <a:srgbClr val="CC3300">
                <a:alpha val="100000"/>
              </a:srgbClr>
            </a:solidFill>
            <a:prstDash val="dash"/>
            <a:round/>
            <a:tailEnd type="triangle" w="med" len="med"/>
          </a:ln>
        </p:spPr>
      </p:sp>
      <p:sp>
        <p:nvSpPr>
          <p:cNvPr id="1049569" name=""/>
          <p:cNvSpPr/>
          <p:nvPr/>
        </p:nvSpPr>
        <p:spPr>
          <a:xfrm rot="0" flipH="1">
            <a:off x="5076825" y="2160587"/>
            <a:ext cx="1223962" cy="0"/>
          </a:xfrm>
          <a:prstGeom prst="line"/>
          <a:noFill/>
          <a:ln w="28575" cap="flat" cmpd="sng">
            <a:solidFill>
              <a:srgbClr val="CC3300">
                <a:alpha val="100000"/>
              </a:srgbClr>
            </a:solidFill>
            <a:prstDash val="dash"/>
            <a:round/>
            <a:tailEnd type="triangle" w="med" len="med"/>
          </a:ln>
        </p:spPr>
      </p:sp>
      <p:sp>
        <p:nvSpPr>
          <p:cNvPr id="1049570" name=""/>
          <p:cNvSpPr/>
          <p:nvPr/>
        </p:nvSpPr>
        <p:spPr>
          <a:xfrm rot="0" flipH="1">
            <a:off x="5060950" y="2160587"/>
            <a:ext cx="7937" cy="781050"/>
          </a:xfrm>
          <a:prstGeom prst="line"/>
          <a:noFill/>
          <a:ln w="28575" cap="flat" cmpd="sng">
            <a:solidFill>
              <a:srgbClr val="CC3300">
                <a:alpha val="100000"/>
              </a:srgbClr>
            </a:solidFill>
            <a:prstDash val="dash"/>
            <a:round/>
            <a:tailEnd type="triangle" w="med" len="med"/>
          </a:ln>
        </p:spPr>
      </p:sp>
      <p:sp>
        <p:nvSpPr>
          <p:cNvPr id="1049571" name=""/>
          <p:cNvSpPr/>
          <p:nvPr/>
        </p:nvSpPr>
        <p:spPr>
          <a:xfrm rot="0">
            <a:off x="5076825" y="2952750"/>
            <a:ext cx="1223962" cy="0"/>
          </a:xfrm>
          <a:prstGeom prst="line"/>
          <a:noFill/>
          <a:ln w="28575" cap="flat" cmpd="sng">
            <a:solidFill>
              <a:srgbClr val="CC3300">
                <a:alpha val="100000"/>
              </a:srgbClr>
            </a:solidFill>
            <a:prstDash val="dash"/>
            <a:round/>
            <a:tailEnd type="triangle" w="med" len="med"/>
          </a:ln>
        </p:spPr>
      </p:sp>
      <p:sp>
        <p:nvSpPr>
          <p:cNvPr id="1049572" name=""/>
          <p:cNvSpPr txBox="1"/>
          <p:nvPr/>
        </p:nvSpPr>
        <p:spPr>
          <a:xfrm rot="0">
            <a:off x="6227762" y="2636837"/>
            <a:ext cx="762000" cy="304800"/>
          </a:xfrm>
          <a:prstGeom prst="rect"/>
          <a:noFill/>
          <a:ln>
            <a:noFill/>
          </a:ln>
        </p:spPr>
        <p:txBody>
          <a:bodyPr anchor="t" bIns="45720" lIns="91440" rIns="91440" tIns="45720" vert="horz">
            <a:spAutoFit/>
          </a:bodyPr>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eaLnBrk="1" hangingPunct="1" latinLnBrk="1" lvl="0">
              <a:lnSpc>
                <a:spcPct val="100000"/>
              </a:lnSpc>
              <a:buFontTx/>
              <a:buNone/>
            </a:pPr>
            <a:r>
              <a:rPr altLang="zh-CN" sz="1400" lang="en-US">
                <a:solidFill>
                  <a:schemeClr val="dk1"/>
                </a:solidFill>
                <a:effectLst>
                  <a:outerShdw algn="tl" blurRad="38100" dir="2700000" dist="38100">
                    <a:srgbClr val="C0C0C0"/>
                  </a:outerShdw>
                </a:effectLst>
                <a:latin typeface="Arial" pitchFamily="0" charset="0"/>
                <a:ea typeface="宋体" pitchFamily="2" charset="-122"/>
              </a:rPr>
              <a:t>(</a:t>
            </a:r>
            <a:r>
              <a:rPr altLang="en-US" sz="1400" lang="zh-CN">
                <a:solidFill>
                  <a:schemeClr val="dk1"/>
                </a:solidFill>
                <a:effectLst>
                  <a:outerShdw algn="tl" blurRad="38100" dir="2700000" dist="38100">
                    <a:srgbClr val="C0C0C0"/>
                  </a:outerShdw>
                </a:effectLst>
                <a:latin typeface="Arial" pitchFamily="0" charset="0"/>
                <a:ea typeface="宋体" pitchFamily="2" charset="-122"/>
              </a:rPr>
              <a:t>＋</a:t>
            </a:r>
            <a:r>
              <a:rPr altLang="zh-CN" sz="1400" lang="en-US">
                <a:solidFill>
                  <a:schemeClr val="dk1"/>
                </a:solidFill>
                <a:effectLst>
                  <a:outerShdw algn="tl" blurRad="38100" dir="2700000" dist="38100">
                    <a:srgbClr val="C0C0C0"/>
                  </a:outerShdw>
                </a:effectLst>
                <a:latin typeface="Arial" pitchFamily="0" charset="0"/>
                <a:ea typeface="宋体" pitchFamily="2" charset="-122"/>
              </a:rPr>
              <a:t>)</a:t>
            </a:r>
          </a:p>
        </p:txBody>
      </p:sp>
      <p:sp>
        <p:nvSpPr>
          <p:cNvPr id="1049573" name=""/>
          <p:cNvSpPr txBox="1"/>
          <p:nvPr/>
        </p:nvSpPr>
        <p:spPr>
          <a:xfrm rot="0">
            <a:off x="6042025" y="1828800"/>
            <a:ext cx="762000" cy="304800"/>
          </a:xfrm>
          <a:prstGeom prst="rect"/>
          <a:noFill/>
          <a:ln>
            <a:noFill/>
          </a:ln>
        </p:spPr>
        <p:txBody>
          <a:bodyPr anchor="t" bIns="45720" lIns="91440" rIns="91440" tIns="45720" vert="horz">
            <a:spAutoFit/>
          </a:bodyPr>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eaLnBrk="1" hangingPunct="1" latinLnBrk="1" lvl="0">
              <a:lnSpc>
                <a:spcPct val="100000"/>
              </a:lnSpc>
              <a:buFontTx/>
              <a:buNone/>
            </a:pPr>
            <a:r>
              <a:rPr altLang="zh-CN" sz="1400" lang="en-US">
                <a:solidFill>
                  <a:schemeClr val="dk1"/>
                </a:solidFill>
                <a:effectLst>
                  <a:outerShdw algn="tl" blurRad="38100" dir="2700000" dist="38100">
                    <a:srgbClr val="C0C0C0"/>
                  </a:outerShdw>
                </a:effectLst>
                <a:latin typeface="Arial" pitchFamily="0" charset="0"/>
                <a:ea typeface="宋体" pitchFamily="2" charset="-122"/>
              </a:rPr>
              <a:t>(</a:t>
            </a:r>
            <a:r>
              <a:rPr altLang="en-US" sz="1400" lang="zh-CN">
                <a:solidFill>
                  <a:schemeClr val="dk1"/>
                </a:solidFill>
                <a:effectLst>
                  <a:outerShdw algn="tl" blurRad="38100" dir="2700000" dist="38100">
                    <a:srgbClr val="C0C0C0"/>
                  </a:outerShdw>
                </a:effectLst>
                <a:latin typeface="Arial" pitchFamily="0" charset="0"/>
                <a:ea typeface="宋体" pitchFamily="2" charset="-122"/>
              </a:rPr>
              <a:t>－</a:t>
            </a:r>
            <a:r>
              <a:rPr altLang="zh-CN" sz="1400" lang="en-US">
                <a:solidFill>
                  <a:schemeClr val="dk1"/>
                </a:solidFill>
                <a:effectLst>
                  <a:outerShdw algn="tl" blurRad="38100" dir="2700000" dist="38100">
                    <a:srgbClr val="C0C0C0"/>
                  </a:outerShdw>
                </a:effectLst>
                <a:latin typeface="Arial" pitchFamily="0" charset="0"/>
                <a:ea typeface="宋体" pitchFamily="2" charset="-122"/>
              </a:rPr>
              <a:t>)</a:t>
            </a:r>
          </a:p>
        </p:txBody>
      </p:sp>
      <p:sp>
        <p:nvSpPr>
          <p:cNvPr id="1049574" name=""/>
          <p:cNvSpPr txBox="1"/>
          <p:nvPr/>
        </p:nvSpPr>
        <p:spPr>
          <a:xfrm rot="0">
            <a:off x="4818062" y="1828800"/>
            <a:ext cx="762000" cy="304800"/>
          </a:xfrm>
          <a:prstGeom prst="rect"/>
          <a:noFill/>
          <a:ln>
            <a:noFill/>
          </a:ln>
        </p:spPr>
        <p:txBody>
          <a:bodyPr anchor="t" bIns="45720" lIns="91440" rIns="91440" tIns="45720" vert="horz">
            <a:spAutoFit/>
          </a:bodyPr>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eaLnBrk="1" hangingPunct="1" latinLnBrk="1" lvl="0">
              <a:lnSpc>
                <a:spcPct val="100000"/>
              </a:lnSpc>
              <a:buFontTx/>
              <a:buNone/>
            </a:pPr>
            <a:r>
              <a:rPr altLang="zh-CN" sz="1400" lang="en-US">
                <a:solidFill>
                  <a:schemeClr val="dk1"/>
                </a:solidFill>
                <a:effectLst>
                  <a:outerShdw algn="tl" blurRad="38100" dir="2700000" dist="38100">
                    <a:srgbClr val="C0C0C0"/>
                  </a:outerShdw>
                </a:effectLst>
                <a:latin typeface="Arial" pitchFamily="0" charset="0"/>
                <a:ea typeface="宋体" pitchFamily="2" charset="-122"/>
              </a:rPr>
              <a:t>(</a:t>
            </a:r>
            <a:r>
              <a:rPr altLang="en-US" sz="1400" lang="zh-CN">
                <a:solidFill>
                  <a:schemeClr val="dk1"/>
                </a:solidFill>
                <a:effectLst>
                  <a:outerShdw algn="tl" blurRad="38100" dir="2700000" dist="38100">
                    <a:srgbClr val="C0C0C0"/>
                  </a:outerShdw>
                </a:effectLst>
                <a:latin typeface="Arial" pitchFamily="0" charset="0"/>
                <a:ea typeface="宋体" pitchFamily="2" charset="-122"/>
              </a:rPr>
              <a:t>＋</a:t>
            </a:r>
            <a:r>
              <a:rPr altLang="zh-CN" sz="1400" lang="en-US">
                <a:solidFill>
                  <a:schemeClr val="dk1"/>
                </a:solidFill>
                <a:effectLst>
                  <a:outerShdw algn="tl" blurRad="38100" dir="2700000" dist="38100">
                    <a:srgbClr val="C0C0C0"/>
                  </a:outerShdw>
                </a:effectLst>
                <a:latin typeface="Arial" pitchFamily="0" charset="0"/>
                <a:ea typeface="宋体" pitchFamily="2" charset="-122"/>
              </a:rPr>
              <a:t>)</a:t>
            </a:r>
          </a:p>
        </p:txBody>
      </p:sp>
      <p:sp>
        <p:nvSpPr>
          <p:cNvPr id="1049575" name=""/>
          <p:cNvSpPr txBox="1"/>
          <p:nvPr/>
        </p:nvSpPr>
        <p:spPr>
          <a:xfrm rot="0">
            <a:off x="4859337" y="2565400"/>
            <a:ext cx="762000" cy="304800"/>
          </a:xfrm>
          <a:prstGeom prst="rect"/>
          <a:noFill/>
          <a:ln>
            <a:noFill/>
          </a:ln>
        </p:spPr>
        <p:txBody>
          <a:bodyPr anchor="t" bIns="45720" lIns="91440" rIns="91440" tIns="45720" vert="horz">
            <a:spAutoFit/>
          </a:bodyPr>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eaLnBrk="1" hangingPunct="1" latinLnBrk="1" lvl="0">
              <a:lnSpc>
                <a:spcPct val="100000"/>
              </a:lnSpc>
              <a:buFontTx/>
              <a:buNone/>
            </a:pPr>
            <a:r>
              <a:rPr altLang="zh-CN" sz="1400" lang="en-US">
                <a:solidFill>
                  <a:schemeClr val="dk1"/>
                </a:solidFill>
                <a:effectLst>
                  <a:outerShdw algn="tl" blurRad="38100" dir="2700000" dist="38100">
                    <a:srgbClr val="C0C0C0"/>
                  </a:outerShdw>
                </a:effectLst>
                <a:latin typeface="Arial" pitchFamily="0" charset="0"/>
                <a:ea typeface="宋体" pitchFamily="2" charset="-122"/>
              </a:rPr>
              <a:t>(</a:t>
            </a:r>
            <a:r>
              <a:rPr altLang="en-US" sz="1400" lang="zh-CN">
                <a:solidFill>
                  <a:schemeClr val="dk1"/>
                </a:solidFill>
                <a:effectLst>
                  <a:outerShdw algn="tl" blurRad="38100" dir="2700000" dist="38100">
                    <a:srgbClr val="C0C0C0"/>
                  </a:outerShdw>
                </a:effectLst>
                <a:latin typeface="Arial" pitchFamily="0" charset="0"/>
                <a:ea typeface="宋体" pitchFamily="2" charset="-122"/>
              </a:rPr>
              <a:t>－</a:t>
            </a:r>
            <a:r>
              <a:rPr altLang="zh-CN" sz="1400" lang="en-US">
                <a:solidFill>
                  <a:schemeClr val="dk1"/>
                </a:solidFill>
                <a:effectLst>
                  <a:outerShdw algn="tl" blurRad="38100" dir="2700000" dist="38100">
                    <a:srgbClr val="C0C0C0"/>
                  </a:outerShdw>
                </a:effectLst>
                <a:latin typeface="Arial" pitchFamily="0" charset="0"/>
                <a:ea typeface="宋体" pitchFamily="2" charset="-122"/>
              </a:rPr>
              <a:t>)</a:t>
            </a:r>
          </a:p>
        </p:txBody>
      </p:sp>
      <p:pic>
        <p:nvPicPr>
          <p:cNvPr id="2097174" name=""/>
          <p:cNvPicPr>
            <a:picLocks/>
          </p:cNvPicPr>
          <p:nvPr/>
        </p:nvPicPr>
        <p:blipFill>
          <a:blip xmlns:r="http://schemas.openxmlformats.org/officeDocument/2006/relationships" r:embed="rId1"/>
          <a:srcRect l="0" t="0" r="0" b="0"/>
          <a:stretch>
            <a:fillRect/>
          </a:stretch>
        </p:blipFill>
        <p:spPr>
          <a:xfrm rot="0">
            <a:off x="539750" y="4797425"/>
            <a:ext cx="3816350" cy="466725"/>
          </a:xfrm>
          <a:prstGeom prst="rect"/>
          <a:noFill/>
          <a:ln>
            <a:noFill/>
          </a:ln>
        </p:spPr>
      </p:pic>
      <p:sp>
        <p:nvSpPr>
          <p:cNvPr id="1049576" name=""/>
          <p:cNvSpPr/>
          <p:nvPr/>
        </p:nvSpPr>
        <p:spPr>
          <a:xfrm rot="0">
            <a:off x="250825" y="5284787"/>
            <a:ext cx="8137525" cy="1096962"/>
          </a:xfrm>
          <a:prstGeom prst="rect"/>
          <a:noFill/>
          <a:ln>
            <a:noFill/>
          </a:ln>
        </p:spPr>
        <p:txBody>
          <a:bodyPr anchor="t" bIns="45720" lIns="91440" rIns="91440" tIns="45720" vert="horz">
            <a:spAutoFit/>
          </a:bodyPr>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eaLnBrk="1" hangingPunct="1" latinLnBrk="1" lvl="0">
              <a:lnSpc>
                <a:spcPct val="100000"/>
              </a:lnSpc>
              <a:spcBef>
                <a:spcPct val="0"/>
              </a:spcBef>
              <a:buFontTx/>
              <a:buNone/>
            </a:pPr>
            <a:r>
              <a:rPr altLang="en-US" sz="2200" lang="zh-CN">
                <a:latin typeface="华文细黑" pitchFamily="2" charset="-122"/>
              </a:rPr>
              <a:t>调整步骤为：</a:t>
            </a:r>
            <a:r>
              <a:rPr altLang="en-US" sz="2200" lang="zh-CN"/>
              <a:t>在进基变量的闭回路中标有正号的变量加上调整量</a:t>
            </a:r>
            <a:r>
              <a:rPr altLang="zh-CN" sz="2200" i="1" lang="en-US"/>
              <a:t>θ</a:t>
            </a:r>
            <a:r>
              <a:rPr altLang="en-US" sz="2200" lang="zh-CN"/>
              <a:t>，标有负号的变量减去调整量</a:t>
            </a:r>
            <a:r>
              <a:rPr altLang="zh-CN" sz="2200" i="1" lang="en-US"/>
              <a:t>θ</a:t>
            </a:r>
            <a:r>
              <a:rPr altLang="en-US" sz="2200" lang="zh-CN"/>
              <a:t>，其余变量不变，得到一组新的基可行解。然后求所有非基变量的检验数重新检验。</a:t>
            </a:r>
          </a:p>
        </p:txBody>
      </p:sp>
      <p:sp>
        <p:nvSpPr>
          <p:cNvPr id="1049577" name=""/>
          <p:cNvSpPr txBox="1"/>
          <p:nvPr/>
        </p:nvSpPr>
        <p:spPr>
          <a:xfrm rot="0">
            <a:off x="6156325" y="2565400"/>
            <a:ext cx="504825" cy="396875"/>
          </a:xfrm>
          <a:prstGeom prst="rect"/>
          <a:solidFill>
            <a:schemeClr val="lt1"/>
          </a:solidFill>
          <a:ln>
            <a:noFill/>
          </a:ln>
        </p:spPr>
        <p:txBody>
          <a:bodyPr anchor="t" bIns="45720" lIns="91440" rIns="91440" tIns="45720" vert="horz">
            <a:spAutoFit/>
          </a:bodyPr>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algn="ctr" eaLnBrk="1" hangingPunct="1" latinLnBrk="1" lvl="0">
              <a:lnSpc>
                <a:spcPct val="100000"/>
              </a:lnSpc>
              <a:buClr>
                <a:schemeClr val="accent1"/>
              </a:buClr>
              <a:buSzPct val="80000"/>
              <a:buFont typeface="Wingdings" pitchFamily="2" charset="2"/>
              <a:buNone/>
            </a:pPr>
            <a:r>
              <a:rPr altLang="zh-CN" sz="2000" lang="en-US">
                <a:solidFill>
                  <a:srgbClr val="A50021"/>
                </a:solidFill>
                <a:effectLst>
                  <a:outerShdw algn="tl" blurRad="38100" dir="2700000" dist="38100">
                    <a:srgbClr val="C0C0C0"/>
                  </a:outerShdw>
                </a:effectLst>
                <a:latin typeface="Arial" pitchFamily="0" charset="0"/>
                <a:ea typeface="宋体" pitchFamily="2" charset="-122"/>
              </a:rPr>
              <a:t>1</a:t>
            </a:r>
          </a:p>
        </p:txBody>
      </p:sp>
      <p:sp>
        <p:nvSpPr>
          <p:cNvPr id="1049578" name=""/>
          <p:cNvSpPr txBox="1"/>
          <p:nvPr/>
        </p:nvSpPr>
        <p:spPr>
          <a:xfrm rot="0">
            <a:off x="6157912" y="1808162"/>
            <a:ext cx="504825" cy="396875"/>
          </a:xfrm>
          <a:prstGeom prst="rect"/>
          <a:solidFill>
            <a:schemeClr val="lt1"/>
          </a:solidFill>
          <a:ln>
            <a:noFill/>
          </a:ln>
        </p:spPr>
        <p:txBody>
          <a:bodyPr anchor="t" bIns="45720" lIns="91440" rIns="91440" tIns="45720" vert="horz">
            <a:spAutoFit/>
          </a:bodyPr>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algn="ctr" eaLnBrk="1" hangingPunct="1" latinLnBrk="1" lvl="0">
              <a:lnSpc>
                <a:spcPct val="100000"/>
              </a:lnSpc>
              <a:buClr>
                <a:schemeClr val="accent1"/>
              </a:buClr>
              <a:buSzPct val="80000"/>
              <a:buFont typeface="Wingdings" pitchFamily="2" charset="2"/>
              <a:buNone/>
            </a:pPr>
            <a:r>
              <a:rPr altLang="zh-CN" sz="2000" lang="en-US">
                <a:solidFill>
                  <a:srgbClr val="CC3300"/>
                </a:solidFill>
                <a:effectLst>
                  <a:outerShdw algn="tl" blurRad="38100" dir="2700000" dist="38100">
                    <a:srgbClr val="C0C0C0"/>
                  </a:outerShdw>
                </a:effectLst>
                <a:latin typeface="Arial" pitchFamily="0" charset="0"/>
                <a:ea typeface="楷体_GB2312" pitchFamily="49" charset="-122"/>
              </a:rPr>
              <a:t>2</a:t>
            </a:r>
          </a:p>
        </p:txBody>
      </p:sp>
      <p:sp>
        <p:nvSpPr>
          <p:cNvPr id="1049579" name=""/>
          <p:cNvSpPr txBox="1"/>
          <p:nvPr/>
        </p:nvSpPr>
        <p:spPr>
          <a:xfrm rot="0">
            <a:off x="4932362" y="1773237"/>
            <a:ext cx="504825" cy="396875"/>
          </a:xfrm>
          <a:prstGeom prst="rect"/>
          <a:solidFill>
            <a:schemeClr val="lt1"/>
          </a:solidFill>
          <a:ln>
            <a:noFill/>
          </a:ln>
        </p:spPr>
        <p:txBody>
          <a:bodyPr anchor="t" bIns="45720" lIns="91440" rIns="91440" tIns="45720" vert="horz">
            <a:spAutoFit/>
          </a:bodyPr>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algn="ctr" eaLnBrk="1" hangingPunct="1" latinLnBrk="1" lvl="0">
              <a:lnSpc>
                <a:spcPct val="100000"/>
              </a:lnSpc>
              <a:buClr>
                <a:schemeClr val="accent1"/>
              </a:buClr>
              <a:buSzPct val="80000"/>
              <a:buFont typeface="Wingdings" pitchFamily="2" charset="2"/>
              <a:buNone/>
            </a:pPr>
            <a:r>
              <a:rPr altLang="zh-CN" sz="2000" lang="en-US">
                <a:solidFill>
                  <a:srgbClr val="A50021"/>
                </a:solidFill>
                <a:effectLst>
                  <a:outerShdw algn="tl" blurRad="38100" dir="2700000" dist="38100">
                    <a:srgbClr val="C0C0C0"/>
                  </a:outerShdw>
                </a:effectLst>
                <a:latin typeface="Arial" pitchFamily="0" charset="0"/>
                <a:ea typeface="宋体" pitchFamily="2" charset="-122"/>
              </a:rPr>
              <a:t>5</a:t>
            </a:r>
          </a:p>
        </p:txBody>
      </p:sp>
      <p:sp>
        <p:nvSpPr>
          <p:cNvPr id="1049580" name=""/>
          <p:cNvSpPr txBox="1"/>
          <p:nvPr/>
        </p:nvSpPr>
        <p:spPr>
          <a:xfrm rot="0">
            <a:off x="4932362" y="2565400"/>
            <a:ext cx="504825" cy="396875"/>
          </a:xfrm>
          <a:prstGeom prst="rect"/>
          <a:solidFill>
            <a:schemeClr val="lt1"/>
          </a:solidFill>
          <a:ln>
            <a:noFill/>
          </a:ln>
        </p:spPr>
        <p:txBody>
          <a:bodyPr anchor="t" bIns="45720" lIns="91440" rIns="91440" tIns="45720" vert="horz">
            <a:spAutoFit/>
          </a:bodyPr>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algn="ctr" eaLnBrk="1" hangingPunct="1" latinLnBrk="1" lvl="0">
              <a:lnSpc>
                <a:spcPct val="100000"/>
              </a:lnSpc>
              <a:buClr>
                <a:schemeClr val="accent1"/>
              </a:buClr>
              <a:buSzPct val="80000"/>
              <a:buFont typeface="Wingdings" pitchFamily="2" charset="2"/>
              <a:buNone/>
            </a:pPr>
            <a:endParaRPr altLang="zh-CN" sz="2000" lang="zh-CN">
              <a:solidFill>
                <a:srgbClr val="000000"/>
              </a:solidFill>
              <a:effectLst>
                <a:outerShdw algn="tl" blurRad="38100" dir="2700000" dist="38100">
                  <a:srgbClr val="C0C0C0"/>
                </a:outerShdw>
              </a:effectLst>
              <a:latin typeface="楷体_GB2312" pitchFamily="49" charset="-122"/>
              <a:ea typeface="楷体_GB2312" pitchFamily="49" charset="-122"/>
            </a:endParaRPr>
          </a:p>
        </p:txBody>
      </p:sp>
    </p:spTree>
  </p:cSld>
  <p:clrMapOvr>
    <a:masterClrMapping/>
  </p:clrMapOvr>
  <p:timing>
    <p:tnLst>
      <p:par>
        <p:cTn dur="indefinite" id="1" nodeType="tmRoot">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22" presetSubtype="4">
                                  <p:stCondLst>
                                    <p:cond delay="0"/>
                                  </p:stCondLst>
                                  <p:childTnLst>
                                    <p:set>
                                      <p:cBhvr>
                                        <p:cTn dur="1" fill="hold" id="6">
                                          <p:stCondLst>
                                            <p:cond delay="0"/>
                                          </p:stCondLst>
                                        </p:cTn>
                                        <p:tgtEl>
                                          <p:spTgt spid="1049568"/>
                                        </p:tgtEl>
                                        <p:attrNameLst>
                                          <p:attrName>style.visibility</p:attrName>
                                        </p:attrNameLst>
                                      </p:cBhvr>
                                      <p:to>
                                        <p:strVal val="visible"/>
                                      </p:to>
                                    </p:set>
                                    <p:animEffect transition="in" filter="wipe(down)">
                                      <p:cBhvr>
                                        <p:cTn dur="500" id="7"/>
                                        <p:tgtEl>
                                          <p:spTgt spid="1049568"/>
                                        </p:tgtEl>
                                      </p:cBhvr>
                                    </p:animEffect>
                                  </p:childTnLst>
                                </p:cTn>
                              </p:par>
                            </p:childTnLst>
                          </p:cTn>
                        </p:par>
                      </p:childTnLst>
                    </p:cTn>
                  </p:par>
                  <p:par>
                    <p:cTn fill="hold" id="8">
                      <p:stCondLst>
                        <p:cond delay="indefinite"/>
                      </p:stCondLst>
                      <p:childTnLst>
                        <p:par>
                          <p:cTn fill="hold" id="9">
                            <p:stCondLst>
                              <p:cond delay="0"/>
                            </p:stCondLst>
                            <p:childTnLst>
                              <p:par>
                                <p:cTn fill="hold" id="10" nodeType="clickEffect" presetClass="entr" presetID="22" presetSubtype="4">
                                  <p:stCondLst>
                                    <p:cond delay="0"/>
                                  </p:stCondLst>
                                  <p:childTnLst>
                                    <p:set>
                                      <p:cBhvr>
                                        <p:cTn dur="1" fill="hold" id="11">
                                          <p:stCondLst>
                                            <p:cond delay="0"/>
                                          </p:stCondLst>
                                        </p:cTn>
                                        <p:tgtEl>
                                          <p:spTgt spid="1049569"/>
                                        </p:tgtEl>
                                        <p:attrNameLst>
                                          <p:attrName>style.visibility</p:attrName>
                                        </p:attrNameLst>
                                      </p:cBhvr>
                                      <p:to>
                                        <p:strVal val="visible"/>
                                      </p:to>
                                    </p:set>
                                    <p:animEffect transition="in" filter="wipe(down)">
                                      <p:cBhvr>
                                        <p:cTn dur="500" id="12"/>
                                        <p:tgtEl>
                                          <p:spTgt spid="1049569"/>
                                        </p:tgtEl>
                                      </p:cBhvr>
                                    </p:animEffect>
                                  </p:childTnLst>
                                </p:cTn>
                              </p:par>
                            </p:childTnLst>
                          </p:cTn>
                        </p:par>
                      </p:childTnLst>
                    </p:cTn>
                  </p:par>
                  <p:par>
                    <p:cTn fill="hold" id="13">
                      <p:stCondLst>
                        <p:cond delay="indefinite"/>
                      </p:stCondLst>
                      <p:childTnLst>
                        <p:par>
                          <p:cTn fill="hold" id="14">
                            <p:stCondLst>
                              <p:cond delay="0"/>
                            </p:stCondLst>
                            <p:childTnLst>
                              <p:par>
                                <p:cTn fill="hold" id="15" nodeType="clickEffect" presetClass="entr" presetID="22" presetSubtype="4">
                                  <p:stCondLst>
                                    <p:cond delay="0"/>
                                  </p:stCondLst>
                                  <p:childTnLst>
                                    <p:set>
                                      <p:cBhvr>
                                        <p:cTn dur="1" fill="hold" id="16">
                                          <p:stCondLst>
                                            <p:cond delay="0"/>
                                          </p:stCondLst>
                                        </p:cTn>
                                        <p:tgtEl>
                                          <p:spTgt spid="1049570"/>
                                        </p:tgtEl>
                                        <p:attrNameLst>
                                          <p:attrName>style.visibility</p:attrName>
                                        </p:attrNameLst>
                                      </p:cBhvr>
                                      <p:to>
                                        <p:strVal val="visible"/>
                                      </p:to>
                                    </p:set>
                                    <p:animEffect transition="in" filter="wipe(down)">
                                      <p:cBhvr>
                                        <p:cTn dur="500" id="17"/>
                                        <p:tgtEl>
                                          <p:spTgt spid="1049570"/>
                                        </p:tgtEl>
                                      </p:cBhvr>
                                    </p:animEffect>
                                  </p:childTnLst>
                                </p:cTn>
                              </p:par>
                            </p:childTnLst>
                          </p:cTn>
                        </p:par>
                      </p:childTnLst>
                    </p:cTn>
                  </p:par>
                  <p:par>
                    <p:cTn fill="hold" id="18">
                      <p:stCondLst>
                        <p:cond delay="indefinite"/>
                      </p:stCondLst>
                      <p:childTnLst>
                        <p:par>
                          <p:cTn fill="hold" id="19">
                            <p:stCondLst>
                              <p:cond delay="0"/>
                            </p:stCondLst>
                            <p:childTnLst>
                              <p:par>
                                <p:cTn fill="hold" id="20" nodeType="clickEffect" presetClass="entr" presetID="22" presetSubtype="4">
                                  <p:stCondLst>
                                    <p:cond delay="0"/>
                                  </p:stCondLst>
                                  <p:childTnLst>
                                    <p:set>
                                      <p:cBhvr>
                                        <p:cTn dur="1" fill="hold" id="21">
                                          <p:stCondLst>
                                            <p:cond delay="0"/>
                                          </p:stCondLst>
                                        </p:cTn>
                                        <p:tgtEl>
                                          <p:spTgt spid="1049571"/>
                                        </p:tgtEl>
                                        <p:attrNameLst>
                                          <p:attrName>style.visibility</p:attrName>
                                        </p:attrNameLst>
                                      </p:cBhvr>
                                      <p:to>
                                        <p:strVal val="visible"/>
                                      </p:to>
                                    </p:set>
                                    <p:animEffect transition="in" filter="wipe(down)">
                                      <p:cBhvr>
                                        <p:cTn dur="500" id="22"/>
                                        <p:tgtEl>
                                          <p:spTgt spid="1049571"/>
                                        </p:tgtEl>
                                      </p:cBhvr>
                                    </p:animEffect>
                                  </p:childTnLst>
                                </p:cTn>
                              </p:par>
                            </p:childTnLst>
                          </p:cTn>
                        </p:par>
                        <p:par>
                          <p:cTn fill="hold" id="23">
                            <p:stCondLst>
                              <p:cond delay="500"/>
                            </p:stCondLst>
                            <p:childTnLst>
                              <p:par>
                                <p:cTn fill="hold" grpId="0" id="24" nodeType="afterEffect" presetClass="entr" presetID="3" presetSubtype="10">
                                  <p:stCondLst>
                                    <p:cond delay="0"/>
                                  </p:stCondLst>
                                  <p:childTnLst>
                                    <p:set>
                                      <p:cBhvr>
                                        <p:cTn dur="1" fill="hold" id="25">
                                          <p:stCondLst>
                                            <p:cond delay="0"/>
                                          </p:stCondLst>
                                        </p:cTn>
                                        <p:tgtEl>
                                          <p:spTgt spid="1049572"/>
                                        </p:tgtEl>
                                        <p:attrNameLst>
                                          <p:attrName>style.visibility</p:attrName>
                                        </p:attrNameLst>
                                      </p:cBhvr>
                                      <p:to>
                                        <p:strVal val="visible"/>
                                      </p:to>
                                    </p:set>
                                    <p:animEffect transition="in" filter="blinds(horizontal)">
                                      <p:cBhvr>
                                        <p:cTn dur="1000" id="26"/>
                                        <p:tgtEl>
                                          <p:spTgt spid="1049572"/>
                                        </p:tgtEl>
                                      </p:cBhvr>
                                    </p:animEffect>
                                  </p:childTnLst>
                                </p:cTn>
                              </p:par>
                            </p:childTnLst>
                          </p:cTn>
                        </p:par>
                        <p:par>
                          <p:cTn fill="hold" id="27">
                            <p:stCondLst>
                              <p:cond delay="1500"/>
                            </p:stCondLst>
                            <p:childTnLst>
                              <p:par>
                                <p:cTn fill="hold" grpId="0" id="28" nodeType="afterEffect" presetClass="entr" presetID="3" presetSubtype="10">
                                  <p:stCondLst>
                                    <p:cond delay="0"/>
                                  </p:stCondLst>
                                  <p:childTnLst>
                                    <p:set>
                                      <p:cBhvr>
                                        <p:cTn dur="1" fill="hold" id="29">
                                          <p:stCondLst>
                                            <p:cond delay="0"/>
                                          </p:stCondLst>
                                        </p:cTn>
                                        <p:tgtEl>
                                          <p:spTgt spid="1049573"/>
                                        </p:tgtEl>
                                        <p:attrNameLst>
                                          <p:attrName>style.visibility</p:attrName>
                                        </p:attrNameLst>
                                      </p:cBhvr>
                                      <p:to>
                                        <p:strVal val="visible"/>
                                      </p:to>
                                    </p:set>
                                    <p:animEffect transition="in" filter="blinds(horizontal)">
                                      <p:cBhvr>
                                        <p:cTn dur="1000" id="30"/>
                                        <p:tgtEl>
                                          <p:spTgt spid="1049573"/>
                                        </p:tgtEl>
                                      </p:cBhvr>
                                    </p:animEffect>
                                  </p:childTnLst>
                                </p:cTn>
                              </p:par>
                            </p:childTnLst>
                          </p:cTn>
                        </p:par>
                        <p:par>
                          <p:cTn fill="hold" id="31">
                            <p:stCondLst>
                              <p:cond delay="2500"/>
                            </p:stCondLst>
                            <p:childTnLst>
                              <p:par>
                                <p:cTn fill="hold" grpId="0" id="32" nodeType="afterEffect" presetClass="entr" presetID="3" presetSubtype="10">
                                  <p:stCondLst>
                                    <p:cond delay="0"/>
                                  </p:stCondLst>
                                  <p:childTnLst>
                                    <p:set>
                                      <p:cBhvr>
                                        <p:cTn dur="1" fill="hold" id="33">
                                          <p:stCondLst>
                                            <p:cond delay="0"/>
                                          </p:stCondLst>
                                        </p:cTn>
                                        <p:tgtEl>
                                          <p:spTgt spid="1049574"/>
                                        </p:tgtEl>
                                        <p:attrNameLst>
                                          <p:attrName>style.visibility</p:attrName>
                                        </p:attrNameLst>
                                      </p:cBhvr>
                                      <p:to>
                                        <p:strVal val="visible"/>
                                      </p:to>
                                    </p:set>
                                    <p:animEffect transition="in" filter="blinds(horizontal)">
                                      <p:cBhvr>
                                        <p:cTn dur="1000" id="34"/>
                                        <p:tgtEl>
                                          <p:spTgt spid="1049574"/>
                                        </p:tgtEl>
                                      </p:cBhvr>
                                    </p:animEffect>
                                  </p:childTnLst>
                                </p:cTn>
                              </p:par>
                            </p:childTnLst>
                          </p:cTn>
                        </p:par>
                        <p:par>
                          <p:cTn fill="hold" id="35">
                            <p:stCondLst>
                              <p:cond delay="3500"/>
                            </p:stCondLst>
                            <p:childTnLst>
                              <p:par>
                                <p:cTn fill="hold" grpId="0" id="36" nodeType="afterEffect" presetClass="entr" presetID="3" presetSubtype="10">
                                  <p:stCondLst>
                                    <p:cond delay="0"/>
                                  </p:stCondLst>
                                  <p:childTnLst>
                                    <p:set>
                                      <p:cBhvr>
                                        <p:cTn dur="1" fill="hold" id="37">
                                          <p:stCondLst>
                                            <p:cond delay="0"/>
                                          </p:stCondLst>
                                        </p:cTn>
                                        <p:tgtEl>
                                          <p:spTgt spid="1049575"/>
                                        </p:tgtEl>
                                        <p:attrNameLst>
                                          <p:attrName>style.visibility</p:attrName>
                                        </p:attrNameLst>
                                      </p:cBhvr>
                                      <p:to>
                                        <p:strVal val="visible"/>
                                      </p:to>
                                    </p:set>
                                    <p:animEffect transition="in" filter="blinds(horizontal)">
                                      <p:cBhvr>
                                        <p:cTn dur="1000" id="38"/>
                                        <p:tgtEl>
                                          <p:spTgt spid="1049575"/>
                                        </p:tgtEl>
                                      </p:cBhvr>
                                    </p:animEffect>
                                  </p:childTnLst>
                                </p:cTn>
                              </p:par>
                            </p:childTnLst>
                          </p:cTn>
                        </p:par>
                      </p:childTnLst>
                    </p:cTn>
                  </p:par>
                  <p:par>
                    <p:cTn fill="hold" id="39">
                      <p:stCondLst>
                        <p:cond delay="indefinite"/>
                      </p:stCondLst>
                      <p:childTnLst>
                        <p:par>
                          <p:cTn fill="hold" id="40">
                            <p:stCondLst>
                              <p:cond delay="0"/>
                            </p:stCondLst>
                            <p:childTnLst>
                              <p:par>
                                <p:cTn fill="hold" grpId="0" id="41" nodeType="clickEffect" presetClass="entr" presetID="22" presetSubtype="4">
                                  <p:stCondLst>
                                    <p:cond delay="0"/>
                                  </p:stCondLst>
                                  <p:childTnLst>
                                    <p:set>
                                      <p:cBhvr>
                                        <p:cTn dur="1" fill="hold" id="42">
                                          <p:stCondLst>
                                            <p:cond delay="0"/>
                                          </p:stCondLst>
                                        </p:cTn>
                                        <p:tgtEl>
                                          <p:spTgt spid="1049577"/>
                                        </p:tgtEl>
                                        <p:attrNameLst>
                                          <p:attrName>style.visibility</p:attrName>
                                        </p:attrNameLst>
                                      </p:cBhvr>
                                      <p:to>
                                        <p:strVal val="visible"/>
                                      </p:to>
                                    </p:set>
                                    <p:animEffect transition="in" filter="wipe(down)">
                                      <p:cBhvr>
                                        <p:cTn dur="500" id="43"/>
                                        <p:tgtEl>
                                          <p:spTgt spid="1049577"/>
                                        </p:tgtEl>
                                      </p:cBhvr>
                                    </p:animEffect>
                                  </p:childTnLst>
                                </p:cTn>
                              </p:par>
                            </p:childTnLst>
                          </p:cTn>
                        </p:par>
                      </p:childTnLst>
                    </p:cTn>
                  </p:par>
                  <p:par>
                    <p:cTn fill="hold" id="44">
                      <p:stCondLst>
                        <p:cond delay="indefinite"/>
                      </p:stCondLst>
                      <p:childTnLst>
                        <p:par>
                          <p:cTn fill="hold" id="45">
                            <p:stCondLst>
                              <p:cond delay="0"/>
                            </p:stCondLst>
                            <p:childTnLst>
                              <p:par>
                                <p:cTn fill="hold" grpId="0" id="46" nodeType="clickEffect" presetClass="entr" presetID="22" presetSubtype="4">
                                  <p:stCondLst>
                                    <p:cond delay="0"/>
                                  </p:stCondLst>
                                  <p:childTnLst>
                                    <p:set>
                                      <p:cBhvr>
                                        <p:cTn dur="1" fill="hold" id="47">
                                          <p:stCondLst>
                                            <p:cond delay="0"/>
                                          </p:stCondLst>
                                        </p:cTn>
                                        <p:tgtEl>
                                          <p:spTgt spid="1049578"/>
                                        </p:tgtEl>
                                        <p:attrNameLst>
                                          <p:attrName>style.visibility</p:attrName>
                                        </p:attrNameLst>
                                      </p:cBhvr>
                                      <p:to>
                                        <p:strVal val="visible"/>
                                      </p:to>
                                    </p:set>
                                    <p:animEffect transition="in" filter="wipe(down)">
                                      <p:cBhvr>
                                        <p:cTn dur="500" id="48"/>
                                        <p:tgtEl>
                                          <p:spTgt spid="1049578"/>
                                        </p:tgtEl>
                                      </p:cBhvr>
                                    </p:animEffect>
                                  </p:childTnLst>
                                </p:cTn>
                              </p:par>
                            </p:childTnLst>
                          </p:cTn>
                        </p:par>
                      </p:childTnLst>
                    </p:cTn>
                  </p:par>
                  <p:par>
                    <p:cTn fill="hold" id="49">
                      <p:stCondLst>
                        <p:cond delay="indefinite"/>
                      </p:stCondLst>
                      <p:childTnLst>
                        <p:par>
                          <p:cTn fill="hold" id="50">
                            <p:stCondLst>
                              <p:cond delay="0"/>
                            </p:stCondLst>
                            <p:childTnLst>
                              <p:par>
                                <p:cTn fill="hold" grpId="0" id="51" nodeType="clickEffect" presetClass="entr" presetID="22" presetSubtype="4">
                                  <p:stCondLst>
                                    <p:cond delay="0"/>
                                  </p:stCondLst>
                                  <p:childTnLst>
                                    <p:set>
                                      <p:cBhvr>
                                        <p:cTn dur="1" fill="hold" id="52">
                                          <p:stCondLst>
                                            <p:cond delay="0"/>
                                          </p:stCondLst>
                                        </p:cTn>
                                        <p:tgtEl>
                                          <p:spTgt spid="1049579"/>
                                        </p:tgtEl>
                                        <p:attrNameLst>
                                          <p:attrName>style.visibility</p:attrName>
                                        </p:attrNameLst>
                                      </p:cBhvr>
                                      <p:to>
                                        <p:strVal val="visible"/>
                                      </p:to>
                                    </p:set>
                                    <p:animEffect transition="in" filter="wipe(down)">
                                      <p:cBhvr>
                                        <p:cTn dur="500" id="53"/>
                                        <p:tgtEl>
                                          <p:spTgt spid="1049579"/>
                                        </p:tgtEl>
                                      </p:cBhvr>
                                    </p:animEffect>
                                  </p:childTnLst>
                                </p:cTn>
                              </p:par>
                            </p:childTnLst>
                          </p:cTn>
                        </p:par>
                      </p:childTnLst>
                    </p:cTn>
                  </p:par>
                  <p:par>
                    <p:cTn fill="hold" id="54">
                      <p:stCondLst>
                        <p:cond delay="indefinite"/>
                      </p:stCondLst>
                      <p:childTnLst>
                        <p:par>
                          <p:cTn fill="hold" id="55">
                            <p:stCondLst>
                              <p:cond delay="0"/>
                            </p:stCondLst>
                            <p:childTnLst>
                              <p:par>
                                <p:cTn fill="hold" grpId="0" id="56" nodeType="clickEffect" presetClass="entr" presetID="22" presetSubtype="4">
                                  <p:stCondLst>
                                    <p:cond delay="0"/>
                                  </p:stCondLst>
                                  <p:childTnLst>
                                    <p:set>
                                      <p:cBhvr>
                                        <p:cTn dur="1" fill="hold" id="57">
                                          <p:stCondLst>
                                            <p:cond delay="0"/>
                                          </p:stCondLst>
                                        </p:cTn>
                                        <p:tgtEl>
                                          <p:spTgt spid="1049580"/>
                                        </p:tgtEl>
                                        <p:attrNameLst>
                                          <p:attrName>style.visibility</p:attrName>
                                        </p:attrNameLst>
                                      </p:cBhvr>
                                      <p:to>
                                        <p:strVal val="visible"/>
                                      </p:to>
                                    </p:set>
                                    <p:animEffect transition="in" filter="wipe(down)">
                                      <p:cBhvr>
                                        <p:cTn dur="500" id="58"/>
                                        <p:tgtEl>
                                          <p:spTgt spid="10495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572" grpId="0" uiExpand="0" build="whole"/>
      <p:bldP spid="1049573" grpId="0" uiExpand="0" build="whole"/>
      <p:bldP spid="1049574" grpId="0" uiExpand="0" build="whole"/>
      <p:bldP spid="1049575" grpId="0" uiExpand="0" build="whole"/>
      <p:bldP spid="1049577" grpId="0" uiExpand="0" build="whole" animBg="1"/>
      <p:bldP spid="1049578" grpId="0" uiExpand="0" build="whole" animBg="1"/>
      <p:bldP spid="1049579" grpId="0" uiExpand="0" build="whole" animBg="1"/>
      <p:bldP spid="1049580" grpId="0" uiExpand="0" build="whole" animBg="1"/>
    </p:bldLst>
  </p:timing>
</p:sld>
</file>

<file path=ppt/slides/slide24.xml><?xml version="1.0" encoding="utf-8"?>
<p:sld xmlns:a="http://schemas.openxmlformats.org/drawingml/2006/main" xmlns:r="http://schemas.openxmlformats.org/officeDocument/2006/relationships" xmlns:p="http://schemas.openxmlformats.org/presentationml/2006/main" showMasterSp="1">
  <p:cSld>
    <p:spTree>
      <p:nvGrpSpPr>
        <p:cNvPr id="172" name=""/>
        <p:cNvGrpSpPr/>
        <p:nvPr/>
      </p:nvGrpSpPr>
      <p:grpSpPr>
        <a:xfrm rot="0">
          <a:off x="0" y="0"/>
          <a:ext cx="0" cy="0"/>
          <a:chOff x="0" y="0"/>
          <a:chExt cx="0" cy="0"/>
        </a:xfrm>
      </p:grpSpPr>
      <p:sp>
        <p:nvSpPr>
          <p:cNvPr id="1049581" name="" descr="Large confetti"/>
          <p:cNvSpPr/>
          <p:nvPr>
            <p:ph type="title" sz="full" idx="0"/>
          </p:nvPr>
        </p:nvSpPr>
        <p:spPr>
          <a:xfrm rot="0">
            <a:off x="179387" y="115887"/>
            <a:ext cx="7345362" cy="7112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1" sz="3400" i="0" u="none">
                <a:solidFill>
                  <a:srgbClr val="003300"/>
                </a:solidFill>
                <a:latin typeface="Times New Roman" pitchFamily="18" charset="0"/>
                <a:ea typeface="宋体" pitchFamily="2" charset="-122"/>
                <a:sym typeface="Times New Roman" pitchFamily="18" charset="0"/>
              </a:defRPr>
            </a:lvl1pPr>
          </a:lstStyle>
          <a:p>
            <a:pPr eaLnBrk="1" hangingPunct="1" latinLnBrk="1" lvl="0"/>
            <a:r>
              <a:rPr altLang="en-US" lang="zh-CN">
                <a:effectLst>
                  <a:outerShdw algn="tl" blurRad="38100" dir="2700000" dist="38100">
                    <a:srgbClr val="C0C0C0"/>
                  </a:outerShdw>
                </a:effectLst>
              </a:rPr>
              <a:t>表上作业法</a:t>
            </a:r>
          </a:p>
        </p:txBody>
      </p:sp>
      <p:sp>
        <p:nvSpPr>
          <p:cNvPr id="1049582" name=""/>
          <p:cNvSpPr/>
          <p:nvPr/>
        </p:nvSpPr>
        <p:spPr>
          <a:xfrm rot="0">
            <a:off x="323850" y="4846637"/>
            <a:ext cx="8135937" cy="1462087"/>
          </a:xfrm>
          <a:prstGeom prst="rect"/>
          <a:noFill/>
          <a:ln>
            <a:noFill/>
          </a:ln>
        </p:spPr>
        <p:txBody>
          <a:bodyPr anchor="t" bIns="45720" lIns="91440" rIns="91440" tIns="45720" vert="horz">
            <a:spAutoFit/>
          </a:bodyPr>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eaLnBrk="1" hangingPunct="1" latinLnBrk="1" lvl="0">
              <a:spcBef>
                <a:spcPct val="15000"/>
              </a:spcBef>
            </a:pPr>
            <a:r>
              <a:rPr altLang="en-US" lang="zh-CN"/>
              <a:t>当所有非基变量的检验数均非负时，则当前调运方案即为最优方案，如表此时最小总运费：</a:t>
            </a:r>
          </a:p>
          <a:p>
            <a:pPr eaLnBrk="1" hangingPunct="1" latinLnBrk="1" lvl="0">
              <a:spcBef>
                <a:spcPct val="15000"/>
              </a:spcBef>
            </a:pPr>
            <a:r>
              <a:rPr altLang="zh-CN" lang="en-US"/>
              <a:t>Z =</a:t>
            </a:r>
            <a:r>
              <a:rPr altLang="en-US" lang="en-US"/>
              <a:t>(1×3)＋(4×6)＋(3×5)＋(2×10)＋(1×8)＋(3×5)＝85元</a:t>
            </a:r>
          </a:p>
        </p:txBody>
      </p:sp>
      <p:graphicFrame>
        <p:nvGraphicFramePr>
          <p:cNvPr id="4194321" name=""/>
          <p:cNvGraphicFramePr>
            <a:graphicFrameLocks/>
          </p:cNvGraphicFramePr>
          <p:nvPr/>
        </p:nvGraphicFramePr>
        <p:xfrm rot="0">
          <a:off x="1187450" y="1366837"/>
          <a:ext cx="6427787" cy="3357562"/>
        </p:xfrm>
        <a:graphic>
          <a:graphicData uri="http://schemas.openxmlformats.org/drawingml/2006/table">
            <a:tbl>
              <a:tblPr/>
              <a:tblGrid>
                <a:gridCol w="1119187"/>
                <a:gridCol w="1119187"/>
                <a:gridCol w="1119187"/>
                <a:gridCol w="1119187"/>
                <a:gridCol w="1119187"/>
                <a:gridCol w="831849"/>
              </a:tblGrid>
              <a:tr h="546099">
                <a:tc>
                  <a:txBody>
                    <a:bodyPr/>
                    <a:p>
                      <a:pPr algn="l" eaLnBrk="1" hangingPunct="1" latinLnBrk="1" lvl="0">
                        <a:spcBef>
                          <a:spcPct val="15000"/>
                        </a:spcBef>
                      </a:pPr>
                      <a:endParaRPr altLang="zh-CN" sz="2000" lang="zh-CN"/>
                    </a:p>
                  </a:txBody>
                  <a:tcPr marL="91440" marR="91440" marT="45720" marB="45720" anchor="ctr" vert="horz">
                    <a:lnL w="28575" cap="flat" cmpd="sng">
                      <a:solidFill>
                        <a:schemeClr val="dk1">
                          <a:alpha val="100000"/>
                        </a:schemeClr>
                      </a:solidFill>
                      <a:prstDash val="solid"/>
                      <a:round/>
                    </a:lnL>
                    <a:lnR w="12700" cap="flat" cmpd="sng">
                      <a:solidFill>
                        <a:schemeClr val="dk1">
                          <a:alpha val="100000"/>
                        </a:schemeClr>
                      </a:solidFill>
                      <a:prstDash val="solid"/>
                      <a:round/>
                    </a:lnR>
                    <a:lnT w="28575"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l" eaLnBrk="1" hangingPunct="1" latinLnBrk="1" lvl="0">
                        <a:spcBef>
                          <a:spcPct val="15000"/>
                        </a:spcBef>
                      </a:pPr>
                      <a:r>
                        <a:rPr altLang="zh-CN" b="1" sz="2000" lang="en-US">
                          <a:solidFill>
                            <a:schemeClr val="dk2"/>
                          </a:solidFill>
                        </a:rPr>
                        <a:t>B</a:t>
                      </a:r>
                      <a:r>
                        <a:rPr altLang="zh-CN" baseline="-25000" b="1" sz="2000" lang="en-US">
                          <a:solidFill>
                            <a:schemeClr val="dk2"/>
                          </a:solidFill>
                        </a:rPr>
                        <a:t>1</a:t>
                      </a:r>
                    </a:p>
                  </a:txBody>
                  <a:tcPr marL="91440" marR="91440" marT="45720" marB="45720" anchor="ctr" vert="horz">
                    <a:lnL w="12700" cap="flat" cmpd="sng">
                      <a:solidFill>
                        <a:schemeClr val="dk1">
                          <a:alpha val="100000"/>
                        </a:schemeClr>
                      </a:solidFill>
                      <a:prstDash val="solid"/>
                      <a:round/>
                    </a:lnL>
                    <a:lnR w="12700" cap="flat" cmpd="sng">
                      <a:solidFill>
                        <a:schemeClr val="dk1">
                          <a:alpha val="100000"/>
                        </a:schemeClr>
                      </a:solidFill>
                      <a:prstDash val="solid"/>
                      <a:round/>
                    </a:lnR>
                    <a:lnT w="28575"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l" eaLnBrk="1" hangingPunct="1" latinLnBrk="1" lvl="0">
                        <a:spcBef>
                          <a:spcPct val="15000"/>
                        </a:spcBef>
                      </a:pPr>
                      <a:r>
                        <a:rPr altLang="zh-CN" b="1" sz="2000" lang="en-US">
                          <a:solidFill>
                            <a:schemeClr val="dk2"/>
                          </a:solidFill>
                        </a:rPr>
                        <a:t>B</a:t>
                      </a:r>
                      <a:r>
                        <a:rPr altLang="zh-CN" baseline="-25000" b="1" sz="2000" lang="en-US">
                          <a:solidFill>
                            <a:schemeClr val="dk2"/>
                          </a:solidFill>
                        </a:rPr>
                        <a:t>2</a:t>
                      </a:r>
                    </a:p>
                  </a:txBody>
                  <a:tcPr marL="91440" marR="91440" marT="45720" marB="45720" anchor="ctr" vert="horz">
                    <a:lnL w="12700" cap="flat" cmpd="sng">
                      <a:solidFill>
                        <a:schemeClr val="dk1">
                          <a:alpha val="100000"/>
                        </a:schemeClr>
                      </a:solidFill>
                      <a:prstDash val="solid"/>
                      <a:round/>
                    </a:lnL>
                    <a:lnR w="12700" cap="flat" cmpd="sng">
                      <a:solidFill>
                        <a:schemeClr val="dk1">
                          <a:alpha val="100000"/>
                        </a:schemeClr>
                      </a:solidFill>
                      <a:prstDash val="solid"/>
                      <a:round/>
                    </a:lnR>
                    <a:lnT w="28575"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l" eaLnBrk="1" hangingPunct="1" latinLnBrk="1" lvl="0">
                        <a:spcBef>
                          <a:spcPct val="15000"/>
                        </a:spcBef>
                      </a:pPr>
                      <a:r>
                        <a:rPr altLang="zh-CN" b="1" sz="2000" lang="en-US">
                          <a:solidFill>
                            <a:schemeClr val="dk2"/>
                          </a:solidFill>
                        </a:rPr>
                        <a:t>B</a:t>
                      </a:r>
                      <a:r>
                        <a:rPr altLang="zh-CN" baseline="-25000" b="1" sz="2000" lang="en-US">
                          <a:solidFill>
                            <a:schemeClr val="dk2"/>
                          </a:solidFill>
                        </a:rPr>
                        <a:t>3</a:t>
                      </a:r>
                    </a:p>
                  </a:txBody>
                  <a:tcPr marL="91440" marR="91440" marT="45720" marB="45720" anchor="ctr" vert="horz">
                    <a:lnL w="12700" cap="flat" cmpd="sng">
                      <a:solidFill>
                        <a:schemeClr val="dk1">
                          <a:alpha val="100000"/>
                        </a:schemeClr>
                      </a:solidFill>
                      <a:prstDash val="solid"/>
                      <a:round/>
                    </a:lnL>
                    <a:lnR w="12700" cap="flat" cmpd="sng">
                      <a:solidFill>
                        <a:schemeClr val="dk1">
                          <a:alpha val="100000"/>
                        </a:schemeClr>
                      </a:solidFill>
                      <a:prstDash val="solid"/>
                      <a:round/>
                    </a:lnR>
                    <a:lnT w="28575"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l" eaLnBrk="1" hangingPunct="1" latinLnBrk="1" lvl="0">
                        <a:spcBef>
                          <a:spcPct val="15000"/>
                        </a:spcBef>
                      </a:pPr>
                      <a:r>
                        <a:rPr altLang="zh-CN" b="1" sz="2000" lang="en-US">
                          <a:solidFill>
                            <a:schemeClr val="dk2"/>
                          </a:solidFill>
                        </a:rPr>
                        <a:t>B</a:t>
                      </a:r>
                      <a:r>
                        <a:rPr altLang="zh-CN" baseline="-25000" b="1" sz="2000" lang="en-US">
                          <a:solidFill>
                            <a:schemeClr val="dk2"/>
                          </a:solidFill>
                        </a:rPr>
                        <a:t>4</a:t>
                      </a:r>
                    </a:p>
                  </a:txBody>
                  <a:tcPr marL="91440" marR="91440" marT="45720" marB="45720" anchor="ctr" vert="horz">
                    <a:lnL w="12700" cap="flat" cmpd="sng">
                      <a:solidFill>
                        <a:schemeClr val="dk1">
                          <a:alpha val="100000"/>
                        </a:schemeClr>
                      </a:solidFill>
                      <a:prstDash val="solid"/>
                      <a:round/>
                    </a:lnL>
                    <a:lnR w="12700" cap="flat" cmpd="sng">
                      <a:solidFill>
                        <a:schemeClr val="dk1">
                          <a:alpha val="100000"/>
                        </a:schemeClr>
                      </a:solidFill>
                      <a:prstDash val="solid"/>
                      <a:round/>
                    </a:lnR>
                    <a:lnT w="28575"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spcBef>
                          <a:spcPct val="15000"/>
                        </a:spcBef>
                      </a:pPr>
                      <a:r>
                        <a:rPr altLang="zh-CN" b="1" sz="2000" lang="en-US">
                          <a:solidFill>
                            <a:srgbClr val="000000"/>
                          </a:solidFill>
                          <a:ea typeface="宋体" pitchFamily="2" charset="-122"/>
                        </a:rPr>
                        <a:t>U</a:t>
                      </a:r>
                      <a:r>
                        <a:rPr altLang="zh-CN" baseline="-25000" b="1" sz="2000" lang="en-US">
                          <a:solidFill>
                            <a:srgbClr val="000000"/>
                          </a:solidFill>
                          <a:ea typeface="宋体" pitchFamily="2" charset="-122"/>
                        </a:rPr>
                        <a:t>i</a:t>
                      </a:r>
                    </a:p>
                  </a:txBody>
                  <a:tcPr marL="91440" marR="91440" marT="45720" marB="45720" anchor="ctr" vert="horz">
                    <a:lnL w="12700" cap="flat" cmpd="sng">
                      <a:solidFill>
                        <a:schemeClr val="dk1">
                          <a:alpha val="100000"/>
                        </a:schemeClr>
                      </a:solidFill>
                      <a:prstDash val="solid"/>
                      <a:round/>
                    </a:lnL>
                    <a:lnR w="28575" cap="flat" cmpd="sng">
                      <a:solidFill>
                        <a:schemeClr val="dk1">
                          <a:alpha val="100000"/>
                        </a:schemeClr>
                      </a:solidFill>
                      <a:prstDash val="solid"/>
                      <a:round/>
                    </a:lnR>
                    <a:lnT w="28575" cap="flat" cmpd="sng">
                      <a:solidFill>
                        <a:schemeClr val="dk1">
                          <a:alpha val="100000"/>
                        </a:schemeClr>
                      </a:solidFill>
                      <a:prstDash val="solid"/>
                      <a:round/>
                    </a:lnT>
                    <a:lnB w="12700" cap="flat" cmpd="sng">
                      <a:solidFill>
                        <a:schemeClr val="dk1">
                          <a:alpha val="100000"/>
                        </a:schemeClr>
                      </a:solidFill>
                      <a:prstDash val="solid"/>
                      <a:round/>
                    </a:lnB>
                    <a:noFill/>
                  </a:tcPr>
                </a:tc>
              </a:tr>
              <a:tr h="750887">
                <a:tc>
                  <a:txBody>
                    <a:bodyPr/>
                    <a:p>
                      <a:pPr algn="ctr" eaLnBrk="1" hangingPunct="1" latinLnBrk="1" lvl="0">
                        <a:spcBef>
                          <a:spcPct val="15000"/>
                        </a:spcBef>
                      </a:pPr>
                      <a:r>
                        <a:rPr altLang="zh-CN" b="1" sz="2000" lang="en-US">
                          <a:solidFill>
                            <a:schemeClr val="dk2"/>
                          </a:solidFill>
                        </a:rPr>
                        <a:t>A</a:t>
                      </a:r>
                      <a:r>
                        <a:rPr altLang="zh-CN" baseline="-25000" b="1" sz="2000" lang="en-US">
                          <a:solidFill>
                            <a:schemeClr val="dk2"/>
                          </a:solidFill>
                        </a:rPr>
                        <a:t>1</a:t>
                      </a:r>
                    </a:p>
                  </a:txBody>
                  <a:tcPr marL="91440" marR="91440" marT="45720" marB="45720" anchor="ctr" vert="horz">
                    <a:lnL w="28575"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spcBef>
                          <a:spcPct val="15000"/>
                        </a:spcBef>
                      </a:pPr>
                      <a:endParaRPr altLang="zh-CN" sz="2000" lang="zh-CN"/>
                    </a:p>
                  </a:txBody>
                  <a:tcPr marL="91440" marR="91440" marT="45720" marB="45720" anchor="ctr"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spcBef>
                          <a:spcPct val="15000"/>
                        </a:spcBef>
                      </a:pPr>
                      <a:endParaRPr altLang="zh-CN" sz="2000" lang="zh-CN"/>
                    </a:p>
                  </a:txBody>
                  <a:tcPr marL="91440" marR="91440" marT="45720" marB="45720" anchor="ctr"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spcBef>
                          <a:spcPct val="15000"/>
                        </a:spcBef>
                      </a:pPr>
                      <a:endParaRPr altLang="zh-CN" sz="2000" lang="zh-CN"/>
                    </a:p>
                  </a:txBody>
                  <a:tcPr marL="91440" marR="91440" marT="45720" marB="45720" anchor="ctr"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spcBef>
                          <a:spcPct val="15000"/>
                        </a:spcBef>
                      </a:pPr>
                      <a:endParaRPr altLang="zh-CN" sz="2000" lang="zh-CN"/>
                    </a:p>
                  </a:txBody>
                  <a:tcPr marL="91440" marR="91440" marT="45720" marB="45720" anchor="ctr"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spcBef>
                          <a:spcPct val="15000"/>
                        </a:spcBef>
                      </a:pPr>
                      <a:endParaRPr altLang="zh-CN" sz="2000" lang="zh-CN"/>
                    </a:p>
                  </a:txBody>
                  <a:tcPr marL="91440" marR="91440" marT="45720" marB="45720" anchor="ctr" vert="horz">
                    <a:lnL w="12700" cap="flat" cmpd="sng">
                      <a:solidFill>
                        <a:schemeClr val="dk1">
                          <a:alpha val="100000"/>
                        </a:schemeClr>
                      </a:solidFill>
                      <a:prstDash val="solid"/>
                      <a:round/>
                    </a:lnL>
                    <a:lnR w="28575"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r>
              <a:tr h="761999">
                <a:tc>
                  <a:txBody>
                    <a:bodyPr/>
                    <a:p>
                      <a:pPr algn="ctr" eaLnBrk="1" hangingPunct="1" latinLnBrk="1" lvl="0">
                        <a:spcBef>
                          <a:spcPct val="15000"/>
                        </a:spcBef>
                      </a:pPr>
                      <a:r>
                        <a:rPr altLang="zh-CN" b="1" sz="2000" lang="en-US">
                          <a:solidFill>
                            <a:schemeClr val="dk2"/>
                          </a:solidFill>
                        </a:rPr>
                        <a:t>A</a:t>
                      </a:r>
                      <a:r>
                        <a:rPr altLang="zh-CN" baseline="-25000" b="1" sz="2000" lang="en-US">
                          <a:solidFill>
                            <a:schemeClr val="dk2"/>
                          </a:solidFill>
                        </a:rPr>
                        <a:t>2</a:t>
                      </a:r>
                    </a:p>
                  </a:txBody>
                  <a:tcPr marL="91440" marR="91440" marT="45720" marB="45720" anchor="ctr" vert="horz">
                    <a:lnL w="28575"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spcBef>
                          <a:spcPct val="15000"/>
                        </a:spcBef>
                      </a:pPr>
                      <a:endParaRPr altLang="zh-CN" sz="2000" lang="zh-CN"/>
                    </a:p>
                  </a:txBody>
                  <a:tcPr marL="91440" marR="91440" marT="45720" marB="45720" anchor="ctr"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spcBef>
                          <a:spcPct val="15000"/>
                        </a:spcBef>
                      </a:pPr>
                      <a:endParaRPr altLang="zh-CN" sz="2000" lang="zh-CN"/>
                    </a:p>
                  </a:txBody>
                  <a:tcPr marL="91440" marR="91440" marT="45720" marB="45720" anchor="ctr"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spcBef>
                          <a:spcPct val="15000"/>
                        </a:spcBef>
                      </a:pPr>
                      <a:endParaRPr altLang="zh-CN" sz="2000" lang="zh-CN"/>
                    </a:p>
                  </a:txBody>
                  <a:tcPr marL="91440" marR="91440" marT="45720" marB="45720" anchor="ctr"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spcBef>
                          <a:spcPct val="15000"/>
                        </a:spcBef>
                      </a:pPr>
                      <a:endParaRPr altLang="zh-CN" sz="2000" lang="zh-CN"/>
                    </a:p>
                  </a:txBody>
                  <a:tcPr marL="91440" marR="91440" marT="45720" marB="45720" anchor="ctr"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spcBef>
                          <a:spcPct val="15000"/>
                        </a:spcBef>
                      </a:pPr>
                      <a:endParaRPr altLang="zh-CN" sz="2000" lang="zh-CN"/>
                    </a:p>
                  </a:txBody>
                  <a:tcPr marL="91440" marR="91440" marT="45720" marB="45720" anchor="ctr" vert="horz">
                    <a:lnL w="12700" cap="flat" cmpd="sng">
                      <a:solidFill>
                        <a:schemeClr val="dk1">
                          <a:alpha val="100000"/>
                        </a:schemeClr>
                      </a:solidFill>
                      <a:prstDash val="solid"/>
                      <a:round/>
                    </a:lnL>
                    <a:lnR w="28575"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r>
              <a:tr h="761999">
                <a:tc>
                  <a:txBody>
                    <a:bodyPr/>
                    <a:p>
                      <a:pPr algn="ctr" eaLnBrk="1" hangingPunct="1" latinLnBrk="1" lvl="0">
                        <a:spcBef>
                          <a:spcPct val="15000"/>
                        </a:spcBef>
                      </a:pPr>
                      <a:r>
                        <a:rPr altLang="zh-CN" b="1" sz="2000" lang="en-US">
                          <a:solidFill>
                            <a:schemeClr val="dk2"/>
                          </a:solidFill>
                        </a:rPr>
                        <a:t>A</a:t>
                      </a:r>
                      <a:r>
                        <a:rPr altLang="zh-CN" baseline="-25000" b="1" sz="2000" lang="en-US">
                          <a:solidFill>
                            <a:schemeClr val="dk2"/>
                          </a:solidFill>
                        </a:rPr>
                        <a:t>3</a:t>
                      </a:r>
                    </a:p>
                  </a:txBody>
                  <a:tcPr marL="91440" marR="91440" marT="45720" marB="45720" anchor="ctr" vert="horz">
                    <a:lnL w="28575"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spcBef>
                          <a:spcPct val="15000"/>
                        </a:spcBef>
                      </a:pPr>
                      <a:endParaRPr altLang="zh-CN" sz="2000" lang="zh-CN"/>
                    </a:p>
                  </a:txBody>
                  <a:tcPr marL="91440" marR="91440" marT="45720" marB="45720" anchor="ctr"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spcBef>
                          <a:spcPct val="15000"/>
                        </a:spcBef>
                      </a:pPr>
                      <a:endParaRPr altLang="zh-CN" sz="2000" lang="zh-CN"/>
                    </a:p>
                  </a:txBody>
                  <a:tcPr marL="91440" marR="91440" marT="45720" marB="45720" anchor="ctr"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spcBef>
                          <a:spcPct val="15000"/>
                        </a:spcBef>
                      </a:pPr>
                      <a:endParaRPr altLang="zh-CN" sz="2000" lang="zh-CN"/>
                    </a:p>
                  </a:txBody>
                  <a:tcPr marL="91440" marR="91440" marT="45720" marB="45720" anchor="ctr"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spcBef>
                          <a:spcPct val="15000"/>
                        </a:spcBef>
                      </a:pPr>
                      <a:endParaRPr altLang="zh-CN" sz="2000" lang="zh-CN"/>
                    </a:p>
                  </a:txBody>
                  <a:tcPr marL="91440" marR="91440" marT="45720" marB="45720" anchor="ctr"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spcBef>
                          <a:spcPct val="15000"/>
                        </a:spcBef>
                      </a:pPr>
                      <a:endParaRPr altLang="zh-CN" sz="2000" lang="zh-CN"/>
                    </a:p>
                  </a:txBody>
                  <a:tcPr marL="91440" marR="91440" marT="45720" marB="45720" anchor="ctr" vert="horz">
                    <a:lnL w="12700" cap="flat" cmpd="sng">
                      <a:solidFill>
                        <a:schemeClr val="dk1">
                          <a:alpha val="100000"/>
                        </a:schemeClr>
                      </a:solidFill>
                      <a:prstDash val="solid"/>
                      <a:round/>
                    </a:lnL>
                    <a:lnR w="28575"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r>
              <a:tr h="536574">
                <a:tc>
                  <a:txBody>
                    <a:bodyPr/>
                    <a:p>
                      <a:pPr algn="ctr" eaLnBrk="1" hangingPunct="1" latinLnBrk="1" lvl="0">
                        <a:spcBef>
                          <a:spcPct val="15000"/>
                        </a:spcBef>
                      </a:pPr>
                      <a:r>
                        <a:rPr altLang="zh-CN" b="1" sz="2000" lang="en-US">
                          <a:solidFill>
                            <a:schemeClr val="dk2"/>
                          </a:solidFill>
                        </a:rPr>
                        <a:t>Vj</a:t>
                      </a:r>
                    </a:p>
                  </a:txBody>
                  <a:tcPr marL="91440" marR="91440" marT="45720" marB="45720" anchor="ctr" vert="horz">
                    <a:lnL w="28575"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28575" cap="flat" cmpd="sng">
                      <a:solidFill>
                        <a:schemeClr val="dk1">
                          <a:alpha val="100000"/>
                        </a:schemeClr>
                      </a:solidFill>
                      <a:prstDash val="solid"/>
                      <a:round/>
                    </a:lnB>
                    <a:noFill/>
                  </a:tcPr>
                </a:tc>
                <a:tc>
                  <a:txBody>
                    <a:bodyPr/>
                    <a:p>
                      <a:pPr algn="ctr" eaLnBrk="1" hangingPunct="1" latinLnBrk="1" lvl="0">
                        <a:spcBef>
                          <a:spcPct val="15000"/>
                        </a:spcBef>
                      </a:pPr>
                      <a:endParaRPr altLang="zh-CN" sz="2000" lang="zh-CN"/>
                    </a:p>
                  </a:txBody>
                  <a:tcPr marL="91440" marR="91440" marT="45720" marB="45720" anchor="ctr"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28575" cap="flat" cmpd="sng">
                      <a:solidFill>
                        <a:schemeClr val="dk1">
                          <a:alpha val="100000"/>
                        </a:schemeClr>
                      </a:solidFill>
                      <a:prstDash val="solid"/>
                      <a:round/>
                    </a:lnB>
                    <a:noFill/>
                  </a:tcPr>
                </a:tc>
                <a:tc>
                  <a:txBody>
                    <a:bodyPr/>
                    <a:p>
                      <a:pPr algn="ctr" eaLnBrk="1" hangingPunct="1" latinLnBrk="1" lvl="0">
                        <a:spcBef>
                          <a:spcPct val="15000"/>
                        </a:spcBef>
                      </a:pPr>
                      <a:endParaRPr altLang="zh-CN" sz="2000" lang="zh-CN"/>
                    </a:p>
                  </a:txBody>
                  <a:tcPr marL="91440" marR="91440" marT="45720" marB="45720" anchor="ctr"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28575" cap="flat" cmpd="sng">
                      <a:solidFill>
                        <a:schemeClr val="dk1">
                          <a:alpha val="100000"/>
                        </a:schemeClr>
                      </a:solidFill>
                      <a:prstDash val="solid"/>
                      <a:round/>
                    </a:lnB>
                    <a:noFill/>
                  </a:tcPr>
                </a:tc>
                <a:tc>
                  <a:txBody>
                    <a:bodyPr/>
                    <a:p>
                      <a:pPr algn="ctr" eaLnBrk="1" hangingPunct="1" latinLnBrk="1" lvl="0">
                        <a:spcBef>
                          <a:spcPct val="15000"/>
                        </a:spcBef>
                      </a:pPr>
                      <a:endParaRPr altLang="zh-CN" sz="2000" lang="zh-CN"/>
                    </a:p>
                  </a:txBody>
                  <a:tcPr marL="91440" marR="91440" marT="45720" marB="45720" anchor="ctr"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28575" cap="flat" cmpd="sng">
                      <a:solidFill>
                        <a:schemeClr val="dk1">
                          <a:alpha val="100000"/>
                        </a:schemeClr>
                      </a:solidFill>
                      <a:prstDash val="solid"/>
                      <a:round/>
                    </a:lnB>
                    <a:noFill/>
                  </a:tcPr>
                </a:tc>
                <a:tc>
                  <a:txBody>
                    <a:bodyPr/>
                    <a:p>
                      <a:pPr algn="ctr" eaLnBrk="1" hangingPunct="1" latinLnBrk="1" lvl="0">
                        <a:spcBef>
                          <a:spcPct val="15000"/>
                        </a:spcBef>
                      </a:pPr>
                      <a:endParaRPr altLang="zh-CN" sz="2000" lang="zh-CN"/>
                    </a:p>
                  </a:txBody>
                  <a:tcPr marL="91440" marR="91440" marT="45720" marB="45720" anchor="ctr"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28575" cap="flat" cmpd="sng">
                      <a:solidFill>
                        <a:schemeClr val="dk1">
                          <a:alpha val="100000"/>
                        </a:schemeClr>
                      </a:solidFill>
                      <a:prstDash val="solid"/>
                      <a:round/>
                    </a:lnB>
                    <a:noFill/>
                  </a:tcPr>
                </a:tc>
                <a:tc>
                  <a:txBody>
                    <a:bodyPr/>
                    <a:p>
                      <a:pPr algn="ctr" eaLnBrk="1" hangingPunct="1" latinLnBrk="1" lvl="0">
                        <a:spcBef>
                          <a:spcPct val="15000"/>
                        </a:spcBef>
                      </a:pPr>
                      <a:endParaRPr altLang="zh-CN" sz="2000" lang="zh-CN"/>
                    </a:p>
                  </a:txBody>
                  <a:tcPr marL="91440" marR="91440" marT="45720" marB="45720" anchor="ctr" vert="horz">
                    <a:lnL w="12700" cap="flat" cmpd="sng">
                      <a:solidFill>
                        <a:schemeClr val="dk1">
                          <a:alpha val="100000"/>
                        </a:schemeClr>
                      </a:solidFill>
                      <a:prstDash val="solid"/>
                      <a:round/>
                    </a:lnL>
                    <a:lnR w="28575" cap="flat" cmpd="sng">
                      <a:solidFill>
                        <a:schemeClr val="dk1">
                          <a:alpha val="100000"/>
                        </a:schemeClr>
                      </a:solidFill>
                      <a:prstDash val="solid"/>
                      <a:round/>
                    </a:lnR>
                    <a:lnT w="12700" cap="flat" cmpd="sng">
                      <a:solidFill>
                        <a:schemeClr val="dk1">
                          <a:alpha val="100000"/>
                        </a:schemeClr>
                      </a:solidFill>
                      <a:prstDash val="solid"/>
                      <a:round/>
                    </a:lnT>
                    <a:lnB w="28575" cap="flat" cmpd="sng">
                      <a:solidFill>
                        <a:schemeClr val="dk1">
                          <a:alpha val="100000"/>
                        </a:schemeClr>
                      </a:solidFill>
                      <a:prstDash val="solid"/>
                      <a:round/>
                    </a:lnB>
                    <a:noFill/>
                  </a:tcPr>
                </a:tc>
              </a:tr>
            </a:tbl>
          </a:graphicData>
        </a:graphic>
      </p:graphicFrame>
      <p:sp>
        <p:nvSpPr>
          <p:cNvPr id="1049626" name=""/>
          <p:cNvSpPr/>
          <p:nvPr/>
        </p:nvSpPr>
        <p:spPr>
          <a:xfrm rot="0">
            <a:off x="2300287" y="2192337"/>
            <a:ext cx="498475" cy="471487"/>
          </a:xfrm>
          <a:prstGeom prst="rect"/>
          <a:solidFill>
            <a:schemeClr val="folHlink"/>
          </a:solidFill>
          <a:ln>
            <a:noFill/>
          </a:ln>
        </p:spPr>
        <p:txBody>
          <a:bodyPr anchor="ctr" bIns="45720" lIns="91440" rIns="91440" tIns="45720" vert="horz" wrap="none"/>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algn="ctr" eaLnBrk="1" hangingPunct="1" latinLnBrk="1" lvl="0">
              <a:lnSpc>
                <a:spcPct val="100000"/>
              </a:lnSpc>
              <a:spcBef>
                <a:spcPct val="0"/>
              </a:spcBef>
              <a:buFontTx/>
              <a:buNone/>
            </a:pPr>
            <a:r>
              <a:rPr altLang="zh-CN" lang="en-US">
                <a:solidFill>
                  <a:srgbClr val="FFFF00"/>
                </a:solidFill>
                <a:ea typeface="宋体" pitchFamily="2" charset="-122"/>
              </a:rPr>
              <a:t>3</a:t>
            </a:r>
          </a:p>
        </p:txBody>
      </p:sp>
      <p:sp>
        <p:nvSpPr>
          <p:cNvPr id="1049627" name=""/>
          <p:cNvSpPr/>
          <p:nvPr/>
        </p:nvSpPr>
        <p:spPr>
          <a:xfrm rot="0">
            <a:off x="3419475" y="2192337"/>
            <a:ext cx="498475" cy="471487"/>
          </a:xfrm>
          <a:prstGeom prst="rect"/>
          <a:solidFill>
            <a:schemeClr val="folHlink"/>
          </a:solidFill>
          <a:ln>
            <a:noFill/>
          </a:ln>
        </p:spPr>
        <p:txBody>
          <a:bodyPr anchor="ctr" bIns="45720" lIns="91440" rIns="91440" tIns="45720" vert="horz" wrap="none"/>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algn="ctr" eaLnBrk="1" hangingPunct="1" latinLnBrk="1" lvl="0">
              <a:lnSpc>
                <a:spcPct val="100000"/>
              </a:lnSpc>
              <a:spcBef>
                <a:spcPct val="0"/>
              </a:spcBef>
              <a:buFontTx/>
              <a:buNone/>
            </a:pPr>
            <a:r>
              <a:rPr altLang="zh-CN" lang="en-US">
                <a:solidFill>
                  <a:srgbClr val="FFFF00"/>
                </a:solidFill>
                <a:ea typeface="宋体" pitchFamily="2" charset="-122"/>
              </a:rPr>
              <a:t>11</a:t>
            </a:r>
          </a:p>
        </p:txBody>
      </p:sp>
      <p:sp>
        <p:nvSpPr>
          <p:cNvPr id="1049628" name=""/>
          <p:cNvSpPr/>
          <p:nvPr/>
        </p:nvSpPr>
        <p:spPr>
          <a:xfrm rot="0">
            <a:off x="4524375" y="2192337"/>
            <a:ext cx="498475" cy="471487"/>
          </a:xfrm>
          <a:prstGeom prst="rect"/>
          <a:solidFill>
            <a:schemeClr val="folHlink"/>
          </a:solidFill>
          <a:ln>
            <a:noFill/>
          </a:ln>
        </p:spPr>
        <p:txBody>
          <a:bodyPr anchor="ctr" bIns="45720" lIns="91440" rIns="91440" tIns="45720" vert="horz" wrap="none"/>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algn="ctr" eaLnBrk="1" hangingPunct="1" latinLnBrk="1" lvl="0">
              <a:lnSpc>
                <a:spcPct val="100000"/>
              </a:lnSpc>
              <a:spcBef>
                <a:spcPct val="0"/>
              </a:spcBef>
              <a:buFontTx/>
              <a:buNone/>
            </a:pPr>
            <a:r>
              <a:rPr altLang="zh-CN" lang="en-US">
                <a:solidFill>
                  <a:srgbClr val="FFFF00"/>
                </a:solidFill>
                <a:ea typeface="宋体" pitchFamily="2" charset="-122"/>
              </a:rPr>
              <a:t>3</a:t>
            </a:r>
          </a:p>
        </p:txBody>
      </p:sp>
      <p:sp>
        <p:nvSpPr>
          <p:cNvPr id="1049629" name=""/>
          <p:cNvSpPr/>
          <p:nvPr/>
        </p:nvSpPr>
        <p:spPr>
          <a:xfrm rot="0">
            <a:off x="5665787" y="2176462"/>
            <a:ext cx="498475" cy="471487"/>
          </a:xfrm>
          <a:prstGeom prst="rect"/>
          <a:solidFill>
            <a:schemeClr val="folHlink"/>
          </a:solidFill>
          <a:ln>
            <a:noFill/>
          </a:ln>
        </p:spPr>
        <p:txBody>
          <a:bodyPr anchor="ctr" bIns="45720" lIns="91440" rIns="91440" tIns="45720" vert="horz" wrap="none"/>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algn="ctr" eaLnBrk="1" hangingPunct="1" latinLnBrk="1" lvl="0">
              <a:lnSpc>
                <a:spcPct val="100000"/>
              </a:lnSpc>
              <a:spcBef>
                <a:spcPct val="0"/>
              </a:spcBef>
              <a:buFontTx/>
              <a:buNone/>
            </a:pPr>
            <a:r>
              <a:rPr altLang="zh-CN" lang="en-US">
                <a:solidFill>
                  <a:srgbClr val="FFFF00"/>
                </a:solidFill>
                <a:ea typeface="宋体" pitchFamily="2" charset="-122"/>
              </a:rPr>
              <a:t>10</a:t>
            </a:r>
          </a:p>
        </p:txBody>
      </p:sp>
      <p:sp>
        <p:nvSpPr>
          <p:cNvPr id="1049630" name=""/>
          <p:cNvSpPr/>
          <p:nvPr/>
        </p:nvSpPr>
        <p:spPr>
          <a:xfrm rot="0">
            <a:off x="2305050" y="2967037"/>
            <a:ext cx="498475" cy="471487"/>
          </a:xfrm>
          <a:prstGeom prst="rect"/>
          <a:solidFill>
            <a:schemeClr val="folHlink"/>
          </a:solidFill>
          <a:ln>
            <a:noFill/>
          </a:ln>
        </p:spPr>
        <p:txBody>
          <a:bodyPr anchor="ctr" bIns="45720" lIns="91440" rIns="91440" tIns="45720" vert="horz" wrap="none"/>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algn="ctr" eaLnBrk="1" hangingPunct="1" latinLnBrk="1" lvl="0">
              <a:lnSpc>
                <a:spcPct val="100000"/>
              </a:lnSpc>
              <a:spcBef>
                <a:spcPct val="0"/>
              </a:spcBef>
              <a:buFontTx/>
              <a:buNone/>
            </a:pPr>
            <a:r>
              <a:rPr altLang="zh-CN" lang="en-US">
                <a:solidFill>
                  <a:srgbClr val="FFFF00"/>
                </a:solidFill>
                <a:ea typeface="宋体" pitchFamily="2" charset="-122"/>
              </a:rPr>
              <a:t>1</a:t>
            </a:r>
          </a:p>
        </p:txBody>
      </p:sp>
      <p:sp>
        <p:nvSpPr>
          <p:cNvPr id="1049631" name=""/>
          <p:cNvSpPr/>
          <p:nvPr/>
        </p:nvSpPr>
        <p:spPr>
          <a:xfrm rot="0">
            <a:off x="3435350" y="2951162"/>
            <a:ext cx="498475" cy="471487"/>
          </a:xfrm>
          <a:prstGeom prst="rect"/>
          <a:solidFill>
            <a:schemeClr val="folHlink"/>
          </a:solidFill>
          <a:ln>
            <a:noFill/>
          </a:ln>
        </p:spPr>
        <p:txBody>
          <a:bodyPr anchor="ctr" bIns="45720" lIns="91440" rIns="91440" tIns="45720" vert="horz" wrap="none"/>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algn="ctr" eaLnBrk="1" hangingPunct="1" latinLnBrk="1" lvl="0">
              <a:lnSpc>
                <a:spcPct val="100000"/>
              </a:lnSpc>
              <a:spcBef>
                <a:spcPct val="0"/>
              </a:spcBef>
              <a:buFontTx/>
              <a:buNone/>
            </a:pPr>
            <a:r>
              <a:rPr altLang="zh-CN" lang="en-US">
                <a:solidFill>
                  <a:srgbClr val="FFFF00"/>
                </a:solidFill>
                <a:ea typeface="宋体" pitchFamily="2" charset="-122"/>
              </a:rPr>
              <a:t>9</a:t>
            </a:r>
          </a:p>
        </p:txBody>
      </p:sp>
      <p:sp>
        <p:nvSpPr>
          <p:cNvPr id="1049632" name=""/>
          <p:cNvSpPr/>
          <p:nvPr/>
        </p:nvSpPr>
        <p:spPr>
          <a:xfrm rot="0">
            <a:off x="4546600" y="2984500"/>
            <a:ext cx="498475" cy="471487"/>
          </a:xfrm>
          <a:prstGeom prst="rect"/>
          <a:solidFill>
            <a:schemeClr val="folHlink"/>
          </a:solidFill>
          <a:ln>
            <a:noFill/>
          </a:ln>
        </p:spPr>
        <p:txBody>
          <a:bodyPr anchor="ctr" bIns="45720" lIns="91440" rIns="91440" tIns="45720" vert="horz" wrap="none"/>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algn="ctr" eaLnBrk="1" hangingPunct="1" latinLnBrk="1" lvl="0">
              <a:lnSpc>
                <a:spcPct val="100000"/>
              </a:lnSpc>
              <a:spcBef>
                <a:spcPct val="0"/>
              </a:spcBef>
              <a:buFontTx/>
              <a:buNone/>
            </a:pPr>
            <a:r>
              <a:rPr altLang="zh-CN" lang="en-US">
                <a:solidFill>
                  <a:srgbClr val="FFFF00"/>
                </a:solidFill>
                <a:ea typeface="宋体" pitchFamily="2" charset="-122"/>
              </a:rPr>
              <a:t>2</a:t>
            </a:r>
          </a:p>
        </p:txBody>
      </p:sp>
      <p:sp>
        <p:nvSpPr>
          <p:cNvPr id="1049633" name=""/>
          <p:cNvSpPr/>
          <p:nvPr/>
        </p:nvSpPr>
        <p:spPr>
          <a:xfrm rot="0">
            <a:off x="2309812" y="3725862"/>
            <a:ext cx="498475" cy="471487"/>
          </a:xfrm>
          <a:prstGeom prst="rect"/>
          <a:solidFill>
            <a:schemeClr val="folHlink"/>
          </a:solidFill>
          <a:ln>
            <a:noFill/>
          </a:ln>
        </p:spPr>
        <p:txBody>
          <a:bodyPr anchor="ctr" bIns="45720" lIns="91440" rIns="91440" tIns="45720" vert="horz" wrap="none"/>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algn="ctr" eaLnBrk="1" hangingPunct="1" latinLnBrk="1" lvl="0">
              <a:lnSpc>
                <a:spcPct val="100000"/>
              </a:lnSpc>
              <a:spcBef>
                <a:spcPct val="0"/>
              </a:spcBef>
              <a:buFontTx/>
              <a:buNone/>
            </a:pPr>
            <a:r>
              <a:rPr altLang="zh-CN" lang="en-US">
                <a:solidFill>
                  <a:srgbClr val="FFFF00"/>
                </a:solidFill>
                <a:ea typeface="宋体" pitchFamily="2" charset="-122"/>
              </a:rPr>
              <a:t>7</a:t>
            </a:r>
          </a:p>
        </p:txBody>
      </p:sp>
      <p:sp>
        <p:nvSpPr>
          <p:cNvPr id="1049634" name=""/>
          <p:cNvSpPr/>
          <p:nvPr/>
        </p:nvSpPr>
        <p:spPr>
          <a:xfrm rot="0">
            <a:off x="3435350" y="3714750"/>
            <a:ext cx="498475" cy="471487"/>
          </a:xfrm>
          <a:prstGeom prst="rect"/>
          <a:solidFill>
            <a:schemeClr val="folHlink"/>
          </a:solidFill>
          <a:ln>
            <a:noFill/>
          </a:ln>
        </p:spPr>
        <p:txBody>
          <a:bodyPr anchor="ctr" bIns="45720" lIns="91440" rIns="91440" tIns="45720" vert="horz" wrap="none"/>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algn="ctr" eaLnBrk="1" hangingPunct="1" latinLnBrk="1" lvl="0">
              <a:lnSpc>
                <a:spcPct val="100000"/>
              </a:lnSpc>
              <a:spcBef>
                <a:spcPct val="0"/>
              </a:spcBef>
              <a:buFontTx/>
              <a:buNone/>
            </a:pPr>
            <a:r>
              <a:rPr altLang="zh-CN" lang="en-US">
                <a:solidFill>
                  <a:srgbClr val="FFFF00"/>
                </a:solidFill>
                <a:ea typeface="宋体" pitchFamily="2" charset="-122"/>
              </a:rPr>
              <a:t>4</a:t>
            </a:r>
          </a:p>
        </p:txBody>
      </p:sp>
      <p:sp>
        <p:nvSpPr>
          <p:cNvPr id="1049635" name=""/>
          <p:cNvSpPr/>
          <p:nvPr/>
        </p:nvSpPr>
        <p:spPr>
          <a:xfrm rot="0">
            <a:off x="4545012" y="3713162"/>
            <a:ext cx="498475" cy="471487"/>
          </a:xfrm>
          <a:prstGeom prst="rect"/>
          <a:solidFill>
            <a:schemeClr val="folHlink"/>
          </a:solidFill>
          <a:ln>
            <a:noFill/>
          </a:ln>
        </p:spPr>
        <p:txBody>
          <a:bodyPr anchor="ctr" bIns="45720" lIns="91440" rIns="91440" tIns="45720" vert="horz" wrap="none"/>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algn="ctr" eaLnBrk="1" hangingPunct="1" latinLnBrk="1" lvl="0">
              <a:lnSpc>
                <a:spcPct val="100000"/>
              </a:lnSpc>
              <a:spcBef>
                <a:spcPct val="0"/>
              </a:spcBef>
              <a:buFontTx/>
              <a:buNone/>
            </a:pPr>
            <a:r>
              <a:rPr altLang="zh-CN" lang="en-US">
                <a:solidFill>
                  <a:srgbClr val="FFFF00"/>
                </a:solidFill>
                <a:ea typeface="宋体" pitchFamily="2" charset="-122"/>
              </a:rPr>
              <a:t>10</a:t>
            </a:r>
          </a:p>
        </p:txBody>
      </p:sp>
      <p:sp>
        <p:nvSpPr>
          <p:cNvPr id="1049636" name=""/>
          <p:cNvSpPr/>
          <p:nvPr/>
        </p:nvSpPr>
        <p:spPr>
          <a:xfrm rot="0">
            <a:off x="5657850" y="3716337"/>
            <a:ext cx="498475" cy="471487"/>
          </a:xfrm>
          <a:prstGeom prst="rect"/>
          <a:solidFill>
            <a:schemeClr val="folHlink"/>
          </a:solidFill>
          <a:ln>
            <a:noFill/>
          </a:ln>
        </p:spPr>
        <p:txBody>
          <a:bodyPr anchor="ctr" bIns="45720" lIns="91440" rIns="91440" tIns="45720" vert="horz" wrap="none"/>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algn="ctr" eaLnBrk="1" hangingPunct="1" latinLnBrk="1" lvl="0">
              <a:lnSpc>
                <a:spcPct val="100000"/>
              </a:lnSpc>
              <a:spcBef>
                <a:spcPct val="0"/>
              </a:spcBef>
              <a:buFontTx/>
              <a:buNone/>
            </a:pPr>
            <a:r>
              <a:rPr altLang="zh-CN" lang="en-US">
                <a:solidFill>
                  <a:srgbClr val="FFFF00"/>
                </a:solidFill>
                <a:ea typeface="宋体" pitchFamily="2" charset="-122"/>
              </a:rPr>
              <a:t>5</a:t>
            </a:r>
          </a:p>
        </p:txBody>
      </p:sp>
      <p:sp>
        <p:nvSpPr>
          <p:cNvPr id="1049637" name=""/>
          <p:cNvSpPr/>
          <p:nvPr/>
        </p:nvSpPr>
        <p:spPr>
          <a:xfrm rot="0">
            <a:off x="5657850" y="2951162"/>
            <a:ext cx="498475" cy="471487"/>
          </a:xfrm>
          <a:prstGeom prst="rect"/>
          <a:solidFill>
            <a:schemeClr val="folHlink"/>
          </a:solidFill>
          <a:ln>
            <a:noFill/>
          </a:ln>
        </p:spPr>
        <p:txBody>
          <a:bodyPr anchor="ctr" bIns="45720" lIns="91440" rIns="91440" tIns="45720" vert="horz" wrap="none"/>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algn="ctr" eaLnBrk="1" hangingPunct="1" latinLnBrk="1" lvl="0">
              <a:lnSpc>
                <a:spcPct val="100000"/>
              </a:lnSpc>
              <a:spcBef>
                <a:spcPct val="0"/>
              </a:spcBef>
              <a:buFontTx/>
              <a:buNone/>
            </a:pPr>
            <a:r>
              <a:rPr altLang="zh-CN" lang="en-US">
                <a:solidFill>
                  <a:srgbClr val="FFFF00"/>
                </a:solidFill>
                <a:ea typeface="宋体" pitchFamily="2" charset="-122"/>
              </a:rPr>
              <a:t>8</a:t>
            </a:r>
          </a:p>
        </p:txBody>
      </p:sp>
      <p:sp>
        <p:nvSpPr>
          <p:cNvPr id="1049638" name=""/>
          <p:cNvSpPr txBox="1"/>
          <p:nvPr/>
        </p:nvSpPr>
        <p:spPr>
          <a:xfrm rot="0">
            <a:off x="5238750" y="2014537"/>
            <a:ext cx="304800" cy="396875"/>
          </a:xfrm>
          <a:prstGeom prst="rect"/>
          <a:noFill/>
          <a:ln>
            <a:noFill/>
          </a:ln>
        </p:spPr>
        <p:txBody>
          <a:bodyPr anchor="t" bIns="45720" lIns="91440" rIns="91440" tIns="45720" vert="horz">
            <a:spAutoFit/>
          </a:bodyPr>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eaLnBrk="1" hangingPunct="1" latinLnBrk="1" lvl="0">
              <a:lnSpc>
                <a:spcPct val="100000"/>
              </a:lnSpc>
              <a:buClr>
                <a:schemeClr val="accent1"/>
              </a:buClr>
              <a:buSzPct val="80000"/>
              <a:buFont typeface="Wingdings" pitchFamily="2" charset="2"/>
              <a:buNone/>
            </a:pPr>
            <a:r>
              <a:rPr altLang="zh-CN" sz="2000" lang="en-US">
                <a:solidFill>
                  <a:srgbClr val="A50021"/>
                </a:solidFill>
                <a:latin typeface="Arial" pitchFamily="0" charset="0"/>
                <a:ea typeface="宋体" pitchFamily="2" charset="-122"/>
              </a:rPr>
              <a:t>5</a:t>
            </a:r>
          </a:p>
        </p:txBody>
      </p:sp>
      <p:sp>
        <p:nvSpPr>
          <p:cNvPr id="1049639" name=""/>
          <p:cNvSpPr txBox="1"/>
          <p:nvPr/>
        </p:nvSpPr>
        <p:spPr>
          <a:xfrm rot="0">
            <a:off x="3057525" y="2697162"/>
            <a:ext cx="381000" cy="396875"/>
          </a:xfrm>
          <a:prstGeom prst="rect"/>
          <a:noFill/>
          <a:ln>
            <a:noFill/>
          </a:ln>
        </p:spPr>
        <p:txBody>
          <a:bodyPr anchor="t" bIns="45720" lIns="91440" rIns="91440" tIns="45720" vert="horz">
            <a:spAutoFit/>
          </a:bodyPr>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eaLnBrk="1" hangingPunct="1" latinLnBrk="1" lvl="0">
              <a:lnSpc>
                <a:spcPct val="100000"/>
              </a:lnSpc>
              <a:buClr>
                <a:schemeClr val="accent1"/>
              </a:buClr>
              <a:buSzPct val="80000"/>
              <a:buFont typeface="Wingdings" pitchFamily="2" charset="2"/>
              <a:buNone/>
            </a:pPr>
            <a:r>
              <a:rPr altLang="zh-CN" sz="2000" lang="en-US">
                <a:solidFill>
                  <a:srgbClr val="A50021"/>
                </a:solidFill>
                <a:latin typeface="Arial" pitchFamily="0" charset="0"/>
                <a:ea typeface="宋体" pitchFamily="2" charset="-122"/>
              </a:rPr>
              <a:t>3</a:t>
            </a:r>
          </a:p>
        </p:txBody>
      </p:sp>
      <p:sp>
        <p:nvSpPr>
          <p:cNvPr id="1049640" name=""/>
          <p:cNvSpPr txBox="1"/>
          <p:nvPr/>
        </p:nvSpPr>
        <p:spPr>
          <a:xfrm rot="0">
            <a:off x="4157662" y="3489325"/>
            <a:ext cx="381000" cy="396875"/>
          </a:xfrm>
          <a:prstGeom prst="rect"/>
          <a:noFill/>
          <a:ln>
            <a:noFill/>
          </a:ln>
        </p:spPr>
        <p:txBody>
          <a:bodyPr anchor="t" bIns="45720" lIns="91440" rIns="91440" tIns="45720" vert="horz">
            <a:spAutoFit/>
          </a:bodyPr>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eaLnBrk="1" hangingPunct="1" latinLnBrk="1" lvl="0">
              <a:lnSpc>
                <a:spcPct val="100000"/>
              </a:lnSpc>
              <a:buClr>
                <a:schemeClr val="accent1"/>
              </a:buClr>
              <a:buSzPct val="80000"/>
              <a:buFont typeface="Wingdings" pitchFamily="2" charset="2"/>
              <a:buNone/>
            </a:pPr>
            <a:r>
              <a:rPr altLang="zh-CN" sz="2000" lang="en-US">
                <a:solidFill>
                  <a:srgbClr val="A50021"/>
                </a:solidFill>
                <a:latin typeface="Arial" pitchFamily="0" charset="0"/>
                <a:ea typeface="宋体" pitchFamily="2" charset="-122"/>
              </a:rPr>
              <a:t>6</a:t>
            </a:r>
          </a:p>
        </p:txBody>
      </p:sp>
      <p:sp>
        <p:nvSpPr>
          <p:cNvPr id="1049641" name=""/>
          <p:cNvSpPr txBox="1"/>
          <p:nvPr/>
        </p:nvSpPr>
        <p:spPr>
          <a:xfrm rot="0">
            <a:off x="6391275" y="3489325"/>
            <a:ext cx="381000" cy="396875"/>
          </a:xfrm>
          <a:prstGeom prst="rect"/>
          <a:noFill/>
          <a:ln>
            <a:noFill/>
          </a:ln>
        </p:spPr>
        <p:txBody>
          <a:bodyPr anchor="t" bIns="45720" lIns="91440" rIns="91440" tIns="45720" vert="horz">
            <a:spAutoFit/>
          </a:bodyPr>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eaLnBrk="1" hangingPunct="1" latinLnBrk="1" lvl="0">
              <a:lnSpc>
                <a:spcPct val="100000"/>
              </a:lnSpc>
              <a:buClr>
                <a:schemeClr val="accent1"/>
              </a:buClr>
              <a:buSzPct val="80000"/>
              <a:buFont typeface="Wingdings" pitchFamily="2" charset="2"/>
              <a:buNone/>
            </a:pPr>
            <a:r>
              <a:rPr altLang="zh-CN" sz="2000" lang="en-US">
                <a:solidFill>
                  <a:srgbClr val="A50021"/>
                </a:solidFill>
                <a:latin typeface="Arial" pitchFamily="0" charset="0"/>
                <a:ea typeface="宋体" pitchFamily="2" charset="-122"/>
              </a:rPr>
              <a:t>3</a:t>
            </a:r>
          </a:p>
        </p:txBody>
      </p:sp>
      <p:sp>
        <p:nvSpPr>
          <p:cNvPr id="1049642" name=""/>
          <p:cNvSpPr txBox="1"/>
          <p:nvPr/>
        </p:nvSpPr>
        <p:spPr>
          <a:xfrm rot="0">
            <a:off x="6391275" y="2697162"/>
            <a:ext cx="381000" cy="396875"/>
          </a:xfrm>
          <a:prstGeom prst="rect"/>
          <a:noFill/>
          <a:ln>
            <a:noFill/>
          </a:ln>
        </p:spPr>
        <p:txBody>
          <a:bodyPr anchor="t" bIns="45720" lIns="91440" rIns="91440" tIns="45720" vert="horz">
            <a:spAutoFit/>
          </a:bodyPr>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eaLnBrk="1" hangingPunct="1" latinLnBrk="1" lvl="0">
              <a:lnSpc>
                <a:spcPct val="100000"/>
              </a:lnSpc>
              <a:buClr>
                <a:schemeClr val="accent1"/>
              </a:buClr>
              <a:buSzPct val="80000"/>
              <a:buFont typeface="Wingdings" pitchFamily="2" charset="2"/>
              <a:buNone/>
            </a:pPr>
            <a:r>
              <a:rPr altLang="zh-CN" sz="2000" lang="en-US">
                <a:solidFill>
                  <a:srgbClr val="A50021"/>
                </a:solidFill>
                <a:latin typeface="Arial" pitchFamily="0" charset="0"/>
                <a:ea typeface="宋体" pitchFamily="2" charset="-122"/>
              </a:rPr>
              <a:t>1</a:t>
            </a:r>
          </a:p>
        </p:txBody>
      </p:sp>
      <p:sp>
        <p:nvSpPr>
          <p:cNvPr id="1049643" name=""/>
          <p:cNvSpPr txBox="1"/>
          <p:nvPr/>
        </p:nvSpPr>
        <p:spPr>
          <a:xfrm rot="0">
            <a:off x="6391275" y="2014537"/>
            <a:ext cx="325437" cy="396875"/>
          </a:xfrm>
          <a:prstGeom prst="rect"/>
          <a:noFill/>
          <a:ln>
            <a:noFill/>
          </a:ln>
        </p:spPr>
        <p:txBody>
          <a:bodyPr anchor="t" bIns="45720" lIns="91440" rIns="91440" tIns="45720" vert="horz" wrap="none">
            <a:spAutoFit/>
          </a:bodyPr>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eaLnBrk="1" hangingPunct="1" latinLnBrk="1" lvl="0">
              <a:lnSpc>
                <a:spcPct val="100000"/>
              </a:lnSpc>
              <a:spcBef>
                <a:spcPct val="0"/>
              </a:spcBef>
              <a:buFontTx/>
              <a:buNone/>
            </a:pPr>
            <a:r>
              <a:rPr altLang="zh-CN" sz="2000" lang="en-US">
                <a:solidFill>
                  <a:srgbClr val="A50021"/>
                </a:solidFill>
                <a:latin typeface="Arial" pitchFamily="0" charset="0"/>
                <a:ea typeface="宋体" pitchFamily="2" charset="-122"/>
              </a:rPr>
              <a:t>2</a:t>
            </a:r>
          </a:p>
        </p:txBody>
      </p:sp>
      <p:sp>
        <p:nvSpPr>
          <p:cNvPr id="1049644" name=""/>
          <p:cNvSpPr/>
          <p:nvPr/>
        </p:nvSpPr>
        <p:spPr>
          <a:xfrm rot="0">
            <a:off x="6781800" y="1927225"/>
            <a:ext cx="833437" cy="735012"/>
          </a:xfrm>
          <a:prstGeom prst="rect"/>
          <a:solidFill>
            <a:srgbClr val="FFFF99"/>
          </a:solidFill>
          <a:ln w="19050" cap="flat" cmpd="sng">
            <a:solidFill>
              <a:schemeClr val="dk1">
                <a:alpha val="100000"/>
              </a:schemeClr>
            </a:solidFill>
            <a:prstDash val="solid"/>
            <a:round/>
          </a:ln>
        </p:spPr>
        <p:txBody>
          <a:bodyPr anchor="ctr" bIns="45720" lIns="91440" rIns="91440" tIns="45720" vert="horz" wrap="none"/>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algn="ctr" eaLnBrk="1" hangingPunct="1" latinLnBrk="1" lvl="0">
              <a:lnSpc>
                <a:spcPct val="100000"/>
              </a:lnSpc>
              <a:spcBef>
                <a:spcPct val="0"/>
              </a:spcBef>
              <a:buFontTx/>
              <a:buNone/>
            </a:pPr>
            <a:r>
              <a:rPr altLang="zh-CN" lang="en-US">
                <a:solidFill>
                  <a:srgbClr val="3333FF"/>
                </a:solidFill>
                <a:effectLst>
                  <a:outerShdw algn="tl" blurRad="38100" dir="2700000" dist="38100">
                    <a:srgbClr val="C0C0C0"/>
                  </a:outerShdw>
                </a:effectLst>
                <a:ea typeface="宋体" pitchFamily="2" charset="-122"/>
              </a:rPr>
              <a:t>0</a:t>
            </a:r>
          </a:p>
        </p:txBody>
      </p:sp>
      <p:sp>
        <p:nvSpPr>
          <p:cNvPr id="1049645" name=""/>
          <p:cNvSpPr/>
          <p:nvPr/>
        </p:nvSpPr>
        <p:spPr>
          <a:xfrm rot="0">
            <a:off x="6781800" y="2662237"/>
            <a:ext cx="833437" cy="752475"/>
          </a:xfrm>
          <a:prstGeom prst="rect"/>
          <a:solidFill>
            <a:srgbClr val="FFFF99"/>
          </a:solidFill>
          <a:ln w="19050" cap="flat" cmpd="sng">
            <a:solidFill>
              <a:schemeClr val="dk1">
                <a:alpha val="100000"/>
              </a:schemeClr>
            </a:solidFill>
            <a:prstDash val="solid"/>
            <a:round/>
          </a:ln>
        </p:spPr>
        <p:txBody>
          <a:bodyPr anchor="ctr" bIns="45720" lIns="91440" rIns="91440" tIns="45720" vert="horz" wrap="none"/>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algn="ctr" eaLnBrk="1" hangingPunct="1" latinLnBrk="1" lvl="0">
              <a:lnSpc>
                <a:spcPct val="100000"/>
              </a:lnSpc>
              <a:spcBef>
                <a:spcPct val="0"/>
              </a:spcBef>
              <a:buFontTx/>
              <a:buNone/>
            </a:pPr>
            <a:r>
              <a:rPr altLang="zh-CN" lang="en-US">
                <a:solidFill>
                  <a:srgbClr val="3333FF"/>
                </a:solidFill>
                <a:effectLst>
                  <a:outerShdw algn="tl" blurRad="38100" dir="2700000" dist="38100">
                    <a:srgbClr val="C0C0C0"/>
                  </a:outerShdw>
                </a:effectLst>
                <a:ea typeface="宋体" pitchFamily="2" charset="-122"/>
              </a:rPr>
              <a:t>-2</a:t>
            </a:r>
          </a:p>
        </p:txBody>
      </p:sp>
      <p:sp>
        <p:nvSpPr>
          <p:cNvPr id="1049646" name=""/>
          <p:cNvSpPr/>
          <p:nvPr/>
        </p:nvSpPr>
        <p:spPr>
          <a:xfrm rot="0">
            <a:off x="6781800" y="3440112"/>
            <a:ext cx="833437" cy="735012"/>
          </a:xfrm>
          <a:prstGeom prst="rect"/>
          <a:solidFill>
            <a:srgbClr val="FFFF99"/>
          </a:solidFill>
          <a:ln w="19050" cap="flat" cmpd="sng">
            <a:solidFill>
              <a:schemeClr val="dk1">
                <a:alpha val="100000"/>
              </a:schemeClr>
            </a:solidFill>
            <a:prstDash val="solid"/>
            <a:round/>
          </a:ln>
        </p:spPr>
        <p:txBody>
          <a:bodyPr anchor="ctr" bIns="45720" lIns="91440" rIns="91440" tIns="45720" vert="horz" wrap="none"/>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algn="ctr" eaLnBrk="1" hangingPunct="1" latinLnBrk="1" lvl="0">
              <a:lnSpc>
                <a:spcPct val="100000"/>
              </a:lnSpc>
              <a:spcBef>
                <a:spcPct val="0"/>
              </a:spcBef>
              <a:buFontTx/>
              <a:buNone/>
            </a:pPr>
            <a:r>
              <a:rPr altLang="zh-CN" lang="en-US">
                <a:solidFill>
                  <a:srgbClr val="3333FF"/>
                </a:solidFill>
                <a:effectLst>
                  <a:outerShdw algn="tl" blurRad="38100" dir="2700000" dist="38100">
                    <a:srgbClr val="C0C0C0"/>
                  </a:outerShdw>
                </a:effectLst>
                <a:ea typeface="宋体" pitchFamily="2" charset="-122"/>
              </a:rPr>
              <a:t>-5</a:t>
            </a:r>
          </a:p>
        </p:txBody>
      </p:sp>
      <p:sp>
        <p:nvSpPr>
          <p:cNvPr id="1049647" name=""/>
          <p:cNvSpPr/>
          <p:nvPr/>
        </p:nvSpPr>
        <p:spPr>
          <a:xfrm rot="0">
            <a:off x="4541837" y="4192587"/>
            <a:ext cx="1125537" cy="520700"/>
          </a:xfrm>
          <a:prstGeom prst="rect"/>
          <a:solidFill>
            <a:srgbClr val="FFFFCC"/>
          </a:solidFill>
          <a:ln w="19050" cap="flat" cmpd="sng">
            <a:solidFill>
              <a:schemeClr val="dk1">
                <a:alpha val="100000"/>
              </a:schemeClr>
            </a:solidFill>
            <a:prstDash val="solid"/>
            <a:round/>
          </a:ln>
        </p:spPr>
        <p:txBody>
          <a:bodyPr anchor="ctr" bIns="45720" lIns="91440" rIns="91440" tIns="45720" vert="horz" wrap="none"/>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algn="ctr" eaLnBrk="1" hangingPunct="1" latinLnBrk="1" lvl="0">
              <a:lnSpc>
                <a:spcPct val="100000"/>
              </a:lnSpc>
              <a:spcBef>
                <a:spcPct val="0"/>
              </a:spcBef>
              <a:buFontTx/>
              <a:buNone/>
            </a:pPr>
            <a:r>
              <a:rPr altLang="zh-CN" sz="2000" lang="en-US">
                <a:solidFill>
                  <a:srgbClr val="0000FF"/>
                </a:solidFill>
                <a:effectLst>
                  <a:outerShdw algn="tl" blurRad="38100" dir="2700000" dist="38100">
                    <a:srgbClr val="C0C0C0"/>
                  </a:outerShdw>
                </a:effectLst>
                <a:ea typeface="宋体" pitchFamily="2" charset="-122"/>
              </a:rPr>
              <a:t>3</a:t>
            </a:r>
          </a:p>
        </p:txBody>
      </p:sp>
      <p:sp>
        <p:nvSpPr>
          <p:cNvPr id="1049648" name=""/>
          <p:cNvSpPr/>
          <p:nvPr/>
        </p:nvSpPr>
        <p:spPr>
          <a:xfrm rot="0">
            <a:off x="5649912" y="4191000"/>
            <a:ext cx="1125537" cy="520700"/>
          </a:xfrm>
          <a:prstGeom prst="rect"/>
          <a:solidFill>
            <a:srgbClr val="FFFFCC"/>
          </a:solidFill>
          <a:ln w="19050" cap="flat" cmpd="sng">
            <a:solidFill>
              <a:schemeClr val="dk1">
                <a:alpha val="100000"/>
              </a:schemeClr>
            </a:solidFill>
            <a:prstDash val="solid"/>
            <a:round/>
          </a:ln>
        </p:spPr>
        <p:txBody>
          <a:bodyPr anchor="ctr" bIns="45720" lIns="91440" rIns="91440" tIns="45720" vert="horz" wrap="none"/>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algn="ctr" eaLnBrk="1" hangingPunct="1" latinLnBrk="1" lvl="0">
              <a:lnSpc>
                <a:spcPct val="100000"/>
              </a:lnSpc>
              <a:spcBef>
                <a:spcPct val="0"/>
              </a:spcBef>
              <a:buFontTx/>
              <a:buNone/>
            </a:pPr>
            <a:r>
              <a:rPr altLang="zh-CN" sz="2000" lang="en-US">
                <a:solidFill>
                  <a:srgbClr val="0000FF"/>
                </a:solidFill>
                <a:effectLst>
                  <a:outerShdw algn="tl" blurRad="38100" dir="2700000" dist="38100">
                    <a:srgbClr val="C0C0C0"/>
                  </a:outerShdw>
                </a:effectLst>
                <a:ea typeface="宋体" pitchFamily="2" charset="-122"/>
              </a:rPr>
              <a:t>10</a:t>
            </a:r>
          </a:p>
        </p:txBody>
      </p:sp>
      <p:sp>
        <p:nvSpPr>
          <p:cNvPr id="1049649" name=""/>
          <p:cNvSpPr/>
          <p:nvPr/>
        </p:nvSpPr>
        <p:spPr>
          <a:xfrm rot="0">
            <a:off x="2301875" y="4191000"/>
            <a:ext cx="1125537" cy="520700"/>
          </a:xfrm>
          <a:prstGeom prst="rect"/>
          <a:solidFill>
            <a:srgbClr val="FFFFCC"/>
          </a:solidFill>
          <a:ln w="19050" cap="flat" cmpd="sng">
            <a:solidFill>
              <a:schemeClr val="dk1">
                <a:alpha val="100000"/>
              </a:schemeClr>
            </a:solidFill>
            <a:prstDash val="solid"/>
            <a:round/>
          </a:ln>
        </p:spPr>
        <p:txBody>
          <a:bodyPr anchor="ctr" bIns="45720" lIns="91440" rIns="91440" tIns="45720" vert="horz" wrap="none"/>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algn="ctr" eaLnBrk="1" hangingPunct="1" latinLnBrk="1" lvl="0">
              <a:lnSpc>
                <a:spcPct val="100000"/>
              </a:lnSpc>
              <a:spcBef>
                <a:spcPct val="0"/>
              </a:spcBef>
              <a:buFontTx/>
              <a:buNone/>
            </a:pPr>
            <a:r>
              <a:rPr altLang="zh-CN" sz="2000" lang="en-US">
                <a:solidFill>
                  <a:srgbClr val="0000FF"/>
                </a:solidFill>
                <a:effectLst>
                  <a:outerShdw algn="tl" blurRad="38100" dir="2700000" dist="38100">
                    <a:srgbClr val="C0C0C0"/>
                  </a:outerShdw>
                </a:effectLst>
                <a:ea typeface="宋体" pitchFamily="2" charset="-122"/>
              </a:rPr>
              <a:t>3</a:t>
            </a:r>
          </a:p>
        </p:txBody>
      </p:sp>
      <p:sp>
        <p:nvSpPr>
          <p:cNvPr id="1049650" name=""/>
          <p:cNvSpPr/>
          <p:nvPr/>
        </p:nvSpPr>
        <p:spPr>
          <a:xfrm rot="0">
            <a:off x="3424237" y="4202112"/>
            <a:ext cx="1125537" cy="520700"/>
          </a:xfrm>
          <a:prstGeom prst="rect"/>
          <a:solidFill>
            <a:srgbClr val="FFFFCC"/>
          </a:solidFill>
          <a:ln w="19050" cap="flat" cmpd="sng">
            <a:solidFill>
              <a:schemeClr val="dk1">
                <a:alpha val="100000"/>
              </a:schemeClr>
            </a:solidFill>
            <a:prstDash val="solid"/>
            <a:round/>
          </a:ln>
        </p:spPr>
        <p:txBody>
          <a:bodyPr anchor="ctr" bIns="45720" lIns="91440" rIns="91440" tIns="45720" vert="horz" wrap="none"/>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algn="ctr" eaLnBrk="1" hangingPunct="1" latinLnBrk="1" lvl="0">
              <a:lnSpc>
                <a:spcPct val="100000"/>
              </a:lnSpc>
              <a:spcBef>
                <a:spcPct val="0"/>
              </a:spcBef>
              <a:buFontTx/>
              <a:buNone/>
            </a:pPr>
            <a:r>
              <a:rPr altLang="zh-CN" sz="2000" lang="en-US">
                <a:solidFill>
                  <a:srgbClr val="0000FF"/>
                </a:solidFill>
                <a:effectLst>
                  <a:outerShdw algn="tl" blurRad="38100" dir="2700000" dist="38100">
                    <a:srgbClr val="C0C0C0"/>
                  </a:outerShdw>
                </a:effectLst>
                <a:ea typeface="宋体" pitchFamily="2" charset="-122"/>
              </a:rPr>
              <a:t>9</a:t>
            </a:r>
          </a:p>
        </p:txBody>
      </p:sp>
      <p:sp>
        <p:nvSpPr>
          <p:cNvPr id="1049651" name=""/>
          <p:cNvSpPr/>
          <p:nvPr/>
        </p:nvSpPr>
        <p:spPr>
          <a:xfrm rot="0">
            <a:off x="2868612" y="1903412"/>
            <a:ext cx="498475" cy="471487"/>
          </a:xfrm>
          <a:prstGeom prst="rect"/>
          <a:noFill/>
          <a:ln>
            <a:noFill/>
          </a:ln>
        </p:spPr>
        <p:txBody>
          <a:bodyPr anchor="ctr" bIns="45720" lIns="91440" rIns="91440" tIns="45720" vert="horz" wrap="none"/>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algn="ctr" eaLnBrk="1" hangingPunct="1" latinLnBrk="1" lvl="0">
              <a:lnSpc>
                <a:spcPct val="100000"/>
              </a:lnSpc>
              <a:spcBef>
                <a:spcPct val="0"/>
              </a:spcBef>
              <a:buFontTx/>
              <a:buNone/>
            </a:pPr>
            <a:r>
              <a:rPr altLang="en-US" sz="2000" lang="zh-CN">
                <a:solidFill>
                  <a:srgbClr val="3333FF"/>
                </a:solidFill>
                <a:effectLst>
                  <a:outerShdw algn="tl" blurRad="38100" dir="2700000" dist="38100">
                    <a:srgbClr val="C0C0C0"/>
                  </a:outerShdw>
                </a:effectLst>
                <a:ea typeface="宋体" pitchFamily="2" charset="-122"/>
              </a:rPr>
              <a:t>（</a:t>
            </a:r>
            <a:r>
              <a:rPr altLang="zh-CN" sz="2000" lang="en-US">
                <a:solidFill>
                  <a:srgbClr val="3333FF"/>
                </a:solidFill>
                <a:effectLst>
                  <a:outerShdw algn="tl" blurRad="38100" dir="2700000" dist="38100">
                    <a:srgbClr val="C0C0C0"/>
                  </a:outerShdw>
                </a:effectLst>
                <a:ea typeface="宋体" pitchFamily="2" charset="-122"/>
              </a:rPr>
              <a:t>0</a:t>
            </a:r>
            <a:r>
              <a:rPr altLang="en-US" sz="2000" lang="zh-CN">
                <a:solidFill>
                  <a:srgbClr val="3333FF"/>
                </a:solidFill>
                <a:effectLst>
                  <a:outerShdw algn="tl" blurRad="38100" dir="2700000" dist="38100">
                    <a:srgbClr val="C0C0C0"/>
                  </a:outerShdw>
                </a:effectLst>
                <a:ea typeface="宋体" pitchFamily="2" charset="-122"/>
              </a:rPr>
              <a:t>）</a:t>
            </a:r>
          </a:p>
        </p:txBody>
      </p:sp>
      <p:sp>
        <p:nvSpPr>
          <p:cNvPr id="1049652" name=""/>
          <p:cNvSpPr/>
          <p:nvPr/>
        </p:nvSpPr>
        <p:spPr>
          <a:xfrm rot="0">
            <a:off x="4019550" y="1903412"/>
            <a:ext cx="498475" cy="471487"/>
          </a:xfrm>
          <a:prstGeom prst="rect"/>
          <a:noFill/>
          <a:ln>
            <a:noFill/>
          </a:ln>
        </p:spPr>
        <p:txBody>
          <a:bodyPr anchor="ctr" bIns="45720" lIns="91440" rIns="91440" tIns="45720" vert="horz" wrap="none"/>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algn="ctr" eaLnBrk="1" hangingPunct="1" latinLnBrk="1" lvl="0">
              <a:lnSpc>
                <a:spcPct val="100000"/>
              </a:lnSpc>
              <a:spcBef>
                <a:spcPct val="0"/>
              </a:spcBef>
              <a:buFontTx/>
              <a:buNone/>
            </a:pPr>
            <a:r>
              <a:rPr altLang="en-US" sz="2000" lang="zh-CN">
                <a:solidFill>
                  <a:srgbClr val="3333FF"/>
                </a:solidFill>
                <a:effectLst>
                  <a:outerShdw algn="tl" blurRad="38100" dir="2700000" dist="38100">
                    <a:srgbClr val="C0C0C0"/>
                  </a:outerShdw>
                </a:effectLst>
                <a:ea typeface="宋体" pitchFamily="2" charset="-122"/>
              </a:rPr>
              <a:t>（</a:t>
            </a:r>
            <a:r>
              <a:rPr altLang="zh-CN" sz="2000" lang="en-US">
                <a:solidFill>
                  <a:srgbClr val="3333FF"/>
                </a:solidFill>
                <a:effectLst>
                  <a:outerShdw algn="tl" blurRad="38100" dir="2700000" dist="38100">
                    <a:srgbClr val="C0C0C0"/>
                  </a:outerShdw>
                </a:effectLst>
                <a:ea typeface="宋体" pitchFamily="2" charset="-122"/>
              </a:rPr>
              <a:t>2</a:t>
            </a:r>
            <a:r>
              <a:rPr altLang="en-US" sz="2000" lang="zh-CN">
                <a:solidFill>
                  <a:srgbClr val="3333FF"/>
                </a:solidFill>
                <a:effectLst>
                  <a:outerShdw algn="tl" blurRad="38100" dir="2700000" dist="38100">
                    <a:srgbClr val="C0C0C0"/>
                  </a:outerShdw>
                </a:effectLst>
                <a:ea typeface="宋体" pitchFamily="2" charset="-122"/>
              </a:rPr>
              <a:t>）</a:t>
            </a:r>
          </a:p>
        </p:txBody>
      </p:sp>
      <p:sp>
        <p:nvSpPr>
          <p:cNvPr id="1049653" name=""/>
          <p:cNvSpPr/>
          <p:nvPr/>
        </p:nvSpPr>
        <p:spPr>
          <a:xfrm rot="0">
            <a:off x="4019550" y="2662237"/>
            <a:ext cx="498475" cy="471487"/>
          </a:xfrm>
          <a:prstGeom prst="rect"/>
          <a:noFill/>
          <a:ln>
            <a:noFill/>
          </a:ln>
        </p:spPr>
        <p:txBody>
          <a:bodyPr anchor="ctr" bIns="45720" lIns="91440" rIns="91440" tIns="45720" vert="horz" wrap="none"/>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algn="ctr" eaLnBrk="1" hangingPunct="1" latinLnBrk="1" lvl="0">
              <a:lnSpc>
                <a:spcPct val="100000"/>
              </a:lnSpc>
              <a:spcBef>
                <a:spcPct val="0"/>
              </a:spcBef>
              <a:buFontTx/>
              <a:buNone/>
            </a:pPr>
            <a:r>
              <a:rPr altLang="en-US" sz="2000" lang="zh-CN">
                <a:solidFill>
                  <a:srgbClr val="3333FF"/>
                </a:solidFill>
                <a:effectLst>
                  <a:outerShdw algn="tl" blurRad="38100" dir="2700000" dist="38100">
                    <a:srgbClr val="C0C0C0"/>
                  </a:outerShdw>
                </a:effectLst>
                <a:ea typeface="宋体" pitchFamily="2" charset="-122"/>
              </a:rPr>
              <a:t>（</a:t>
            </a:r>
            <a:r>
              <a:rPr altLang="zh-CN" sz="2000" lang="en-US">
                <a:solidFill>
                  <a:srgbClr val="3333FF"/>
                </a:solidFill>
                <a:effectLst>
                  <a:outerShdw algn="tl" blurRad="38100" dir="2700000" dist="38100">
                    <a:srgbClr val="C0C0C0"/>
                  </a:outerShdw>
                </a:effectLst>
                <a:ea typeface="宋体" pitchFamily="2" charset="-122"/>
              </a:rPr>
              <a:t>2</a:t>
            </a:r>
            <a:r>
              <a:rPr altLang="en-US" sz="2000" lang="zh-CN">
                <a:solidFill>
                  <a:srgbClr val="3333FF"/>
                </a:solidFill>
                <a:effectLst>
                  <a:outerShdw algn="tl" blurRad="38100" dir="2700000" dist="38100">
                    <a:srgbClr val="C0C0C0"/>
                  </a:outerShdw>
                </a:effectLst>
                <a:ea typeface="宋体" pitchFamily="2" charset="-122"/>
              </a:rPr>
              <a:t>）</a:t>
            </a:r>
          </a:p>
        </p:txBody>
      </p:sp>
      <p:sp>
        <p:nvSpPr>
          <p:cNvPr id="1049654" name=""/>
          <p:cNvSpPr/>
          <p:nvPr/>
        </p:nvSpPr>
        <p:spPr>
          <a:xfrm rot="0">
            <a:off x="5100637" y="2662237"/>
            <a:ext cx="498475" cy="471487"/>
          </a:xfrm>
          <a:prstGeom prst="rect"/>
          <a:noFill/>
          <a:ln>
            <a:noFill/>
          </a:ln>
        </p:spPr>
        <p:txBody>
          <a:bodyPr anchor="ctr" bIns="45720" lIns="91440" rIns="91440" tIns="45720" vert="horz" wrap="none"/>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algn="ctr" eaLnBrk="1" hangingPunct="1" latinLnBrk="1" lvl="0">
              <a:lnSpc>
                <a:spcPct val="100000"/>
              </a:lnSpc>
              <a:spcBef>
                <a:spcPct val="0"/>
              </a:spcBef>
              <a:buFontTx/>
              <a:buNone/>
            </a:pPr>
            <a:r>
              <a:rPr altLang="en-US" sz="2000" lang="zh-CN">
                <a:solidFill>
                  <a:srgbClr val="3333FF"/>
                </a:solidFill>
                <a:effectLst>
                  <a:outerShdw algn="tl" blurRad="38100" dir="2700000" dist="38100">
                    <a:srgbClr val="C0C0C0"/>
                  </a:outerShdw>
                </a:effectLst>
                <a:ea typeface="宋体" pitchFamily="2" charset="-122"/>
              </a:rPr>
              <a:t>（</a:t>
            </a:r>
            <a:r>
              <a:rPr altLang="zh-CN" sz="2000" lang="en-US">
                <a:solidFill>
                  <a:srgbClr val="3333FF"/>
                </a:solidFill>
                <a:effectLst>
                  <a:outerShdw algn="tl" blurRad="38100" dir="2700000" dist="38100">
                    <a:srgbClr val="C0C0C0"/>
                  </a:outerShdw>
                </a:effectLst>
                <a:ea typeface="宋体" pitchFamily="2" charset="-122"/>
              </a:rPr>
              <a:t>1</a:t>
            </a:r>
            <a:r>
              <a:rPr altLang="en-US" sz="2000" lang="zh-CN">
                <a:solidFill>
                  <a:srgbClr val="3333FF"/>
                </a:solidFill>
                <a:effectLst>
                  <a:outerShdw algn="tl" blurRad="38100" dir="2700000" dist="38100">
                    <a:srgbClr val="C0C0C0"/>
                  </a:outerShdw>
                </a:effectLst>
                <a:ea typeface="宋体" pitchFamily="2" charset="-122"/>
              </a:rPr>
              <a:t>）</a:t>
            </a:r>
          </a:p>
        </p:txBody>
      </p:sp>
      <p:sp>
        <p:nvSpPr>
          <p:cNvPr id="1049655" name=""/>
          <p:cNvSpPr/>
          <p:nvPr/>
        </p:nvSpPr>
        <p:spPr>
          <a:xfrm rot="0">
            <a:off x="5100637" y="3454400"/>
            <a:ext cx="498475" cy="471487"/>
          </a:xfrm>
          <a:prstGeom prst="rect"/>
          <a:noFill/>
          <a:ln>
            <a:noFill/>
          </a:ln>
        </p:spPr>
        <p:txBody>
          <a:bodyPr anchor="ctr" bIns="45720" lIns="91440" rIns="91440" tIns="45720" vert="horz" wrap="none"/>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algn="ctr" eaLnBrk="1" hangingPunct="1" latinLnBrk="1" lvl="0">
              <a:lnSpc>
                <a:spcPct val="100000"/>
              </a:lnSpc>
              <a:spcBef>
                <a:spcPct val="0"/>
              </a:spcBef>
              <a:buFontTx/>
              <a:buNone/>
            </a:pPr>
            <a:r>
              <a:rPr altLang="en-US" sz="2000" lang="zh-CN">
                <a:solidFill>
                  <a:srgbClr val="3333FF"/>
                </a:solidFill>
                <a:effectLst>
                  <a:outerShdw algn="tl" blurRad="38100" dir="2700000" dist="38100">
                    <a:srgbClr val="C0C0C0"/>
                  </a:outerShdw>
                </a:effectLst>
                <a:ea typeface="宋体" pitchFamily="2" charset="-122"/>
              </a:rPr>
              <a:t>（</a:t>
            </a:r>
            <a:r>
              <a:rPr altLang="zh-CN" sz="2000" lang="en-US">
                <a:solidFill>
                  <a:srgbClr val="3333FF"/>
                </a:solidFill>
                <a:effectLst>
                  <a:outerShdw algn="tl" blurRad="38100" dir="2700000" dist="38100">
                    <a:srgbClr val="C0C0C0"/>
                  </a:outerShdw>
                </a:effectLst>
                <a:ea typeface="宋体" pitchFamily="2" charset="-122"/>
              </a:rPr>
              <a:t>12</a:t>
            </a:r>
            <a:r>
              <a:rPr altLang="en-US" sz="2000" lang="zh-CN">
                <a:solidFill>
                  <a:srgbClr val="3333FF"/>
                </a:solidFill>
                <a:effectLst>
                  <a:outerShdw algn="tl" blurRad="38100" dir="2700000" dist="38100">
                    <a:srgbClr val="C0C0C0"/>
                  </a:outerShdw>
                </a:effectLst>
                <a:ea typeface="宋体" pitchFamily="2" charset="-122"/>
              </a:rPr>
              <a:t>）</a:t>
            </a:r>
          </a:p>
        </p:txBody>
      </p:sp>
      <p:sp>
        <p:nvSpPr>
          <p:cNvPr id="1049656" name=""/>
          <p:cNvSpPr/>
          <p:nvPr/>
        </p:nvSpPr>
        <p:spPr>
          <a:xfrm rot="0">
            <a:off x="2868612" y="3382962"/>
            <a:ext cx="498475" cy="471487"/>
          </a:xfrm>
          <a:prstGeom prst="rect"/>
          <a:noFill/>
          <a:ln>
            <a:noFill/>
          </a:ln>
        </p:spPr>
        <p:txBody>
          <a:bodyPr anchor="ctr" bIns="45720" lIns="91440" rIns="91440" tIns="45720" vert="horz" wrap="none"/>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algn="ctr" eaLnBrk="1" hangingPunct="1" latinLnBrk="1" lvl="0">
              <a:lnSpc>
                <a:spcPct val="100000"/>
              </a:lnSpc>
              <a:spcBef>
                <a:spcPct val="0"/>
              </a:spcBef>
              <a:buFontTx/>
              <a:buNone/>
            </a:pPr>
            <a:r>
              <a:rPr altLang="en-US" sz="2000" lang="zh-CN">
                <a:solidFill>
                  <a:srgbClr val="3333FF"/>
                </a:solidFill>
                <a:effectLst>
                  <a:outerShdw algn="tl" blurRad="38100" dir="2700000" dist="38100">
                    <a:srgbClr val="C0C0C0"/>
                  </a:outerShdw>
                </a:effectLst>
                <a:ea typeface="宋体" pitchFamily="2" charset="-122"/>
              </a:rPr>
              <a:t>（</a:t>
            </a:r>
            <a:r>
              <a:rPr altLang="zh-CN" sz="2000" lang="en-US">
                <a:solidFill>
                  <a:srgbClr val="3333FF"/>
                </a:solidFill>
                <a:effectLst>
                  <a:outerShdw algn="tl" blurRad="38100" dir="2700000" dist="38100">
                    <a:srgbClr val="C0C0C0"/>
                  </a:outerShdw>
                </a:effectLst>
                <a:ea typeface="宋体" pitchFamily="2" charset="-122"/>
              </a:rPr>
              <a:t>9</a:t>
            </a:r>
            <a:r>
              <a:rPr altLang="en-US" sz="2000" lang="zh-CN">
                <a:solidFill>
                  <a:srgbClr val="3333FF"/>
                </a:solidFill>
                <a:effectLst>
                  <a:outerShdw algn="tl" blurRad="38100" dir="2700000" dist="38100">
                    <a:srgbClr val="C0C0C0"/>
                  </a:outerShdw>
                </a:effectLst>
                <a:ea typeface="宋体" pitchFamily="2" charset="-122"/>
              </a:rPr>
              <a:t>）</a:t>
            </a:r>
          </a:p>
        </p:txBody>
      </p:sp>
    </p:spTree>
  </p:cSld>
  <p:clrMapOvr>
    <a:masterClrMapping/>
  </p:clrMapOvr>
  <p:timing>
    <p:tnLst>
      <p:par>
        <p:cTn dur="indefinite" id="1" nodeType="tmRoot">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2" presetSubtype="8">
                                  <p:stCondLst>
                                    <p:cond delay="0"/>
                                  </p:stCondLst>
                                  <p:childTnLst>
                                    <p:set>
                                      <p:cBhvr>
                                        <p:cTn dur="1" fill="hold" id="6">
                                          <p:stCondLst>
                                            <p:cond delay="0"/>
                                          </p:stCondLst>
                                        </p:cTn>
                                        <p:tgtEl>
                                          <p:spTgt spid="1049644"/>
                                        </p:tgtEl>
                                        <p:attrNameLst>
                                          <p:attrName>style.visibility</p:attrName>
                                        </p:attrNameLst>
                                      </p:cBhvr>
                                      <p:to>
                                        <p:strVal val="visible"/>
                                      </p:to>
                                    </p:set>
                                    <p:animEffect transition="in" filter="wipe(left)">
                                      <p:cBhvr>
                                        <p:cTn dur="500" id="7"/>
                                        <p:tgtEl>
                                          <p:spTgt spid="1049644"/>
                                        </p:tgtEl>
                                      </p:cBhvr>
                                    </p:animEffect>
                                  </p:childTnLst>
                                </p:cTn>
                              </p:par>
                            </p:childTnLst>
                          </p:cTn>
                        </p:par>
                      </p:childTnLst>
                    </p:cTn>
                  </p:par>
                  <p:par>
                    <p:cTn fill="hold" id="8">
                      <p:stCondLst>
                        <p:cond delay="indefinite"/>
                      </p:stCondLst>
                      <p:childTnLst>
                        <p:par>
                          <p:cTn fill="hold" id="9">
                            <p:stCondLst>
                              <p:cond delay="0"/>
                            </p:stCondLst>
                            <p:childTnLst>
                              <p:par>
                                <p:cTn fill="hold" grpId="0" id="10" nodeType="clickEffect" presetClass="entr" presetID="22" presetSubtype="8">
                                  <p:stCondLst>
                                    <p:cond delay="0"/>
                                  </p:stCondLst>
                                  <p:childTnLst>
                                    <p:set>
                                      <p:cBhvr>
                                        <p:cTn dur="1" fill="hold" id="11">
                                          <p:stCondLst>
                                            <p:cond delay="0"/>
                                          </p:stCondLst>
                                        </p:cTn>
                                        <p:tgtEl>
                                          <p:spTgt spid="1049647"/>
                                        </p:tgtEl>
                                        <p:attrNameLst>
                                          <p:attrName>style.visibility</p:attrName>
                                        </p:attrNameLst>
                                      </p:cBhvr>
                                      <p:to>
                                        <p:strVal val="visible"/>
                                      </p:to>
                                    </p:set>
                                    <p:animEffect transition="in" filter="wipe(left)">
                                      <p:cBhvr>
                                        <p:cTn dur="500" id="12"/>
                                        <p:tgtEl>
                                          <p:spTgt spid="1049647"/>
                                        </p:tgtEl>
                                      </p:cBhvr>
                                    </p:animEffect>
                                  </p:childTnLst>
                                </p:cTn>
                              </p:par>
                            </p:childTnLst>
                          </p:cTn>
                        </p:par>
                      </p:childTnLst>
                    </p:cTn>
                  </p:par>
                  <p:par>
                    <p:cTn fill="hold" id="13">
                      <p:stCondLst>
                        <p:cond delay="indefinite"/>
                      </p:stCondLst>
                      <p:childTnLst>
                        <p:par>
                          <p:cTn fill="hold" id="14">
                            <p:stCondLst>
                              <p:cond delay="0"/>
                            </p:stCondLst>
                            <p:childTnLst>
                              <p:par>
                                <p:cTn fill="hold" grpId="0" id="15" nodeType="clickEffect" presetClass="entr" presetID="22" presetSubtype="8">
                                  <p:stCondLst>
                                    <p:cond delay="0"/>
                                  </p:stCondLst>
                                  <p:childTnLst>
                                    <p:set>
                                      <p:cBhvr>
                                        <p:cTn dur="1" fill="hold" id="16">
                                          <p:stCondLst>
                                            <p:cond delay="0"/>
                                          </p:stCondLst>
                                        </p:cTn>
                                        <p:tgtEl>
                                          <p:spTgt spid="1049648"/>
                                        </p:tgtEl>
                                        <p:attrNameLst>
                                          <p:attrName>style.visibility</p:attrName>
                                        </p:attrNameLst>
                                      </p:cBhvr>
                                      <p:to>
                                        <p:strVal val="visible"/>
                                      </p:to>
                                    </p:set>
                                    <p:animEffect transition="in" filter="wipe(left)">
                                      <p:cBhvr>
                                        <p:cTn dur="500" id="17"/>
                                        <p:tgtEl>
                                          <p:spTgt spid="1049648"/>
                                        </p:tgtEl>
                                      </p:cBhvr>
                                    </p:animEffect>
                                  </p:childTnLst>
                                </p:cTn>
                              </p:par>
                            </p:childTnLst>
                          </p:cTn>
                        </p:par>
                      </p:childTnLst>
                    </p:cTn>
                  </p:par>
                  <p:par>
                    <p:cTn fill="hold" id="18">
                      <p:stCondLst>
                        <p:cond delay="indefinite"/>
                      </p:stCondLst>
                      <p:childTnLst>
                        <p:par>
                          <p:cTn fill="hold" id="19">
                            <p:stCondLst>
                              <p:cond delay="0"/>
                            </p:stCondLst>
                            <p:childTnLst>
                              <p:par>
                                <p:cTn fill="hold" grpId="0" id="20" nodeType="clickEffect" presetClass="entr" presetID="22" presetSubtype="8">
                                  <p:stCondLst>
                                    <p:cond delay="0"/>
                                  </p:stCondLst>
                                  <p:childTnLst>
                                    <p:set>
                                      <p:cBhvr>
                                        <p:cTn dur="1" fill="hold" id="21">
                                          <p:stCondLst>
                                            <p:cond delay="0"/>
                                          </p:stCondLst>
                                        </p:cTn>
                                        <p:tgtEl>
                                          <p:spTgt spid="1049645"/>
                                        </p:tgtEl>
                                        <p:attrNameLst>
                                          <p:attrName>style.visibility</p:attrName>
                                        </p:attrNameLst>
                                      </p:cBhvr>
                                      <p:to>
                                        <p:strVal val="visible"/>
                                      </p:to>
                                    </p:set>
                                    <p:animEffect transition="in" filter="wipe(left)">
                                      <p:cBhvr>
                                        <p:cTn dur="500" id="22"/>
                                        <p:tgtEl>
                                          <p:spTgt spid="1049645"/>
                                        </p:tgtEl>
                                      </p:cBhvr>
                                    </p:animEffect>
                                  </p:childTnLst>
                                </p:cTn>
                              </p:par>
                            </p:childTnLst>
                          </p:cTn>
                        </p:par>
                      </p:childTnLst>
                    </p:cTn>
                  </p:par>
                  <p:par>
                    <p:cTn fill="hold" id="23">
                      <p:stCondLst>
                        <p:cond delay="indefinite"/>
                      </p:stCondLst>
                      <p:childTnLst>
                        <p:par>
                          <p:cTn fill="hold" id="24">
                            <p:stCondLst>
                              <p:cond delay="0"/>
                            </p:stCondLst>
                            <p:childTnLst>
                              <p:par>
                                <p:cTn fill="hold" grpId="0" id="25" nodeType="clickEffect" presetClass="entr" presetID="22" presetSubtype="8">
                                  <p:stCondLst>
                                    <p:cond delay="0"/>
                                  </p:stCondLst>
                                  <p:childTnLst>
                                    <p:set>
                                      <p:cBhvr>
                                        <p:cTn dur="1" fill="hold" id="26">
                                          <p:stCondLst>
                                            <p:cond delay="0"/>
                                          </p:stCondLst>
                                        </p:cTn>
                                        <p:tgtEl>
                                          <p:spTgt spid="1049649"/>
                                        </p:tgtEl>
                                        <p:attrNameLst>
                                          <p:attrName>style.visibility</p:attrName>
                                        </p:attrNameLst>
                                      </p:cBhvr>
                                      <p:to>
                                        <p:strVal val="visible"/>
                                      </p:to>
                                    </p:set>
                                    <p:animEffect transition="in" filter="wipe(left)">
                                      <p:cBhvr>
                                        <p:cTn dur="500" id="27"/>
                                        <p:tgtEl>
                                          <p:spTgt spid="1049649"/>
                                        </p:tgtEl>
                                      </p:cBhvr>
                                    </p:animEffect>
                                  </p:childTnLst>
                                </p:cTn>
                              </p:par>
                            </p:childTnLst>
                          </p:cTn>
                        </p:par>
                      </p:childTnLst>
                    </p:cTn>
                  </p:par>
                  <p:par>
                    <p:cTn fill="hold" id="28">
                      <p:stCondLst>
                        <p:cond delay="indefinite"/>
                      </p:stCondLst>
                      <p:childTnLst>
                        <p:par>
                          <p:cTn fill="hold" id="29">
                            <p:stCondLst>
                              <p:cond delay="0"/>
                            </p:stCondLst>
                            <p:childTnLst>
                              <p:par>
                                <p:cTn fill="hold" grpId="0" id="30" nodeType="clickEffect" presetClass="entr" presetID="22" presetSubtype="8">
                                  <p:stCondLst>
                                    <p:cond delay="0"/>
                                  </p:stCondLst>
                                  <p:childTnLst>
                                    <p:set>
                                      <p:cBhvr>
                                        <p:cTn dur="1" fill="hold" id="31">
                                          <p:stCondLst>
                                            <p:cond delay="0"/>
                                          </p:stCondLst>
                                        </p:cTn>
                                        <p:tgtEl>
                                          <p:spTgt spid="1049646"/>
                                        </p:tgtEl>
                                        <p:attrNameLst>
                                          <p:attrName>style.visibility</p:attrName>
                                        </p:attrNameLst>
                                      </p:cBhvr>
                                      <p:to>
                                        <p:strVal val="visible"/>
                                      </p:to>
                                    </p:set>
                                    <p:animEffect transition="in" filter="wipe(left)">
                                      <p:cBhvr>
                                        <p:cTn dur="500" id="32"/>
                                        <p:tgtEl>
                                          <p:spTgt spid="1049646"/>
                                        </p:tgtEl>
                                      </p:cBhvr>
                                    </p:animEffect>
                                  </p:childTnLst>
                                </p:cTn>
                              </p:par>
                            </p:childTnLst>
                          </p:cTn>
                        </p:par>
                      </p:childTnLst>
                    </p:cTn>
                  </p:par>
                  <p:par>
                    <p:cTn fill="hold" id="33">
                      <p:stCondLst>
                        <p:cond delay="indefinite"/>
                      </p:stCondLst>
                      <p:childTnLst>
                        <p:par>
                          <p:cTn fill="hold" id="34">
                            <p:stCondLst>
                              <p:cond delay="0"/>
                            </p:stCondLst>
                            <p:childTnLst>
                              <p:par>
                                <p:cTn fill="hold" grpId="0" id="35" nodeType="clickEffect" presetClass="entr" presetID="22" presetSubtype="8">
                                  <p:stCondLst>
                                    <p:cond delay="0"/>
                                  </p:stCondLst>
                                  <p:childTnLst>
                                    <p:set>
                                      <p:cBhvr>
                                        <p:cTn dur="1" fill="hold" id="36">
                                          <p:stCondLst>
                                            <p:cond delay="0"/>
                                          </p:stCondLst>
                                        </p:cTn>
                                        <p:tgtEl>
                                          <p:spTgt spid="1049650"/>
                                        </p:tgtEl>
                                        <p:attrNameLst>
                                          <p:attrName>style.visibility</p:attrName>
                                        </p:attrNameLst>
                                      </p:cBhvr>
                                      <p:to>
                                        <p:strVal val="visible"/>
                                      </p:to>
                                    </p:set>
                                    <p:animEffect transition="in" filter="wipe(left)">
                                      <p:cBhvr>
                                        <p:cTn dur="500" id="37"/>
                                        <p:tgtEl>
                                          <p:spTgt spid="1049650"/>
                                        </p:tgtEl>
                                      </p:cBhvr>
                                    </p:animEffect>
                                  </p:childTnLst>
                                </p:cTn>
                              </p:par>
                            </p:childTnLst>
                          </p:cTn>
                        </p:par>
                      </p:childTnLst>
                    </p:cTn>
                  </p:par>
                  <p:par>
                    <p:cTn fill="hold" id="38">
                      <p:stCondLst>
                        <p:cond delay="indefinite"/>
                      </p:stCondLst>
                      <p:childTnLst>
                        <p:par>
                          <p:cTn fill="hold" id="39">
                            <p:stCondLst>
                              <p:cond delay="0"/>
                            </p:stCondLst>
                            <p:childTnLst>
                              <p:par>
                                <p:cTn fill="hold" grpId="0" id="40" nodeType="clickEffect" presetClass="entr" presetID="22" presetSubtype="4">
                                  <p:stCondLst>
                                    <p:cond delay="0"/>
                                  </p:stCondLst>
                                  <p:childTnLst>
                                    <p:set>
                                      <p:cBhvr>
                                        <p:cTn dur="1" fill="hold" id="41">
                                          <p:stCondLst>
                                            <p:cond delay="0"/>
                                          </p:stCondLst>
                                        </p:cTn>
                                        <p:tgtEl>
                                          <p:spTgt spid="1049651"/>
                                        </p:tgtEl>
                                        <p:attrNameLst>
                                          <p:attrName>style.visibility</p:attrName>
                                        </p:attrNameLst>
                                      </p:cBhvr>
                                      <p:to>
                                        <p:strVal val="visible"/>
                                      </p:to>
                                    </p:set>
                                    <p:animEffect transition="in" filter="wipe(down)">
                                      <p:cBhvr>
                                        <p:cTn dur="500" id="42"/>
                                        <p:tgtEl>
                                          <p:spTgt spid="1049651"/>
                                        </p:tgtEl>
                                      </p:cBhvr>
                                    </p:animEffect>
                                  </p:childTnLst>
                                </p:cTn>
                              </p:par>
                            </p:childTnLst>
                          </p:cTn>
                        </p:par>
                      </p:childTnLst>
                    </p:cTn>
                  </p:par>
                  <p:par>
                    <p:cTn fill="hold" id="43">
                      <p:stCondLst>
                        <p:cond delay="indefinite"/>
                      </p:stCondLst>
                      <p:childTnLst>
                        <p:par>
                          <p:cTn fill="hold" id="44">
                            <p:stCondLst>
                              <p:cond delay="0"/>
                            </p:stCondLst>
                            <p:childTnLst>
                              <p:par>
                                <p:cTn fill="hold" grpId="0" id="45" nodeType="clickEffect" presetClass="entr" presetID="22" presetSubtype="4">
                                  <p:stCondLst>
                                    <p:cond delay="0"/>
                                  </p:stCondLst>
                                  <p:childTnLst>
                                    <p:set>
                                      <p:cBhvr>
                                        <p:cTn dur="1" fill="hold" id="46">
                                          <p:stCondLst>
                                            <p:cond delay="0"/>
                                          </p:stCondLst>
                                        </p:cTn>
                                        <p:tgtEl>
                                          <p:spTgt spid="1049652"/>
                                        </p:tgtEl>
                                        <p:attrNameLst>
                                          <p:attrName>style.visibility</p:attrName>
                                        </p:attrNameLst>
                                      </p:cBhvr>
                                      <p:to>
                                        <p:strVal val="visible"/>
                                      </p:to>
                                    </p:set>
                                    <p:animEffect transition="in" filter="wipe(down)">
                                      <p:cBhvr>
                                        <p:cTn dur="500" id="47"/>
                                        <p:tgtEl>
                                          <p:spTgt spid="1049652"/>
                                        </p:tgtEl>
                                      </p:cBhvr>
                                    </p:animEffect>
                                  </p:childTnLst>
                                </p:cTn>
                              </p:par>
                            </p:childTnLst>
                          </p:cTn>
                        </p:par>
                      </p:childTnLst>
                    </p:cTn>
                  </p:par>
                  <p:par>
                    <p:cTn fill="hold" id="48">
                      <p:stCondLst>
                        <p:cond delay="indefinite"/>
                      </p:stCondLst>
                      <p:childTnLst>
                        <p:par>
                          <p:cTn fill="hold" id="49">
                            <p:stCondLst>
                              <p:cond delay="0"/>
                            </p:stCondLst>
                            <p:childTnLst>
                              <p:par>
                                <p:cTn fill="hold" grpId="0" id="50" nodeType="clickEffect" presetClass="entr" presetID="22" presetSubtype="4">
                                  <p:stCondLst>
                                    <p:cond delay="0"/>
                                  </p:stCondLst>
                                  <p:childTnLst>
                                    <p:set>
                                      <p:cBhvr>
                                        <p:cTn dur="1" fill="hold" id="51">
                                          <p:stCondLst>
                                            <p:cond delay="0"/>
                                          </p:stCondLst>
                                        </p:cTn>
                                        <p:tgtEl>
                                          <p:spTgt spid="1049653"/>
                                        </p:tgtEl>
                                        <p:attrNameLst>
                                          <p:attrName>style.visibility</p:attrName>
                                        </p:attrNameLst>
                                      </p:cBhvr>
                                      <p:to>
                                        <p:strVal val="visible"/>
                                      </p:to>
                                    </p:set>
                                    <p:animEffect transition="in" filter="wipe(down)">
                                      <p:cBhvr>
                                        <p:cTn dur="500" id="52"/>
                                        <p:tgtEl>
                                          <p:spTgt spid="1049653"/>
                                        </p:tgtEl>
                                      </p:cBhvr>
                                    </p:animEffect>
                                  </p:childTnLst>
                                </p:cTn>
                              </p:par>
                            </p:childTnLst>
                          </p:cTn>
                        </p:par>
                      </p:childTnLst>
                    </p:cTn>
                  </p:par>
                  <p:par>
                    <p:cTn fill="hold" id="53">
                      <p:stCondLst>
                        <p:cond delay="indefinite"/>
                      </p:stCondLst>
                      <p:childTnLst>
                        <p:par>
                          <p:cTn fill="hold" id="54">
                            <p:stCondLst>
                              <p:cond delay="0"/>
                            </p:stCondLst>
                            <p:childTnLst>
                              <p:par>
                                <p:cTn fill="hold" grpId="0" id="55" nodeType="clickEffect" presetClass="entr" presetID="22" presetSubtype="4">
                                  <p:stCondLst>
                                    <p:cond delay="0"/>
                                  </p:stCondLst>
                                  <p:childTnLst>
                                    <p:set>
                                      <p:cBhvr>
                                        <p:cTn dur="1" fill="hold" id="56">
                                          <p:stCondLst>
                                            <p:cond delay="0"/>
                                          </p:stCondLst>
                                        </p:cTn>
                                        <p:tgtEl>
                                          <p:spTgt spid="1049654"/>
                                        </p:tgtEl>
                                        <p:attrNameLst>
                                          <p:attrName>style.visibility</p:attrName>
                                        </p:attrNameLst>
                                      </p:cBhvr>
                                      <p:to>
                                        <p:strVal val="visible"/>
                                      </p:to>
                                    </p:set>
                                    <p:animEffect transition="in" filter="wipe(down)">
                                      <p:cBhvr>
                                        <p:cTn dur="500" id="57"/>
                                        <p:tgtEl>
                                          <p:spTgt spid="1049654"/>
                                        </p:tgtEl>
                                      </p:cBhvr>
                                    </p:animEffect>
                                  </p:childTnLst>
                                </p:cTn>
                              </p:par>
                            </p:childTnLst>
                          </p:cTn>
                        </p:par>
                      </p:childTnLst>
                    </p:cTn>
                  </p:par>
                  <p:par>
                    <p:cTn fill="hold" id="58">
                      <p:stCondLst>
                        <p:cond delay="indefinite"/>
                      </p:stCondLst>
                      <p:childTnLst>
                        <p:par>
                          <p:cTn fill="hold" id="59">
                            <p:stCondLst>
                              <p:cond delay="0"/>
                            </p:stCondLst>
                            <p:childTnLst>
                              <p:par>
                                <p:cTn fill="hold" grpId="0" id="60" nodeType="clickEffect" presetClass="entr" presetID="22" presetSubtype="4">
                                  <p:stCondLst>
                                    <p:cond delay="0"/>
                                  </p:stCondLst>
                                  <p:childTnLst>
                                    <p:set>
                                      <p:cBhvr>
                                        <p:cTn dur="1" fill="hold" id="61">
                                          <p:stCondLst>
                                            <p:cond delay="0"/>
                                          </p:stCondLst>
                                        </p:cTn>
                                        <p:tgtEl>
                                          <p:spTgt spid="1049656"/>
                                        </p:tgtEl>
                                        <p:attrNameLst>
                                          <p:attrName>style.visibility</p:attrName>
                                        </p:attrNameLst>
                                      </p:cBhvr>
                                      <p:to>
                                        <p:strVal val="visible"/>
                                      </p:to>
                                    </p:set>
                                    <p:animEffect transition="in" filter="wipe(down)">
                                      <p:cBhvr>
                                        <p:cTn dur="500" id="62"/>
                                        <p:tgtEl>
                                          <p:spTgt spid="1049656"/>
                                        </p:tgtEl>
                                      </p:cBhvr>
                                    </p:animEffect>
                                  </p:childTnLst>
                                </p:cTn>
                              </p:par>
                            </p:childTnLst>
                          </p:cTn>
                        </p:par>
                      </p:childTnLst>
                    </p:cTn>
                  </p:par>
                  <p:par>
                    <p:cTn fill="hold" id="63">
                      <p:stCondLst>
                        <p:cond delay="indefinite"/>
                      </p:stCondLst>
                      <p:childTnLst>
                        <p:par>
                          <p:cTn fill="hold" id="64">
                            <p:stCondLst>
                              <p:cond delay="0"/>
                            </p:stCondLst>
                            <p:childTnLst>
                              <p:par>
                                <p:cTn fill="hold" grpId="0" id="65" nodeType="clickEffect" presetClass="entr" presetID="22" presetSubtype="4">
                                  <p:stCondLst>
                                    <p:cond delay="0"/>
                                  </p:stCondLst>
                                  <p:childTnLst>
                                    <p:set>
                                      <p:cBhvr>
                                        <p:cTn dur="1" fill="hold" id="66">
                                          <p:stCondLst>
                                            <p:cond delay="0"/>
                                          </p:stCondLst>
                                        </p:cTn>
                                        <p:tgtEl>
                                          <p:spTgt spid="1049655"/>
                                        </p:tgtEl>
                                        <p:attrNameLst>
                                          <p:attrName>style.visibility</p:attrName>
                                        </p:attrNameLst>
                                      </p:cBhvr>
                                      <p:to>
                                        <p:strVal val="visible"/>
                                      </p:to>
                                    </p:set>
                                    <p:animEffect transition="in" filter="wipe(down)">
                                      <p:cBhvr>
                                        <p:cTn dur="500" id="67"/>
                                        <p:tgtEl>
                                          <p:spTgt spid="10496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644" grpId="0" uiExpand="0" build="whole" animBg="1"/>
      <p:bldP spid="1049645" grpId="0" uiExpand="0" build="whole" animBg="1"/>
      <p:bldP spid="1049646" grpId="0" uiExpand="0" build="whole" animBg="1"/>
      <p:bldP spid="1049647" grpId="0" uiExpand="0" build="whole" animBg="1"/>
      <p:bldP spid="1049648" grpId="0" uiExpand="0" build="whole" animBg="1"/>
      <p:bldP spid="1049649" grpId="0" uiExpand="0" build="whole" animBg="1"/>
      <p:bldP spid="1049650" grpId="0" uiExpand="0" build="whole" animBg="1"/>
      <p:bldP spid="1049651" grpId="0" uiExpand="0" build="whole"/>
      <p:bldP spid="1049652" grpId="0" uiExpand="0" build="whole"/>
      <p:bldP spid="1049653" grpId="0" uiExpand="0" build="whole"/>
      <p:bldP spid="1049654" grpId="0" uiExpand="0" build="whole"/>
      <p:bldP spid="1049655" grpId="0" uiExpand="0" build="whole"/>
      <p:bldP spid="1049656" grpId="0" uiExpand="0" build="whole"/>
    </p:bldLst>
  </p:timing>
</p:sld>
</file>

<file path=ppt/slides/slide25.xml><?xml version="1.0" encoding="utf-8"?>
<p:sld xmlns:a="http://schemas.openxmlformats.org/drawingml/2006/main" xmlns:r="http://schemas.openxmlformats.org/officeDocument/2006/relationships" xmlns:p="http://schemas.openxmlformats.org/presentationml/2006/main" showMasterSp="1">
  <p:cSld>
    <p:spTree>
      <p:nvGrpSpPr>
        <p:cNvPr id="174" name=""/>
        <p:cNvGrpSpPr/>
        <p:nvPr/>
      </p:nvGrpSpPr>
      <p:grpSpPr>
        <a:xfrm rot="0">
          <a:off x="0" y="0"/>
          <a:ext cx="0" cy="0"/>
          <a:chOff x="0" y="0"/>
          <a:chExt cx="0" cy="0"/>
        </a:xfrm>
      </p:grpSpPr>
      <p:sp>
        <p:nvSpPr>
          <p:cNvPr id="1049657" name="" descr="Large confetti"/>
          <p:cNvSpPr/>
          <p:nvPr>
            <p:ph type="title" sz="full" idx="0"/>
          </p:nvPr>
        </p:nvSpPr>
        <p:spPr>
          <a:xfrm rot="0">
            <a:off x="179387" y="115887"/>
            <a:ext cx="7345362" cy="7112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1" sz="3400" i="0" u="none">
                <a:solidFill>
                  <a:srgbClr val="003300"/>
                </a:solidFill>
                <a:latin typeface="Times New Roman" pitchFamily="18" charset="0"/>
                <a:ea typeface="宋体" pitchFamily="2" charset="-122"/>
                <a:sym typeface="Times New Roman" pitchFamily="18" charset="0"/>
              </a:defRPr>
            </a:lvl1pPr>
          </a:lstStyle>
          <a:p>
            <a:pPr eaLnBrk="1" hangingPunct="1" latinLnBrk="1" lvl="0"/>
            <a:r>
              <a:rPr altLang="en-US" lang="zh-CN">
                <a:effectLst>
                  <a:outerShdw algn="tl" blurRad="38100" dir="2700000" dist="38100">
                    <a:srgbClr val="C0C0C0"/>
                  </a:outerShdw>
                </a:effectLst>
              </a:rPr>
              <a:t>表上作业法</a:t>
            </a:r>
          </a:p>
        </p:txBody>
      </p:sp>
      <p:sp>
        <p:nvSpPr>
          <p:cNvPr id="1049658" name=""/>
          <p:cNvSpPr/>
          <p:nvPr>
            <p:ph type="body" sz="full" idx="1"/>
          </p:nvPr>
        </p:nvSpPr>
        <p:spPr>
          <a:xfrm rot="0">
            <a:off x="180975" y="981075"/>
            <a:ext cx="8135937" cy="574675"/>
          </a:xfrm>
          <a:prstGeom prst="rect"/>
          <a:noFill/>
          <a:ln>
            <a:noFill/>
          </a:ln>
        </p:spPr>
        <p:txBody>
          <a:bodyPr anchor="t" bIns="45720" lIns="91440" rIns="91440" tIns="45720" vert="horz"/>
          <a:lstStyle>
            <a:lvl1pPr algn="l" fontAlgn="base" indent="-342900" latinLnBrk="1" marL="342900" rtl="0">
              <a:lnSpc>
                <a:spcPct val="120000"/>
              </a:lnSpc>
              <a:spcBef>
                <a:spcPct val="15000"/>
              </a:spcBef>
              <a:spcAft>
                <a:spcPct val="0"/>
              </a:spcAft>
              <a:buSzPct val="85000"/>
              <a:buFontTx/>
              <a:buChar char="•"/>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285750" latinLnBrk="1" marL="830262" rtl="0">
              <a:lnSpc>
                <a:spcPct val="100000"/>
              </a:lnSpc>
              <a:spcBef>
                <a:spcPct val="20000"/>
              </a:spcBef>
              <a:spcAft>
                <a:spcPct val="0"/>
              </a:spcAft>
              <a:buClr>
                <a:schemeClr val="dk2"/>
              </a:buClr>
              <a:buSzPct val="70000"/>
              <a:buFont typeface="Wingdings" pitchFamily="2" charset="2"/>
              <a:buChar char="n"/>
              <a:defRPr baseline="0" b="1" sz="2600" i="0" u="none">
                <a:solidFill>
                  <a:srgbClr val="003300"/>
                </a:solidFill>
                <a:latin typeface="Times New Roman" pitchFamily="18" charset="0"/>
                <a:ea typeface="华文细黑" pitchFamily="2" charset="-122"/>
                <a:sym typeface="Times New Roman" pitchFamily="18" charset="0"/>
              </a:defRPr>
            </a:lvl2pPr>
            <a:lvl3pPr algn="l" fontAlgn="base" indent="-228600" latinLnBrk="1" marL="1238250" rtl="0">
              <a:lnSpc>
                <a:spcPct val="100000"/>
              </a:lnSpc>
              <a:spcBef>
                <a:spcPct val="20000"/>
              </a:spcBef>
              <a:spcAft>
                <a:spcPct val="0"/>
              </a:spcAft>
              <a:buSzPct val="70000"/>
              <a:buFont typeface="Wingdings" pitchFamily="2" charset="2"/>
              <a:buChar char="•"/>
              <a:defRPr baseline="0" b="1" sz="2400" i="0" u="none">
                <a:solidFill>
                  <a:srgbClr val="003300"/>
                </a:solidFill>
                <a:latin typeface="Times New Roman" pitchFamily="18" charset="0"/>
                <a:ea typeface="华文细黑" pitchFamily="2" charset="-122"/>
                <a:sym typeface="Times New Roman" pitchFamily="18" charset="0"/>
              </a:defRPr>
            </a:lvl3pPr>
            <a:lvl4pPr algn="l" fontAlgn="base" indent="-228600" latinLnBrk="1" marL="1646237" rtl="0">
              <a:lnSpc>
                <a:spcPct val="100000"/>
              </a:lnSpc>
              <a:spcBef>
                <a:spcPct val="20000"/>
              </a:spcBef>
              <a:spcAft>
                <a:spcPct val="0"/>
              </a:spcAft>
              <a:buSzPct val="70000"/>
              <a:buFont typeface="Wingdings" pitchFamily="2" charset="2"/>
              <a:buChar char="n"/>
              <a:defRPr baseline="0" b="0" sz="2000" i="0" u="none">
                <a:solidFill>
                  <a:schemeClr val="dk1"/>
                </a:solidFill>
                <a:latin typeface="Times New Roman" pitchFamily="18" charset="0"/>
                <a:ea typeface="宋体" pitchFamily="2" charset="-122"/>
                <a:sym typeface="Times New Roman" pitchFamily="18" charset="0"/>
              </a:defRPr>
            </a:lvl4pPr>
            <a:lvl5pPr algn="l" fontAlgn="base" indent="-228600" latinLnBrk="1" marL="2057400" rtl="0">
              <a:lnSpc>
                <a:spcPct val="100000"/>
              </a:lnSpc>
              <a:spcBef>
                <a:spcPct val="20000"/>
              </a:spcBef>
              <a:spcAft>
                <a:spcPct val="0"/>
              </a:spcAft>
              <a:buSzPct val="100000"/>
              <a:buFontTx/>
              <a:buChar char="•"/>
              <a:defRPr baseline="0" b="0" sz="2000" i="0" u="none">
                <a:solidFill>
                  <a:schemeClr val="dk1"/>
                </a:solidFill>
                <a:latin typeface="Times New Roman" pitchFamily="18" charset="0"/>
                <a:ea typeface="宋体" pitchFamily="2" charset="-122"/>
                <a:sym typeface="Times New Roman" pitchFamily="18" charset="0"/>
              </a:defRPr>
            </a:lvl5pPr>
          </a:lstStyle>
          <a:p>
            <a:pPr eaLnBrk="1" hangingPunct="1" indent="0" latinLnBrk="1" lvl="0" marL="0">
              <a:buFontTx/>
              <a:buNone/>
            </a:pPr>
            <a:r>
              <a:rPr altLang="en-US" lang="zh-CN"/>
              <a:t>表上作业法的计算步骤：</a:t>
            </a:r>
          </a:p>
        </p:txBody>
      </p:sp>
      <p:grpSp>
        <p:nvGrpSpPr>
          <p:cNvPr id="175" name=""/>
          <p:cNvGrpSpPr/>
          <p:nvPr/>
        </p:nvGrpSpPr>
        <p:grpSpPr>
          <a:xfrm rot="0">
            <a:off x="2036762" y="1628775"/>
            <a:ext cx="6278562" cy="5024437"/>
            <a:chOff x="1283" y="1026"/>
            <a:chExt cx="3955" cy="3165"/>
          </a:xfrm>
        </p:grpSpPr>
        <p:sp>
          <p:nvSpPr>
            <p:cNvPr id="1049659" name=""/>
            <p:cNvSpPr txBox="1"/>
            <p:nvPr/>
          </p:nvSpPr>
          <p:spPr>
            <a:xfrm rot="0">
              <a:off x="1655" y="1026"/>
              <a:ext cx="1768" cy="492"/>
            </a:xfrm>
            <a:prstGeom prst="rect"/>
            <a:solidFill>
              <a:schemeClr val="folHlink"/>
            </a:solidFill>
            <a:ln w="28575" cap="flat" cmpd="sng">
              <a:solidFill>
                <a:srgbClr val="A50021">
                  <a:alpha val="100000"/>
                </a:srgbClr>
              </a:solidFill>
              <a:prstDash val="solid"/>
              <a:round/>
            </a:ln>
          </p:spPr>
          <p:txBody>
            <a:bodyPr anchor="t" bIns="45720" lIns="91440" rIns="91440" tIns="45720" vert="horz">
              <a:spAutoFit/>
            </a:bodyPr>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eaLnBrk="1" hangingPunct="1" latinLnBrk="1" lvl="0"/>
              <a:r>
                <a:rPr altLang="en-US" sz="1800" lang="zh-CN">
                  <a:solidFill>
                    <a:srgbClr val="FFFF00"/>
                  </a:solidFill>
                </a:rPr>
                <a:t>分析实际问题列出产销平衡表及单位运价表</a:t>
              </a:r>
            </a:p>
          </p:txBody>
        </p:sp>
        <p:sp>
          <p:nvSpPr>
            <p:cNvPr id="1049660" name=""/>
            <p:cNvSpPr txBox="1"/>
            <p:nvPr/>
          </p:nvSpPr>
          <p:spPr>
            <a:xfrm rot="0">
              <a:off x="1655" y="1751"/>
              <a:ext cx="1768" cy="492"/>
            </a:xfrm>
            <a:prstGeom prst="rect"/>
            <a:solidFill>
              <a:schemeClr val="folHlink"/>
            </a:solidFill>
            <a:ln w="28575" cap="flat" cmpd="sng">
              <a:solidFill>
                <a:srgbClr val="A50021">
                  <a:alpha val="100000"/>
                </a:srgbClr>
              </a:solidFill>
              <a:prstDash val="solid"/>
              <a:round/>
            </a:ln>
          </p:spPr>
          <p:txBody>
            <a:bodyPr anchor="t" bIns="45720" lIns="91440" rIns="91440" tIns="45720" vert="horz">
              <a:spAutoFit/>
            </a:bodyPr>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eaLnBrk="1" hangingPunct="1" latinLnBrk="1" lvl="0"/>
              <a:r>
                <a:rPr altLang="en-US" sz="1800" lang="zh-CN">
                  <a:solidFill>
                    <a:srgbClr val="FFFF00"/>
                  </a:solidFill>
                </a:rPr>
                <a:t>确定初始调运方案（最小元素法或</a:t>
              </a:r>
              <a:r>
                <a:rPr altLang="zh-CN" sz="1800" lang="en-US">
                  <a:solidFill>
                    <a:srgbClr val="FFFF00"/>
                  </a:solidFill>
                </a:rPr>
                <a:t>Vogel</a:t>
              </a:r>
              <a:r>
                <a:rPr altLang="en-US" sz="1800" lang="zh-CN">
                  <a:solidFill>
                    <a:srgbClr val="FFFF00"/>
                  </a:solidFill>
                </a:rPr>
                <a:t>法）</a:t>
              </a:r>
            </a:p>
          </p:txBody>
        </p:sp>
        <p:sp>
          <p:nvSpPr>
            <p:cNvPr id="1049661" name=""/>
            <p:cNvSpPr txBox="1"/>
            <p:nvPr/>
          </p:nvSpPr>
          <p:spPr>
            <a:xfrm rot="0">
              <a:off x="1655" y="2484"/>
              <a:ext cx="1768" cy="284"/>
            </a:xfrm>
            <a:prstGeom prst="rect"/>
            <a:solidFill>
              <a:schemeClr val="folHlink"/>
            </a:solidFill>
            <a:ln w="28575" cap="flat" cmpd="sng">
              <a:solidFill>
                <a:srgbClr val="A50021">
                  <a:alpha val="100000"/>
                </a:srgbClr>
              </a:solidFill>
              <a:prstDash val="solid"/>
              <a:round/>
            </a:ln>
          </p:spPr>
          <p:txBody>
            <a:bodyPr anchor="t" bIns="45720" lIns="91440" rIns="91440" tIns="45720" vert="horz">
              <a:spAutoFit/>
            </a:bodyPr>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algn="ctr" eaLnBrk="1" hangingPunct="1" latinLnBrk="1" lvl="0"/>
              <a:r>
                <a:rPr altLang="en-US" sz="1800" lang="zh-CN">
                  <a:solidFill>
                    <a:srgbClr val="FFFF00"/>
                  </a:solidFill>
                </a:rPr>
                <a:t>求检验数（位势法）</a:t>
              </a:r>
            </a:p>
          </p:txBody>
        </p:sp>
        <p:sp>
          <p:nvSpPr>
            <p:cNvPr id="1049662" name=""/>
            <p:cNvSpPr/>
            <p:nvPr/>
          </p:nvSpPr>
          <p:spPr>
            <a:xfrm rot="0">
              <a:off x="1474" y="2976"/>
              <a:ext cx="2114" cy="492"/>
            </a:xfrm>
            <a:prstGeom prst="flowChartDecision"/>
            <a:solidFill>
              <a:schemeClr val="folHlink"/>
            </a:solidFill>
            <a:ln w="28575" cap="flat" cmpd="sng">
              <a:solidFill>
                <a:srgbClr val="A50021">
                  <a:alpha val="100000"/>
                </a:srgbClr>
              </a:solidFill>
              <a:prstDash val="solid"/>
              <a:round/>
            </a:ln>
          </p:spPr>
          <p:txBody>
            <a:bodyPr anchor="ctr" bIns="45720" lIns="91440" rIns="91440" tIns="45720" vert="horz">
              <a:spAutoFit/>
            </a:bodyPr>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algn="ctr" eaLnBrk="1" hangingPunct="1" latinLnBrk="1" lvl="0">
                <a:spcBef>
                  <a:spcPct val="20000"/>
                </a:spcBef>
              </a:pPr>
              <a:r>
                <a:rPr altLang="en-US" sz="1800" lang="zh-CN">
                  <a:solidFill>
                    <a:srgbClr val="FFFF00"/>
                  </a:solidFill>
                </a:rPr>
                <a:t>所有检验数≥</a:t>
              </a:r>
              <a:r>
                <a:rPr altLang="zh-CN" sz="1800" lang="en-US">
                  <a:solidFill>
                    <a:srgbClr val="FFFF00"/>
                  </a:solidFill>
                </a:rPr>
                <a:t>0</a:t>
              </a:r>
            </a:p>
          </p:txBody>
        </p:sp>
        <p:sp>
          <p:nvSpPr>
            <p:cNvPr id="1049663" name=""/>
            <p:cNvSpPr txBox="1"/>
            <p:nvPr/>
          </p:nvSpPr>
          <p:spPr>
            <a:xfrm rot="0">
              <a:off x="1292" y="3690"/>
              <a:ext cx="2448" cy="492"/>
            </a:xfrm>
            <a:prstGeom prst="rect"/>
            <a:solidFill>
              <a:schemeClr val="folHlink"/>
            </a:solidFill>
            <a:ln w="28575" cap="flat" cmpd="sng">
              <a:solidFill>
                <a:srgbClr val="A50021">
                  <a:alpha val="100000"/>
                </a:srgbClr>
              </a:solidFill>
              <a:prstDash val="solid"/>
              <a:round/>
            </a:ln>
          </p:spPr>
          <p:txBody>
            <a:bodyPr anchor="t" bIns="45720" lIns="91440" rIns="91440" tIns="45720" vert="horz">
              <a:spAutoFit/>
            </a:bodyPr>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eaLnBrk="1" hangingPunct="1" latinLnBrk="1" lvl="0"/>
              <a:r>
                <a:rPr altLang="en-US" sz="1800" lang="zh-CN">
                  <a:solidFill>
                    <a:srgbClr val="FFFF00"/>
                  </a:solidFill>
                </a:rPr>
                <a:t>找出绝对值最大的负检验数，用闭合回路调整，得到新的调运方案</a:t>
              </a:r>
            </a:p>
          </p:txBody>
        </p:sp>
        <p:cxnSp>
          <p:nvCxnSpPr>
            <p:cNvPr id="3145728" name=""/>
            <p:cNvCxnSpPr>
              <a:cxnSpLocks/>
            </p:cNvCxnSpPr>
            <p:nvPr/>
          </p:nvCxnSpPr>
          <p:spPr>
            <a:xfrm rot="10800000" flipH="1">
              <a:off x="1283" y="1997"/>
              <a:ext cx="363" cy="1939"/>
            </a:xfrm>
            <a:prstGeom prst="bentConnector3">
              <a:avLst>
                <a:gd name="adj1" fmla="val -37190"/>
              </a:avLst>
            </a:prstGeom>
            <a:noFill/>
            <a:ln w="28575" cap="flat" cmpd="sng">
              <a:solidFill>
                <a:srgbClr val="A50021">
                  <a:alpha val="100000"/>
                </a:srgbClr>
              </a:solidFill>
              <a:prstDash val="solid"/>
              <a:round/>
              <a:tailEnd type="triangle" w="med" len="med"/>
            </a:ln>
          </p:spPr>
        </p:cxnSp>
        <p:sp>
          <p:nvSpPr>
            <p:cNvPr id="1049664" name=""/>
            <p:cNvSpPr txBox="1"/>
            <p:nvPr/>
          </p:nvSpPr>
          <p:spPr>
            <a:xfrm rot="0">
              <a:off x="4014" y="2965"/>
              <a:ext cx="1224" cy="492"/>
            </a:xfrm>
            <a:prstGeom prst="rect"/>
            <a:solidFill>
              <a:schemeClr val="folHlink"/>
            </a:solidFill>
            <a:ln w="28575" cap="flat" cmpd="sng">
              <a:solidFill>
                <a:srgbClr val="A50021">
                  <a:alpha val="100000"/>
                </a:srgbClr>
              </a:solidFill>
              <a:prstDash val="solid"/>
              <a:round/>
            </a:ln>
          </p:spPr>
          <p:txBody>
            <a:bodyPr anchor="t" bIns="45720" lIns="91440" rIns="91440" tIns="45720" vert="horz">
              <a:spAutoFit/>
            </a:bodyPr>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eaLnBrk="1" hangingPunct="1" latinLnBrk="1" lvl="0"/>
              <a:r>
                <a:rPr altLang="en-US" sz="1800" lang="zh-CN">
                  <a:solidFill>
                    <a:srgbClr val="FFFF00"/>
                  </a:solidFill>
                </a:rPr>
                <a:t>得到最优方案，算出总运价</a:t>
              </a:r>
            </a:p>
          </p:txBody>
        </p:sp>
        <p:cxnSp>
          <p:nvCxnSpPr>
            <p:cNvPr id="3145729" name=""/>
            <p:cNvCxnSpPr>
              <a:cxnSpLocks/>
            </p:cNvCxnSpPr>
            <p:nvPr/>
          </p:nvCxnSpPr>
          <p:spPr>
            <a:xfrm rot="0" flipV="1">
              <a:off x="3597" y="3211"/>
              <a:ext cx="408" cy="11"/>
            </a:xfrm>
            <a:prstGeom prst="straightConnector1"/>
            <a:noFill/>
            <a:ln w="28575" cap="flat" cmpd="sng">
              <a:solidFill>
                <a:srgbClr val="A50021">
                  <a:alpha val="100000"/>
                </a:srgbClr>
              </a:solidFill>
              <a:prstDash val="solid"/>
              <a:round/>
              <a:tailEnd type="triangle" w="med" len="med"/>
            </a:ln>
          </p:spPr>
        </p:cxnSp>
        <p:cxnSp>
          <p:nvCxnSpPr>
            <p:cNvPr id="3145730" name=""/>
            <p:cNvCxnSpPr>
              <a:cxnSpLocks/>
            </p:cNvCxnSpPr>
            <p:nvPr/>
          </p:nvCxnSpPr>
          <p:spPr>
            <a:xfrm rot="0">
              <a:off x="2539" y="1527"/>
              <a:ext cx="0" cy="215"/>
            </a:xfrm>
            <a:prstGeom prst="straightConnector1"/>
            <a:noFill/>
            <a:ln w="28575" cap="flat" cmpd="sng">
              <a:solidFill>
                <a:srgbClr val="A50021">
                  <a:alpha val="100000"/>
                </a:srgbClr>
              </a:solidFill>
              <a:prstDash val="solid"/>
              <a:round/>
              <a:tailEnd type="triangle" w="med" len="med"/>
            </a:ln>
          </p:spPr>
        </p:cxnSp>
        <p:cxnSp>
          <p:nvCxnSpPr>
            <p:cNvPr id="3145731" name=""/>
            <p:cNvCxnSpPr>
              <a:cxnSpLocks/>
            </p:cNvCxnSpPr>
            <p:nvPr/>
          </p:nvCxnSpPr>
          <p:spPr>
            <a:xfrm rot="0">
              <a:off x="2539" y="2252"/>
              <a:ext cx="0" cy="223"/>
            </a:xfrm>
            <a:prstGeom prst="straightConnector1"/>
            <a:noFill/>
            <a:ln w="28575" cap="flat" cmpd="sng">
              <a:solidFill>
                <a:srgbClr val="A50021">
                  <a:alpha val="100000"/>
                </a:srgbClr>
              </a:solidFill>
              <a:prstDash val="solid"/>
              <a:round/>
              <a:tailEnd type="triangle" w="med" len="med"/>
            </a:ln>
          </p:spPr>
        </p:cxnSp>
        <p:cxnSp>
          <p:nvCxnSpPr>
            <p:cNvPr id="3145732" name=""/>
            <p:cNvCxnSpPr>
              <a:cxnSpLocks/>
            </p:cNvCxnSpPr>
            <p:nvPr/>
          </p:nvCxnSpPr>
          <p:spPr>
            <a:xfrm rot="0" flipH="1">
              <a:off x="2531" y="2777"/>
              <a:ext cx="8" cy="190"/>
            </a:xfrm>
            <a:prstGeom prst="straightConnector1"/>
            <a:noFill/>
            <a:ln w="28575" cap="flat" cmpd="sng">
              <a:solidFill>
                <a:srgbClr val="A50021">
                  <a:alpha val="100000"/>
                </a:srgbClr>
              </a:solidFill>
              <a:prstDash val="solid"/>
              <a:round/>
              <a:tailEnd type="triangle" w="med" len="med"/>
            </a:ln>
          </p:spPr>
        </p:cxnSp>
        <p:cxnSp>
          <p:nvCxnSpPr>
            <p:cNvPr id="3145733" name=""/>
            <p:cNvCxnSpPr>
              <a:cxnSpLocks/>
            </p:cNvCxnSpPr>
            <p:nvPr/>
          </p:nvCxnSpPr>
          <p:spPr>
            <a:xfrm rot="0" flipH="1">
              <a:off x="2516" y="3477"/>
              <a:ext cx="15" cy="714"/>
            </a:xfrm>
            <a:prstGeom prst="straightConnector1"/>
            <a:noFill/>
            <a:ln>
              <a:noFill/>
            </a:ln>
          </p:spPr>
        </p:cxnSp>
        <p:cxnSp>
          <p:nvCxnSpPr>
            <p:cNvPr id="3145734" name=""/>
            <p:cNvCxnSpPr>
              <a:cxnSpLocks/>
            </p:cNvCxnSpPr>
            <p:nvPr/>
          </p:nvCxnSpPr>
          <p:spPr>
            <a:xfrm rot="0" flipH="1">
              <a:off x="2516" y="3477"/>
              <a:ext cx="15" cy="204"/>
            </a:xfrm>
            <a:prstGeom prst="straightConnector1"/>
            <a:noFill/>
            <a:ln w="28575" cap="flat" cmpd="sng">
              <a:solidFill>
                <a:srgbClr val="A50021">
                  <a:alpha val="100000"/>
                </a:srgbClr>
              </a:solidFill>
              <a:prstDash val="solid"/>
              <a:round/>
              <a:tailEnd type="triangle" w="med" len="med"/>
            </a:ln>
          </p:spPr>
        </p:cxnSp>
      </p:grpSp>
    </p:spTree>
  </p:cSld>
  <p:clrMapOvr>
    <a:masterClrMapping/>
  </p:clrMapOvr>
  <p:timing/>
</p:sld>
</file>

<file path=ppt/slides/slide26.xml><?xml version="1.0" encoding="utf-8"?>
<p:sld xmlns:a="http://schemas.openxmlformats.org/drawingml/2006/main" xmlns:r="http://schemas.openxmlformats.org/officeDocument/2006/relationships" xmlns:p="http://schemas.openxmlformats.org/presentationml/2006/main" showMasterSp="1">
  <p:cSld>
    <p:spTree>
      <p:nvGrpSpPr>
        <p:cNvPr id="176" name=""/>
        <p:cNvGrpSpPr/>
        <p:nvPr/>
      </p:nvGrpSpPr>
      <p:grpSpPr>
        <a:xfrm rot="0">
          <a:off x="0" y="0"/>
          <a:ext cx="0" cy="0"/>
          <a:chOff x="0" y="0"/>
          <a:chExt cx="0" cy="0"/>
        </a:xfrm>
      </p:grpSpPr>
      <p:sp>
        <p:nvSpPr>
          <p:cNvPr id="1049665" name="" descr="Large confetti"/>
          <p:cNvSpPr/>
          <p:nvPr>
            <p:ph type="title" sz="full" idx="0"/>
          </p:nvPr>
        </p:nvSpPr>
        <p:spPr>
          <a:xfrm rot="0">
            <a:off x="179387" y="115887"/>
            <a:ext cx="7345362" cy="7112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1" sz="3400" i="0" u="none">
                <a:solidFill>
                  <a:srgbClr val="003300"/>
                </a:solidFill>
                <a:latin typeface="Times New Roman" pitchFamily="18" charset="0"/>
                <a:ea typeface="宋体" pitchFamily="2" charset="-122"/>
                <a:sym typeface="Times New Roman" pitchFamily="18" charset="0"/>
              </a:defRPr>
            </a:lvl1pPr>
          </a:lstStyle>
          <a:p>
            <a:pPr eaLnBrk="1" hangingPunct="1" latinLnBrk="1" lvl="0"/>
            <a:r>
              <a:rPr altLang="en-US" lang="zh-CN">
                <a:effectLst>
                  <a:outerShdw algn="tl" blurRad="38100" dir="2700000" dist="38100">
                    <a:srgbClr val="C0C0C0"/>
                  </a:outerShdw>
                </a:effectLst>
              </a:rPr>
              <a:t>表上作业法</a:t>
            </a:r>
          </a:p>
        </p:txBody>
      </p:sp>
      <p:sp>
        <p:nvSpPr>
          <p:cNvPr id="1049666" name=""/>
          <p:cNvSpPr/>
          <p:nvPr/>
        </p:nvSpPr>
        <p:spPr>
          <a:xfrm rot="0">
            <a:off x="225425" y="1171575"/>
            <a:ext cx="3841750" cy="457200"/>
          </a:xfrm>
          <a:prstGeom prst="rect"/>
          <a:noFill/>
          <a:ln>
            <a:noFill/>
          </a:ln>
        </p:spPr>
        <p:txBody>
          <a:bodyPr anchor="t" bIns="45720" lIns="91440" rIns="91440" tIns="45720" vert="horz" wrap="none">
            <a:spAutoFit/>
          </a:bodyPr>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algn="ctr" eaLnBrk="1" hangingPunct="1" latinLnBrk="1" lvl="0">
              <a:lnSpc>
                <a:spcPct val="100000"/>
              </a:lnSpc>
              <a:spcBef>
                <a:spcPct val="0"/>
              </a:spcBef>
              <a:buFontTx/>
              <a:buNone/>
            </a:pPr>
            <a:r>
              <a:rPr altLang="en-US" lang="zh-CN">
                <a:solidFill>
                  <a:srgbClr val="A50021"/>
                </a:solidFill>
                <a:effectLst>
                  <a:outerShdw algn="tl" blurRad="38100" dir="2700000" dist="38100">
                    <a:srgbClr val="C0C0C0"/>
                  </a:outerShdw>
                </a:effectLst>
              </a:rPr>
              <a:t>表上作业法计算中的问题：</a:t>
            </a:r>
          </a:p>
        </p:txBody>
      </p:sp>
      <p:sp>
        <p:nvSpPr>
          <p:cNvPr id="1049667" name=""/>
          <p:cNvSpPr txBox="1"/>
          <p:nvPr/>
        </p:nvSpPr>
        <p:spPr>
          <a:xfrm rot="0">
            <a:off x="250825" y="1671637"/>
            <a:ext cx="8137525" cy="3270250"/>
          </a:xfrm>
          <a:prstGeom prst="rect"/>
          <a:noFill/>
          <a:ln>
            <a:noFill/>
          </a:ln>
        </p:spPr>
        <p:txBody>
          <a:bodyPr anchor="t" bIns="45720" lIns="91440" rIns="91440" tIns="45720" vert="horz">
            <a:spAutoFit/>
          </a:bodyPr>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eaLnBrk="1" hangingPunct="1" latinLnBrk="1" lvl="0">
              <a:spcBef>
                <a:spcPct val="15000"/>
              </a:spcBef>
            </a:pPr>
            <a:r>
              <a:rPr altLang="en-US" lang="zh-CN">
                <a:solidFill>
                  <a:srgbClr val="000000"/>
                </a:solidFill>
              </a:rPr>
              <a:t>（</a:t>
            </a:r>
            <a:r>
              <a:rPr altLang="zh-CN" lang="en-US">
                <a:solidFill>
                  <a:srgbClr val="000000"/>
                </a:solidFill>
              </a:rPr>
              <a:t>1</a:t>
            </a:r>
            <a:r>
              <a:rPr altLang="en-US" lang="zh-CN">
                <a:solidFill>
                  <a:srgbClr val="000000"/>
                </a:solidFill>
              </a:rPr>
              <a:t>）若运输问题的某一基可行解有多个非基变量的检验数为负，在继续迭代时，取它们中任一变量为换入变量均可使目标函数值得到改善，但通常取</a:t>
            </a:r>
            <a:r>
              <a:rPr altLang="zh-CN" lang="en-US">
                <a:solidFill>
                  <a:srgbClr val="000000"/>
                </a:solidFill>
              </a:rPr>
              <a:t>σ</a:t>
            </a:r>
            <a:r>
              <a:rPr altLang="zh-CN" baseline="-30000" lang="en-US">
                <a:solidFill>
                  <a:srgbClr val="000000"/>
                </a:solidFill>
              </a:rPr>
              <a:t>ij</a:t>
            </a:r>
            <a:r>
              <a:rPr altLang="en-US" lang="zh-CN">
                <a:solidFill>
                  <a:srgbClr val="000000"/>
                </a:solidFill>
              </a:rPr>
              <a:t>&lt;0中最小者对应的变量为换入变量。</a:t>
            </a:r>
          </a:p>
          <a:p>
            <a:pPr eaLnBrk="1" hangingPunct="1" latinLnBrk="1" lvl="0">
              <a:spcBef>
                <a:spcPct val="15000"/>
              </a:spcBef>
            </a:pPr>
            <a:r>
              <a:rPr altLang="en-US" lang="zh-CN">
                <a:solidFill>
                  <a:srgbClr val="000000"/>
                </a:solidFill>
              </a:rPr>
              <a:t>（</a:t>
            </a:r>
            <a:r>
              <a:rPr altLang="zh-CN" lang="en-US">
                <a:solidFill>
                  <a:srgbClr val="000000"/>
                </a:solidFill>
              </a:rPr>
              <a:t>2</a:t>
            </a:r>
            <a:r>
              <a:rPr altLang="en-US" lang="zh-CN">
                <a:solidFill>
                  <a:srgbClr val="000000"/>
                </a:solidFill>
              </a:rPr>
              <a:t>）无穷多最优解</a:t>
            </a:r>
          </a:p>
          <a:p>
            <a:pPr eaLnBrk="1" hangingPunct="1" latinLnBrk="1" lvl="0">
              <a:spcBef>
                <a:spcPct val="15000"/>
              </a:spcBef>
            </a:pPr>
            <a:r>
              <a:rPr altLang="en-US" lang="zh-CN">
                <a:solidFill>
                  <a:srgbClr val="000000"/>
                </a:solidFill>
              </a:rPr>
              <a:t>	产销平衡的运输问题必定存最优解。如果非基变量的</a:t>
            </a:r>
            <a:r>
              <a:rPr altLang="zh-CN" lang="en-US">
                <a:solidFill>
                  <a:srgbClr val="000000"/>
                </a:solidFill>
              </a:rPr>
              <a:t>σ</a:t>
            </a:r>
            <a:r>
              <a:rPr altLang="zh-CN" baseline="-30000" lang="en-US">
                <a:solidFill>
                  <a:srgbClr val="000000"/>
                </a:solidFill>
              </a:rPr>
              <a:t>ij</a:t>
            </a:r>
            <a:r>
              <a:rPr altLang="en-US" lang="zh-CN">
                <a:solidFill>
                  <a:srgbClr val="000000"/>
                </a:solidFill>
              </a:rPr>
              <a:t>＝</a:t>
            </a:r>
            <a:r>
              <a:rPr altLang="zh-CN" lang="en-US">
                <a:solidFill>
                  <a:srgbClr val="000000"/>
                </a:solidFill>
              </a:rPr>
              <a:t>0</a:t>
            </a:r>
            <a:r>
              <a:rPr altLang="en-US" lang="zh-CN">
                <a:solidFill>
                  <a:srgbClr val="000000"/>
                </a:solidFill>
              </a:rPr>
              <a:t>，则该问题有无穷多最优解。</a:t>
            </a:r>
          </a:p>
        </p:txBody>
      </p:sp>
      <p:pic>
        <p:nvPicPr>
          <p:cNvPr id="2097175" name="" descr="52design_com_zippo_39"/>
          <p:cNvPicPr>
            <a:picLocks/>
          </p:cNvPicPr>
          <p:nvPr/>
        </p:nvPicPr>
        <p:blipFill>
          <a:blip xmlns:r="http://schemas.openxmlformats.org/officeDocument/2006/relationships" r:embed="rId1"/>
          <a:srcRect l="0" t="0" r="0" b="0"/>
          <a:stretch>
            <a:fillRect/>
          </a:stretch>
        </p:blipFill>
        <p:spPr>
          <a:xfrm rot="1120243">
            <a:off x="6953250" y="4941887"/>
            <a:ext cx="1219200" cy="1219200"/>
          </a:xfrm>
          <a:prstGeom prst="rect"/>
          <a:noFill/>
          <a:ln>
            <a:noFill/>
          </a:ln>
        </p:spPr>
      </p:pic>
    </p:spTree>
  </p:cSld>
  <p:clrMapOvr>
    <a:masterClrMapping/>
  </p:clrMapOvr>
  <p:timing/>
</p:sld>
</file>

<file path=ppt/slides/slide27.xml><?xml version="1.0" encoding="utf-8"?>
<p:sld xmlns:a="http://schemas.openxmlformats.org/drawingml/2006/main" xmlns:r="http://schemas.openxmlformats.org/officeDocument/2006/relationships" xmlns:p="http://schemas.openxmlformats.org/presentationml/2006/main" showMasterSp="1">
  <p:cSld>
    <p:spTree>
      <p:nvGrpSpPr>
        <p:cNvPr id="177" name=""/>
        <p:cNvGrpSpPr/>
        <p:nvPr/>
      </p:nvGrpSpPr>
      <p:grpSpPr>
        <a:xfrm rot="0">
          <a:off x="0" y="0"/>
          <a:ext cx="0" cy="0"/>
          <a:chOff x="0" y="0"/>
          <a:chExt cx="0" cy="0"/>
        </a:xfrm>
      </p:grpSpPr>
      <p:sp>
        <p:nvSpPr>
          <p:cNvPr id="1049668" name="" descr="Large confetti"/>
          <p:cNvSpPr/>
          <p:nvPr>
            <p:ph type="title" sz="full" idx="0"/>
          </p:nvPr>
        </p:nvSpPr>
        <p:spPr>
          <a:xfrm rot="0">
            <a:off x="179387" y="115887"/>
            <a:ext cx="7345362" cy="7112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1" sz="3400" i="0" u="none">
                <a:solidFill>
                  <a:srgbClr val="003300"/>
                </a:solidFill>
                <a:latin typeface="Times New Roman" pitchFamily="18" charset="0"/>
                <a:ea typeface="宋体" pitchFamily="2" charset="-122"/>
                <a:sym typeface="Times New Roman" pitchFamily="18" charset="0"/>
              </a:defRPr>
            </a:lvl1pPr>
          </a:lstStyle>
          <a:p>
            <a:pPr eaLnBrk="1" hangingPunct="1" latinLnBrk="1" lvl="0"/>
            <a:r>
              <a:rPr altLang="en-US" lang="zh-CN">
                <a:effectLst>
                  <a:outerShdw algn="tl" blurRad="38100" dir="2700000" dist="38100">
                    <a:srgbClr val="C0C0C0"/>
                  </a:outerShdw>
                </a:effectLst>
              </a:rPr>
              <a:t>表上作业法</a:t>
            </a:r>
          </a:p>
        </p:txBody>
      </p:sp>
      <p:sp>
        <p:nvSpPr>
          <p:cNvPr id="1049669" name=""/>
          <p:cNvSpPr txBox="1"/>
          <p:nvPr/>
        </p:nvSpPr>
        <p:spPr>
          <a:xfrm rot="0">
            <a:off x="250825" y="1125537"/>
            <a:ext cx="8208962" cy="4181475"/>
          </a:xfrm>
          <a:prstGeom prst="rect"/>
          <a:noFill/>
          <a:ln>
            <a:noFill/>
          </a:ln>
        </p:spPr>
        <p:txBody>
          <a:bodyPr anchor="t" bIns="45720" lIns="91440" rIns="91440" tIns="45720" vert="horz">
            <a:spAutoFit/>
          </a:bodyPr>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eaLnBrk="1" hangingPunct="1" latinLnBrk="1" lvl="0">
              <a:spcBef>
                <a:spcPct val="20000"/>
              </a:spcBef>
            </a:pPr>
            <a:r>
              <a:rPr altLang="zh-CN" lang="en-US">
                <a:solidFill>
                  <a:srgbClr val="000000"/>
                </a:solidFill>
              </a:rPr>
              <a:t>⑵ </a:t>
            </a:r>
            <a:r>
              <a:rPr altLang="en-US" lang="zh-CN">
                <a:solidFill>
                  <a:srgbClr val="000000"/>
                </a:solidFill>
              </a:rPr>
              <a:t>退化解：</a:t>
            </a:r>
          </a:p>
          <a:p>
            <a:pPr eaLnBrk="1" hangingPunct="1" latinLnBrk="1" lvl="0">
              <a:spcBef>
                <a:spcPct val="20000"/>
              </a:spcBef>
            </a:pPr>
            <a:r>
              <a:rPr altLang="en-US" lang="zh-CN">
                <a:solidFill>
                  <a:srgbClr val="000000"/>
                </a:solidFill>
              </a:rPr>
              <a:t>	</a:t>
            </a:r>
            <a:r>
              <a:rPr altLang="zh-CN" lang="en-US"/>
              <a:t>※ </a:t>
            </a:r>
            <a:r>
              <a:rPr altLang="en-US" lang="zh-CN">
                <a:solidFill>
                  <a:srgbClr val="000000"/>
                </a:solidFill>
              </a:rPr>
              <a:t>表格中一般要有</a:t>
            </a:r>
            <a:r>
              <a:rPr altLang="zh-CN" lang="en-US">
                <a:solidFill>
                  <a:srgbClr val="000000"/>
                </a:solidFill>
              </a:rPr>
              <a:t>(m+n-1)</a:t>
            </a:r>
            <a:r>
              <a:rPr altLang="en-US" lang="zh-CN">
                <a:solidFill>
                  <a:srgbClr val="000000"/>
                </a:solidFill>
              </a:rPr>
              <a:t>个数字格。但有时在分配运量时则需要同时划去一行和一列，这时需要补一个</a:t>
            </a:r>
            <a:r>
              <a:rPr altLang="zh-CN" lang="en-US">
                <a:solidFill>
                  <a:srgbClr val="000000"/>
                </a:solidFill>
              </a:rPr>
              <a:t>0</a:t>
            </a:r>
            <a:r>
              <a:rPr altLang="en-US" lang="zh-CN">
                <a:solidFill>
                  <a:srgbClr val="000000"/>
                </a:solidFill>
              </a:rPr>
              <a:t>，以保证有</a:t>
            </a:r>
            <a:r>
              <a:rPr altLang="zh-CN" lang="en-US">
                <a:solidFill>
                  <a:srgbClr val="000000"/>
                </a:solidFill>
              </a:rPr>
              <a:t>(m+n-1)</a:t>
            </a:r>
            <a:r>
              <a:rPr altLang="en-US" lang="zh-CN">
                <a:solidFill>
                  <a:srgbClr val="000000"/>
                </a:solidFill>
              </a:rPr>
              <a:t>个数字格作为基变量。一般可在划去的行和列的任意空格处加一个</a:t>
            </a:r>
            <a:r>
              <a:rPr altLang="zh-CN" lang="en-US">
                <a:solidFill>
                  <a:srgbClr val="000000"/>
                </a:solidFill>
              </a:rPr>
              <a:t>0</a:t>
            </a:r>
            <a:r>
              <a:rPr altLang="en-US" lang="zh-CN">
                <a:solidFill>
                  <a:srgbClr val="000000"/>
                </a:solidFill>
              </a:rPr>
              <a:t>即可。</a:t>
            </a:r>
          </a:p>
          <a:p>
            <a:pPr eaLnBrk="1" hangingPunct="1" latinLnBrk="1" lvl="0">
              <a:spcBef>
                <a:spcPct val="20000"/>
              </a:spcBef>
            </a:pPr>
            <a:r>
              <a:rPr altLang="en-US" lang="zh-CN">
                <a:solidFill>
                  <a:srgbClr val="000000"/>
                </a:solidFill>
              </a:rPr>
              <a:t> 	</a:t>
            </a:r>
            <a:r>
              <a:rPr altLang="zh-CN" lang="en-US"/>
              <a:t>※ </a:t>
            </a:r>
            <a:r>
              <a:rPr altLang="en-US" lang="zh-CN">
                <a:solidFill>
                  <a:srgbClr val="000000"/>
                </a:solidFill>
              </a:rPr>
              <a:t>利用进基变量的闭回路对解进行调整时，标有负号的最小运量（超过</a:t>
            </a:r>
            <a:r>
              <a:rPr altLang="zh-CN" lang="en-US">
                <a:solidFill>
                  <a:srgbClr val="000000"/>
                </a:solidFill>
              </a:rPr>
              <a:t>2</a:t>
            </a:r>
            <a:r>
              <a:rPr altLang="en-US" lang="zh-CN">
                <a:solidFill>
                  <a:srgbClr val="000000"/>
                </a:solidFill>
              </a:rPr>
              <a:t>个最小值）作为调整量</a:t>
            </a:r>
            <a:r>
              <a:rPr altLang="zh-CN" lang="en-US">
                <a:solidFill>
                  <a:srgbClr val="000000"/>
                </a:solidFill>
              </a:rPr>
              <a:t>θ</a:t>
            </a:r>
            <a:r>
              <a:rPr altLang="en-US" lang="zh-CN">
                <a:solidFill>
                  <a:srgbClr val="000000"/>
                </a:solidFill>
              </a:rPr>
              <a:t>，选择任意一个最小运量对应的基变量作为出基变量，并打上</a:t>
            </a:r>
            <a:r>
              <a:rPr altLang="en-US" lang="zh-CN">
                <a:solidFill>
                  <a:srgbClr val="000000"/>
                </a:solidFill>
                <a:latin typeface="华文细黑" pitchFamily="2" charset="-122"/>
              </a:rPr>
              <a:t>“</a:t>
            </a:r>
            <a:r>
              <a:rPr altLang="zh-CN" lang="en-US">
                <a:solidFill>
                  <a:srgbClr val="000000"/>
                </a:solidFill>
              </a:rPr>
              <a:t>×</a:t>
            </a:r>
            <a:r>
              <a:rPr altLang="zh-CN" lang="en-US">
                <a:solidFill>
                  <a:srgbClr val="000000"/>
                </a:solidFill>
                <a:latin typeface="华文细黑" pitchFamily="2" charset="-122"/>
              </a:rPr>
              <a:t>”</a:t>
            </a:r>
            <a:r>
              <a:rPr altLang="en-US" lang="zh-CN">
                <a:solidFill>
                  <a:srgbClr val="000000"/>
                </a:solidFill>
              </a:rPr>
              <a:t>以示作为非基变量。</a:t>
            </a:r>
          </a:p>
        </p:txBody>
      </p:sp>
    </p:spTree>
  </p:cSld>
  <p:clrMapOvr>
    <a:masterClrMapping/>
  </p:clrMapOvr>
  <p:timing/>
</p:sld>
</file>

<file path=ppt/slides/slide28.xml><?xml version="1.0" encoding="utf-8"?>
<p:sld xmlns:a="http://schemas.openxmlformats.org/drawingml/2006/main" xmlns:r="http://schemas.openxmlformats.org/officeDocument/2006/relationships" xmlns:p="http://schemas.openxmlformats.org/presentationml/2006/main" showMasterSp="1">
  <p:cSld>
    <p:spTree>
      <p:nvGrpSpPr>
        <p:cNvPr id="178" name=""/>
        <p:cNvGrpSpPr/>
        <p:nvPr/>
      </p:nvGrpSpPr>
      <p:grpSpPr>
        <a:xfrm rot="0">
          <a:off x="0" y="0"/>
          <a:ext cx="0" cy="0"/>
          <a:chOff x="0" y="0"/>
          <a:chExt cx="0" cy="0"/>
        </a:xfrm>
      </p:grpSpPr>
      <p:sp>
        <p:nvSpPr>
          <p:cNvPr id="1049670" name="" descr="Large confetti"/>
          <p:cNvSpPr/>
          <p:nvPr>
            <p:ph type="title" sz="full" idx="0"/>
          </p:nvPr>
        </p:nvSpPr>
        <p:spPr>
          <a:xfrm rot="0">
            <a:off x="179387" y="115887"/>
            <a:ext cx="7345362" cy="7112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1" sz="3400" i="0" u="none">
                <a:solidFill>
                  <a:srgbClr val="003300"/>
                </a:solidFill>
                <a:latin typeface="Times New Roman" pitchFamily="18" charset="0"/>
                <a:ea typeface="宋体" pitchFamily="2" charset="-122"/>
                <a:sym typeface="Times New Roman" pitchFamily="18" charset="0"/>
              </a:defRPr>
            </a:lvl1pPr>
          </a:lstStyle>
          <a:p>
            <a:pPr eaLnBrk="1" hangingPunct="1" latinLnBrk="1" lvl="0"/>
            <a:r>
              <a:rPr altLang="en-US" lang="zh-CN">
                <a:effectLst>
                  <a:outerShdw algn="tl" blurRad="38100" dir="2700000" dist="38100">
                    <a:srgbClr val="C0C0C0"/>
                  </a:outerShdw>
                </a:effectLst>
              </a:rPr>
              <a:t>表上作业法</a:t>
            </a:r>
          </a:p>
        </p:txBody>
      </p:sp>
      <p:graphicFrame>
        <p:nvGraphicFramePr>
          <p:cNvPr id="4194322" name=""/>
          <p:cNvGraphicFramePr>
            <a:graphicFrameLocks/>
          </p:cNvGraphicFramePr>
          <p:nvPr/>
        </p:nvGraphicFramePr>
        <p:xfrm rot="0">
          <a:off x="611187" y="1844675"/>
          <a:ext cx="7345362" cy="3455987"/>
        </p:xfrm>
        <a:graphic>
          <a:graphicData uri="http://schemas.openxmlformats.org/drawingml/2006/table">
            <a:tbl>
              <a:tblPr/>
              <a:tblGrid>
                <a:gridCol w="1223962"/>
                <a:gridCol w="1223962"/>
                <a:gridCol w="1225549"/>
                <a:gridCol w="1223962"/>
                <a:gridCol w="1223962"/>
                <a:gridCol w="1223962"/>
              </a:tblGrid>
              <a:tr h="1114424">
                <a:tc>
                  <a:txBody>
                    <a:bodyPr/>
                    <a:p>
                      <a:pPr algn="l" eaLnBrk="1" hangingPunct="1" latinLnBrk="1" lvl="0">
                        <a:spcBef>
                          <a:spcPct val="15000"/>
                        </a:spcBef>
                      </a:pPr>
                      <a:r>
                        <a:rPr altLang="zh-CN" b="1" sz="2000" lang="en-US">
                          <a:solidFill>
                            <a:schemeClr val="dk2"/>
                          </a:solidFill>
                        </a:rPr>
                        <a:t>        </a:t>
                      </a:r>
                      <a:r>
                        <a:rPr altLang="en-US" b="1" sz="2000" lang="zh-CN">
                          <a:solidFill>
                            <a:schemeClr val="dk2"/>
                          </a:solidFill>
                        </a:rPr>
                        <a:t>销地</a:t>
                      </a:r>
                    </a:p>
                    <a:p>
                      <a:pPr algn="l" eaLnBrk="1" hangingPunct="1" latinLnBrk="1" lvl="0">
                        <a:spcBef>
                          <a:spcPct val="15000"/>
                        </a:spcBef>
                      </a:pPr>
                      <a:r>
                        <a:rPr altLang="en-US" b="1" sz="2000" lang="zh-CN">
                          <a:solidFill>
                            <a:schemeClr val="dk2"/>
                          </a:solidFill>
                        </a:rPr>
                        <a:t>产地</a:t>
                      </a:r>
                    </a:p>
                  </a:txBody>
                  <a:tcPr marL="91440" marR="91440" marT="45720" marB="45720" anchor="ctr" vert="horz">
                    <a:lnL w="28575" cap="flat" cmpd="sng">
                      <a:solidFill>
                        <a:schemeClr val="dk1">
                          <a:alpha val="100000"/>
                        </a:schemeClr>
                      </a:solidFill>
                      <a:prstDash val="solid"/>
                      <a:round/>
                    </a:lnL>
                    <a:lnR w="12700" cap="flat" cmpd="sng">
                      <a:solidFill>
                        <a:schemeClr val="dk1">
                          <a:alpha val="100000"/>
                        </a:schemeClr>
                      </a:solidFill>
                      <a:prstDash val="solid"/>
                      <a:round/>
                    </a:lnR>
                    <a:lnT w="28575"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spcBef>
                          <a:spcPct val="15000"/>
                        </a:spcBef>
                      </a:pPr>
                      <a:r>
                        <a:rPr altLang="zh-CN" b="1" sz="2000" lang="en-US">
                          <a:solidFill>
                            <a:schemeClr val="dk2"/>
                          </a:solidFill>
                        </a:rPr>
                        <a:t>B</a:t>
                      </a:r>
                      <a:r>
                        <a:rPr altLang="zh-CN" baseline="-25000" b="1" sz="2000" lang="en-US">
                          <a:solidFill>
                            <a:schemeClr val="dk2"/>
                          </a:solidFill>
                        </a:rPr>
                        <a:t>1</a:t>
                      </a:r>
                    </a:p>
                  </a:txBody>
                  <a:tcPr marL="91440" marR="91440" marT="45720" marB="45720" anchor="ctr" vert="horz">
                    <a:lnL w="12700" cap="flat" cmpd="sng">
                      <a:solidFill>
                        <a:schemeClr val="dk1">
                          <a:alpha val="100000"/>
                        </a:schemeClr>
                      </a:solidFill>
                      <a:prstDash val="solid"/>
                      <a:round/>
                    </a:lnL>
                    <a:lnR w="12700" cap="flat" cmpd="sng">
                      <a:solidFill>
                        <a:schemeClr val="dk1">
                          <a:alpha val="100000"/>
                        </a:schemeClr>
                      </a:solidFill>
                      <a:prstDash val="solid"/>
                      <a:round/>
                    </a:lnR>
                    <a:lnT w="28575" cap="flat" cmpd="sng">
                      <a:solidFill>
                        <a:schemeClr val="dk1">
                          <a:alpha val="100000"/>
                        </a:schemeClr>
                      </a:solidFill>
                      <a:prstDash val="solid"/>
                      <a:round/>
                    </a:lnT>
                    <a:lnB w="12700" cap="flat" cmpd="sng">
                      <a:solidFill>
                        <a:schemeClr val="dk1">
                          <a:alpha val="100000"/>
                        </a:schemeClr>
                      </a:solidFill>
                      <a:prstDash val="solid"/>
                      <a:round/>
                    </a:lnB>
                    <a:solidFill>
                      <a:srgbClr val="66FFFF"/>
                    </a:solidFill>
                  </a:tcPr>
                </a:tc>
                <a:tc>
                  <a:txBody>
                    <a:bodyPr/>
                    <a:p>
                      <a:pPr algn="ctr" eaLnBrk="1" hangingPunct="1" latinLnBrk="1" lvl="0">
                        <a:spcBef>
                          <a:spcPct val="15000"/>
                        </a:spcBef>
                      </a:pPr>
                      <a:r>
                        <a:rPr altLang="zh-CN" b="1" sz="2000" lang="en-US">
                          <a:solidFill>
                            <a:schemeClr val="dk2"/>
                          </a:solidFill>
                        </a:rPr>
                        <a:t>B</a:t>
                      </a:r>
                      <a:r>
                        <a:rPr altLang="zh-CN" baseline="-25000" b="1" sz="2000" lang="en-US">
                          <a:solidFill>
                            <a:schemeClr val="dk2"/>
                          </a:solidFill>
                        </a:rPr>
                        <a:t>2</a:t>
                      </a:r>
                    </a:p>
                  </a:txBody>
                  <a:tcPr marL="91440" marR="91440" marT="45720" marB="45720" anchor="ctr" vert="horz">
                    <a:lnL w="12700" cap="flat" cmpd="sng">
                      <a:solidFill>
                        <a:schemeClr val="dk1">
                          <a:alpha val="100000"/>
                        </a:schemeClr>
                      </a:solidFill>
                      <a:prstDash val="solid"/>
                      <a:round/>
                    </a:lnL>
                    <a:lnR w="12700" cap="flat" cmpd="sng">
                      <a:solidFill>
                        <a:schemeClr val="dk1">
                          <a:alpha val="100000"/>
                        </a:schemeClr>
                      </a:solidFill>
                      <a:prstDash val="solid"/>
                      <a:round/>
                    </a:lnR>
                    <a:lnT w="28575" cap="flat" cmpd="sng">
                      <a:solidFill>
                        <a:schemeClr val="dk1">
                          <a:alpha val="100000"/>
                        </a:schemeClr>
                      </a:solidFill>
                      <a:prstDash val="solid"/>
                      <a:round/>
                    </a:lnT>
                    <a:lnB w="12700" cap="flat" cmpd="sng">
                      <a:solidFill>
                        <a:schemeClr val="dk1">
                          <a:alpha val="100000"/>
                        </a:schemeClr>
                      </a:solidFill>
                      <a:prstDash val="solid"/>
                      <a:round/>
                    </a:lnB>
                    <a:solidFill>
                      <a:srgbClr val="66FFFF"/>
                    </a:solidFill>
                  </a:tcPr>
                </a:tc>
                <a:tc>
                  <a:txBody>
                    <a:bodyPr/>
                    <a:p>
                      <a:pPr algn="ctr" eaLnBrk="1" hangingPunct="1" latinLnBrk="1" lvl="0">
                        <a:spcBef>
                          <a:spcPct val="15000"/>
                        </a:spcBef>
                      </a:pPr>
                      <a:r>
                        <a:rPr altLang="zh-CN" b="1" sz="2000" lang="en-US">
                          <a:solidFill>
                            <a:schemeClr val="dk2"/>
                          </a:solidFill>
                        </a:rPr>
                        <a:t>B</a:t>
                      </a:r>
                      <a:r>
                        <a:rPr altLang="zh-CN" baseline="-25000" b="1" sz="2000" lang="en-US">
                          <a:solidFill>
                            <a:schemeClr val="dk2"/>
                          </a:solidFill>
                        </a:rPr>
                        <a:t>3</a:t>
                      </a:r>
                    </a:p>
                  </a:txBody>
                  <a:tcPr marL="91440" marR="91440" marT="45720" marB="45720" anchor="ctr" vert="horz">
                    <a:lnL w="12700" cap="flat" cmpd="sng">
                      <a:solidFill>
                        <a:schemeClr val="dk1">
                          <a:alpha val="100000"/>
                        </a:schemeClr>
                      </a:solidFill>
                      <a:prstDash val="solid"/>
                      <a:round/>
                    </a:lnL>
                    <a:lnR w="12700" cap="flat" cmpd="sng">
                      <a:solidFill>
                        <a:schemeClr val="dk1">
                          <a:alpha val="100000"/>
                        </a:schemeClr>
                      </a:solidFill>
                      <a:prstDash val="solid"/>
                      <a:round/>
                    </a:lnR>
                    <a:lnT w="28575" cap="flat" cmpd="sng">
                      <a:solidFill>
                        <a:schemeClr val="dk1">
                          <a:alpha val="100000"/>
                        </a:schemeClr>
                      </a:solidFill>
                      <a:prstDash val="solid"/>
                      <a:round/>
                    </a:lnT>
                    <a:lnB w="12700" cap="flat" cmpd="sng">
                      <a:solidFill>
                        <a:schemeClr val="dk1">
                          <a:alpha val="100000"/>
                        </a:schemeClr>
                      </a:solidFill>
                      <a:prstDash val="solid"/>
                      <a:round/>
                    </a:lnB>
                    <a:solidFill>
                      <a:srgbClr val="66FFFF"/>
                    </a:solidFill>
                  </a:tcPr>
                </a:tc>
                <a:tc>
                  <a:txBody>
                    <a:bodyPr/>
                    <a:p>
                      <a:pPr algn="ctr" eaLnBrk="1" hangingPunct="1" latinLnBrk="1" lvl="0">
                        <a:spcBef>
                          <a:spcPct val="15000"/>
                        </a:spcBef>
                      </a:pPr>
                      <a:r>
                        <a:rPr altLang="zh-CN" b="1" sz="2000" lang="en-US">
                          <a:solidFill>
                            <a:schemeClr val="dk2"/>
                          </a:solidFill>
                        </a:rPr>
                        <a:t>B</a:t>
                      </a:r>
                      <a:r>
                        <a:rPr altLang="zh-CN" baseline="-25000" b="1" sz="2000" lang="en-US">
                          <a:solidFill>
                            <a:schemeClr val="dk2"/>
                          </a:solidFill>
                        </a:rPr>
                        <a:t>4</a:t>
                      </a:r>
                    </a:p>
                  </a:txBody>
                  <a:tcPr marL="91440" marR="91440" marT="45720" marB="45720" anchor="ctr" vert="horz">
                    <a:lnL w="12700" cap="flat" cmpd="sng">
                      <a:solidFill>
                        <a:schemeClr val="dk1">
                          <a:alpha val="100000"/>
                        </a:schemeClr>
                      </a:solidFill>
                      <a:prstDash val="solid"/>
                      <a:round/>
                    </a:lnL>
                    <a:lnR w="12700" cap="flat" cmpd="sng">
                      <a:solidFill>
                        <a:schemeClr val="dk1">
                          <a:alpha val="100000"/>
                        </a:schemeClr>
                      </a:solidFill>
                      <a:prstDash val="solid"/>
                      <a:round/>
                    </a:lnR>
                    <a:lnT w="28575" cap="flat" cmpd="sng">
                      <a:solidFill>
                        <a:schemeClr val="dk1">
                          <a:alpha val="100000"/>
                        </a:schemeClr>
                      </a:solidFill>
                      <a:prstDash val="solid"/>
                      <a:round/>
                    </a:lnT>
                    <a:lnB w="12700" cap="flat" cmpd="sng">
                      <a:solidFill>
                        <a:schemeClr val="dk1">
                          <a:alpha val="100000"/>
                        </a:schemeClr>
                      </a:solidFill>
                      <a:prstDash val="solid"/>
                      <a:round/>
                    </a:lnB>
                    <a:solidFill>
                      <a:srgbClr val="66FFFF"/>
                    </a:solidFill>
                  </a:tcPr>
                </a:tc>
                <a:tc>
                  <a:txBody>
                    <a:bodyPr/>
                    <a:p>
                      <a:pPr algn="ctr" eaLnBrk="1" hangingPunct="1" latinLnBrk="1" lvl="0">
                        <a:spcBef>
                          <a:spcPct val="15000"/>
                        </a:spcBef>
                      </a:pPr>
                      <a:r>
                        <a:rPr altLang="en-US" b="1" sz="2000" lang="zh-CN">
                          <a:solidFill>
                            <a:srgbClr val="000000"/>
                          </a:solidFill>
                          <a:ea typeface="宋体" pitchFamily="2" charset="-122"/>
                        </a:rPr>
                        <a:t>产量</a:t>
                      </a:r>
                    </a:p>
                  </a:txBody>
                  <a:tcPr marL="91440" marR="91440" marT="45720" marB="45720" anchor="ctr" vert="horz">
                    <a:lnL w="12700" cap="flat" cmpd="sng">
                      <a:solidFill>
                        <a:schemeClr val="dk1">
                          <a:alpha val="100000"/>
                        </a:schemeClr>
                      </a:solidFill>
                      <a:prstDash val="solid"/>
                      <a:round/>
                    </a:lnL>
                    <a:lnR w="28575" cap="flat" cmpd="sng">
                      <a:solidFill>
                        <a:schemeClr val="dk1">
                          <a:alpha val="100000"/>
                        </a:schemeClr>
                      </a:solidFill>
                      <a:prstDash val="solid"/>
                      <a:round/>
                    </a:lnR>
                    <a:lnT w="28575" cap="flat" cmpd="sng">
                      <a:solidFill>
                        <a:schemeClr val="dk1">
                          <a:alpha val="100000"/>
                        </a:schemeClr>
                      </a:solidFill>
                      <a:prstDash val="solid"/>
                      <a:round/>
                    </a:lnT>
                    <a:lnB w="12700" cap="flat" cmpd="sng">
                      <a:solidFill>
                        <a:schemeClr val="dk1">
                          <a:alpha val="100000"/>
                        </a:schemeClr>
                      </a:solidFill>
                      <a:prstDash val="solid"/>
                      <a:round/>
                    </a:lnB>
                    <a:solidFill>
                      <a:srgbClr val="66FFFF"/>
                    </a:solidFill>
                  </a:tcPr>
                </a:tc>
              </a:tr>
              <a:tr h="585787">
                <a:tc>
                  <a:txBody>
                    <a:bodyPr/>
                    <a:p>
                      <a:pPr algn="ctr" eaLnBrk="1" hangingPunct="1" latinLnBrk="1" lvl="0">
                        <a:spcBef>
                          <a:spcPct val="15000"/>
                        </a:spcBef>
                      </a:pPr>
                      <a:r>
                        <a:rPr altLang="zh-CN" b="1" sz="2000" lang="en-US">
                          <a:solidFill>
                            <a:schemeClr val="dk2"/>
                          </a:solidFill>
                        </a:rPr>
                        <a:t>A</a:t>
                      </a:r>
                      <a:r>
                        <a:rPr altLang="zh-CN" baseline="-25000" b="1" sz="2000" lang="en-US">
                          <a:solidFill>
                            <a:schemeClr val="dk2"/>
                          </a:solidFill>
                        </a:rPr>
                        <a:t>1</a:t>
                      </a:r>
                    </a:p>
                  </a:txBody>
                  <a:tcPr marL="91440" marR="91440" marT="45720" marB="45720" anchor="ctr" vert="horz">
                    <a:lnL w="28575"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l" eaLnBrk="1" hangingPunct="1" latinLnBrk="1" lvl="0">
                        <a:spcBef>
                          <a:spcPct val="15000"/>
                        </a:spcBef>
                      </a:pPr>
                      <a:endParaRPr altLang="zh-CN" sz="2000" lang="zh-CN"/>
                    </a:p>
                  </a:txBody>
                  <a:tcPr marL="91440" marR="91440" marT="45720" marB="45720" anchor="t"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l" eaLnBrk="1" hangingPunct="1" latinLnBrk="1" lvl="0">
                        <a:spcBef>
                          <a:spcPct val="15000"/>
                        </a:spcBef>
                      </a:pPr>
                      <a:endParaRPr altLang="zh-CN" sz="2000" lang="zh-CN"/>
                    </a:p>
                  </a:txBody>
                  <a:tcPr marL="91440" marR="91440" marT="45720" marB="45720" anchor="t"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l" eaLnBrk="1" hangingPunct="1" latinLnBrk="1" lvl="0">
                        <a:spcBef>
                          <a:spcPct val="15000"/>
                        </a:spcBef>
                      </a:pPr>
                      <a:endParaRPr altLang="zh-CN" sz="2000" lang="zh-CN"/>
                    </a:p>
                  </a:txBody>
                  <a:tcPr marL="91440" marR="91440" marT="45720" marB="45720" anchor="t"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l" eaLnBrk="1" hangingPunct="1" latinLnBrk="1" lvl="0">
                        <a:spcBef>
                          <a:spcPct val="15000"/>
                        </a:spcBef>
                      </a:pPr>
                      <a:endParaRPr altLang="zh-CN" sz="2000" lang="zh-CN"/>
                    </a:p>
                  </a:txBody>
                  <a:tcPr marL="91440" marR="91440" marT="45720" marB="45720" anchor="t"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spcBef>
                          <a:spcPct val="15000"/>
                        </a:spcBef>
                      </a:pPr>
                      <a:r>
                        <a:rPr altLang="zh-CN" b="1" sz="2000" lang="en-US">
                          <a:solidFill>
                            <a:schemeClr val="dk2"/>
                          </a:solidFill>
                        </a:rPr>
                        <a:t>16</a:t>
                      </a:r>
                    </a:p>
                  </a:txBody>
                  <a:tcPr marL="91440" marR="91440" marT="45720" marB="45720" anchor="ctr" vert="horz">
                    <a:lnL w="12700" cap="flat" cmpd="sng">
                      <a:solidFill>
                        <a:schemeClr val="dk1">
                          <a:alpha val="100000"/>
                        </a:schemeClr>
                      </a:solidFill>
                      <a:prstDash val="solid"/>
                      <a:round/>
                    </a:lnL>
                    <a:lnR w="28575"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r>
              <a:tr h="584199">
                <a:tc>
                  <a:txBody>
                    <a:bodyPr/>
                    <a:p>
                      <a:pPr algn="ctr" eaLnBrk="1" hangingPunct="1" latinLnBrk="1" lvl="0">
                        <a:spcBef>
                          <a:spcPct val="15000"/>
                        </a:spcBef>
                      </a:pPr>
                      <a:r>
                        <a:rPr altLang="zh-CN" b="1" sz="2000" lang="en-US">
                          <a:solidFill>
                            <a:schemeClr val="dk2"/>
                          </a:solidFill>
                        </a:rPr>
                        <a:t>A</a:t>
                      </a:r>
                      <a:r>
                        <a:rPr altLang="zh-CN" baseline="-25000" b="1" sz="2000" lang="en-US">
                          <a:solidFill>
                            <a:schemeClr val="dk2"/>
                          </a:solidFill>
                        </a:rPr>
                        <a:t>2</a:t>
                      </a:r>
                    </a:p>
                  </a:txBody>
                  <a:tcPr marL="91440" marR="91440" marT="45720" marB="45720" anchor="ctr" vert="horz">
                    <a:lnL w="28575"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l" eaLnBrk="1" hangingPunct="1" latinLnBrk="1" lvl="0">
                        <a:spcBef>
                          <a:spcPct val="15000"/>
                        </a:spcBef>
                      </a:pPr>
                      <a:endParaRPr altLang="zh-CN" sz="2000" lang="zh-CN"/>
                    </a:p>
                  </a:txBody>
                  <a:tcPr marL="91440" marR="91440" marT="45720" marB="45720" anchor="t"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l" eaLnBrk="1" hangingPunct="1" latinLnBrk="1" lvl="0">
                        <a:spcBef>
                          <a:spcPct val="15000"/>
                        </a:spcBef>
                      </a:pPr>
                      <a:endParaRPr altLang="zh-CN" sz="2000" lang="zh-CN"/>
                    </a:p>
                  </a:txBody>
                  <a:tcPr marL="91440" marR="91440" marT="45720" marB="45720" anchor="t"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l" eaLnBrk="1" hangingPunct="1" latinLnBrk="1" lvl="0">
                        <a:spcBef>
                          <a:spcPct val="15000"/>
                        </a:spcBef>
                      </a:pPr>
                      <a:endParaRPr altLang="zh-CN" sz="2000" lang="zh-CN"/>
                    </a:p>
                  </a:txBody>
                  <a:tcPr marL="91440" marR="91440" marT="45720" marB="45720" anchor="t"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l" eaLnBrk="1" hangingPunct="1" latinLnBrk="1" lvl="0">
                        <a:spcBef>
                          <a:spcPct val="15000"/>
                        </a:spcBef>
                      </a:pPr>
                      <a:endParaRPr altLang="zh-CN" sz="2000" lang="zh-CN"/>
                    </a:p>
                  </a:txBody>
                  <a:tcPr marL="91440" marR="91440" marT="45720" marB="45720" anchor="t"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spcBef>
                          <a:spcPct val="15000"/>
                        </a:spcBef>
                      </a:pPr>
                      <a:r>
                        <a:rPr altLang="zh-CN" b="1" sz="2000" lang="en-US">
                          <a:solidFill>
                            <a:schemeClr val="dk2"/>
                          </a:solidFill>
                        </a:rPr>
                        <a:t>10</a:t>
                      </a:r>
                    </a:p>
                  </a:txBody>
                  <a:tcPr marL="91440" marR="91440" marT="45720" marB="45720" anchor="ctr" vert="horz">
                    <a:lnL w="12700" cap="flat" cmpd="sng">
                      <a:solidFill>
                        <a:schemeClr val="dk1">
                          <a:alpha val="100000"/>
                        </a:schemeClr>
                      </a:solidFill>
                      <a:prstDash val="solid"/>
                      <a:round/>
                    </a:lnL>
                    <a:lnR w="28575"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r>
              <a:tr h="585787">
                <a:tc>
                  <a:txBody>
                    <a:bodyPr/>
                    <a:p>
                      <a:pPr algn="ctr" eaLnBrk="1" hangingPunct="1" latinLnBrk="1" lvl="0">
                        <a:spcBef>
                          <a:spcPct val="15000"/>
                        </a:spcBef>
                      </a:pPr>
                      <a:r>
                        <a:rPr altLang="zh-CN" b="1" sz="2000" lang="en-US">
                          <a:solidFill>
                            <a:schemeClr val="dk2"/>
                          </a:solidFill>
                        </a:rPr>
                        <a:t>A</a:t>
                      </a:r>
                      <a:r>
                        <a:rPr altLang="zh-CN" baseline="-25000" b="1" sz="2000" lang="en-US">
                          <a:solidFill>
                            <a:schemeClr val="dk2"/>
                          </a:solidFill>
                        </a:rPr>
                        <a:t>3</a:t>
                      </a:r>
                    </a:p>
                  </a:txBody>
                  <a:tcPr marL="91440" marR="91440" marT="45720" marB="45720" anchor="ctr" vert="horz">
                    <a:lnL w="28575"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l" eaLnBrk="1" hangingPunct="1" latinLnBrk="1" lvl="0">
                        <a:spcBef>
                          <a:spcPct val="15000"/>
                        </a:spcBef>
                      </a:pPr>
                      <a:endParaRPr altLang="zh-CN" sz="2000" lang="zh-CN"/>
                    </a:p>
                  </a:txBody>
                  <a:tcPr marL="91440" marR="91440" marT="45720" marB="45720" anchor="t"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l" eaLnBrk="1" hangingPunct="1" latinLnBrk="1" lvl="0">
                        <a:spcBef>
                          <a:spcPct val="15000"/>
                        </a:spcBef>
                      </a:pPr>
                      <a:endParaRPr altLang="zh-CN" sz="2000" lang="zh-CN"/>
                    </a:p>
                  </a:txBody>
                  <a:tcPr marL="91440" marR="91440" marT="45720" marB="45720" anchor="t"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l" eaLnBrk="1" hangingPunct="1" latinLnBrk="1" lvl="0">
                        <a:spcBef>
                          <a:spcPct val="15000"/>
                        </a:spcBef>
                      </a:pPr>
                      <a:endParaRPr altLang="zh-CN" sz="2000" lang="zh-CN"/>
                    </a:p>
                  </a:txBody>
                  <a:tcPr marL="91440" marR="91440" marT="45720" marB="45720" anchor="t"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l" eaLnBrk="1" hangingPunct="1" latinLnBrk="1" lvl="0">
                        <a:spcBef>
                          <a:spcPct val="15000"/>
                        </a:spcBef>
                      </a:pPr>
                      <a:endParaRPr altLang="zh-CN" sz="2000" lang="zh-CN"/>
                    </a:p>
                  </a:txBody>
                  <a:tcPr marL="91440" marR="91440" marT="45720" marB="45720" anchor="t"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spcBef>
                          <a:spcPct val="15000"/>
                        </a:spcBef>
                      </a:pPr>
                      <a:r>
                        <a:rPr altLang="zh-CN" b="1" sz="2000" lang="en-US">
                          <a:solidFill>
                            <a:schemeClr val="dk2"/>
                          </a:solidFill>
                        </a:rPr>
                        <a:t>22</a:t>
                      </a:r>
                    </a:p>
                  </a:txBody>
                  <a:tcPr marL="91440" marR="91440" marT="45720" marB="45720" anchor="ctr" vert="horz">
                    <a:lnL w="12700" cap="flat" cmpd="sng">
                      <a:solidFill>
                        <a:schemeClr val="dk1">
                          <a:alpha val="100000"/>
                        </a:schemeClr>
                      </a:solidFill>
                      <a:prstDash val="solid"/>
                      <a:round/>
                    </a:lnL>
                    <a:lnR w="28575"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r>
              <a:tr h="585787">
                <a:tc>
                  <a:txBody>
                    <a:bodyPr/>
                    <a:p>
                      <a:pPr algn="ctr" eaLnBrk="1" hangingPunct="1" latinLnBrk="1" lvl="0">
                        <a:spcBef>
                          <a:spcPct val="15000"/>
                        </a:spcBef>
                      </a:pPr>
                      <a:r>
                        <a:rPr altLang="en-US" b="1" sz="2000" lang="zh-CN">
                          <a:solidFill>
                            <a:schemeClr val="dk2"/>
                          </a:solidFill>
                        </a:rPr>
                        <a:t>销量</a:t>
                      </a:r>
                    </a:p>
                  </a:txBody>
                  <a:tcPr marL="91440" marR="91440" marT="45720" marB="45720" anchor="t" vert="horz">
                    <a:lnL w="28575"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28575" cap="flat" cmpd="sng">
                      <a:solidFill>
                        <a:schemeClr val="dk1">
                          <a:alpha val="100000"/>
                        </a:schemeClr>
                      </a:solidFill>
                      <a:prstDash val="solid"/>
                      <a:round/>
                    </a:lnB>
                    <a:noFill/>
                  </a:tcPr>
                </a:tc>
                <a:tc>
                  <a:txBody>
                    <a:bodyPr/>
                    <a:p>
                      <a:pPr algn="ctr" eaLnBrk="1" hangingPunct="1" latinLnBrk="1" lvl="0">
                        <a:spcBef>
                          <a:spcPct val="15000"/>
                        </a:spcBef>
                      </a:pPr>
                      <a:r>
                        <a:rPr altLang="zh-CN" b="1" sz="2000" lang="en-US">
                          <a:solidFill>
                            <a:schemeClr val="dk2"/>
                          </a:solidFill>
                        </a:rPr>
                        <a:t>8</a:t>
                      </a:r>
                    </a:p>
                  </a:txBody>
                  <a:tcPr marL="91440" marR="91440" marT="45720" marB="45720" anchor="ctr"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28575" cap="flat" cmpd="sng">
                      <a:solidFill>
                        <a:schemeClr val="dk1">
                          <a:alpha val="100000"/>
                        </a:schemeClr>
                      </a:solidFill>
                      <a:prstDash val="solid"/>
                      <a:round/>
                    </a:lnB>
                    <a:noFill/>
                  </a:tcPr>
                </a:tc>
                <a:tc>
                  <a:txBody>
                    <a:bodyPr/>
                    <a:p>
                      <a:pPr algn="ctr" eaLnBrk="1" hangingPunct="1" latinLnBrk="1" lvl="0">
                        <a:spcBef>
                          <a:spcPct val="15000"/>
                        </a:spcBef>
                      </a:pPr>
                      <a:r>
                        <a:rPr altLang="zh-CN" b="1" sz="2000" lang="en-US">
                          <a:solidFill>
                            <a:schemeClr val="dk2"/>
                          </a:solidFill>
                        </a:rPr>
                        <a:t>14</a:t>
                      </a:r>
                    </a:p>
                  </a:txBody>
                  <a:tcPr marL="91440" marR="91440" marT="45720" marB="45720" anchor="ctr"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28575" cap="flat" cmpd="sng">
                      <a:solidFill>
                        <a:schemeClr val="dk1">
                          <a:alpha val="100000"/>
                        </a:schemeClr>
                      </a:solidFill>
                      <a:prstDash val="solid"/>
                      <a:round/>
                    </a:lnB>
                    <a:noFill/>
                  </a:tcPr>
                </a:tc>
                <a:tc>
                  <a:txBody>
                    <a:bodyPr/>
                    <a:p>
                      <a:pPr algn="ctr" eaLnBrk="1" hangingPunct="1" latinLnBrk="1" lvl="0">
                        <a:spcBef>
                          <a:spcPct val="15000"/>
                        </a:spcBef>
                      </a:pPr>
                      <a:r>
                        <a:rPr altLang="zh-CN" b="1" sz="2000" lang="en-US">
                          <a:solidFill>
                            <a:schemeClr val="dk2"/>
                          </a:solidFill>
                        </a:rPr>
                        <a:t>12</a:t>
                      </a:r>
                    </a:p>
                  </a:txBody>
                  <a:tcPr marL="91440" marR="91440" marT="45720" marB="45720" anchor="ctr"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28575" cap="flat" cmpd="sng">
                      <a:solidFill>
                        <a:schemeClr val="dk1">
                          <a:alpha val="100000"/>
                        </a:schemeClr>
                      </a:solidFill>
                      <a:prstDash val="solid"/>
                      <a:round/>
                    </a:lnB>
                    <a:noFill/>
                  </a:tcPr>
                </a:tc>
                <a:tc>
                  <a:txBody>
                    <a:bodyPr/>
                    <a:p>
                      <a:pPr algn="ctr" eaLnBrk="1" hangingPunct="1" latinLnBrk="1" lvl="0">
                        <a:spcBef>
                          <a:spcPct val="15000"/>
                        </a:spcBef>
                      </a:pPr>
                      <a:r>
                        <a:rPr altLang="zh-CN" b="1" sz="2000" lang="en-US">
                          <a:solidFill>
                            <a:schemeClr val="dk2"/>
                          </a:solidFill>
                        </a:rPr>
                        <a:t>14</a:t>
                      </a:r>
                    </a:p>
                  </a:txBody>
                  <a:tcPr marL="91440" marR="91440" marT="45720" marB="45720" anchor="ctr"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28575" cap="flat" cmpd="sng">
                      <a:solidFill>
                        <a:schemeClr val="dk1">
                          <a:alpha val="100000"/>
                        </a:schemeClr>
                      </a:solidFill>
                      <a:prstDash val="solid"/>
                      <a:round/>
                    </a:lnB>
                    <a:noFill/>
                  </a:tcPr>
                </a:tc>
                <a:tc>
                  <a:txBody>
                    <a:bodyPr/>
                    <a:p>
                      <a:pPr algn="ctr" eaLnBrk="1" hangingPunct="1" latinLnBrk="1" lvl="0">
                        <a:spcBef>
                          <a:spcPct val="15000"/>
                        </a:spcBef>
                      </a:pPr>
                      <a:endParaRPr altLang="zh-CN" sz="2000" lang="zh-CN"/>
                    </a:p>
                  </a:txBody>
                  <a:tcPr marL="91440" marR="91440" marT="45720" marB="45720" anchor="ctr" vert="horz">
                    <a:lnL w="12700" cap="flat" cmpd="sng">
                      <a:solidFill>
                        <a:schemeClr val="dk1">
                          <a:alpha val="100000"/>
                        </a:schemeClr>
                      </a:solidFill>
                      <a:prstDash val="solid"/>
                      <a:round/>
                    </a:lnL>
                    <a:lnR w="28575" cap="flat" cmpd="sng">
                      <a:solidFill>
                        <a:schemeClr val="dk1">
                          <a:alpha val="100000"/>
                        </a:schemeClr>
                      </a:solidFill>
                      <a:prstDash val="solid"/>
                      <a:round/>
                    </a:lnR>
                    <a:lnT w="12700" cap="flat" cmpd="sng">
                      <a:solidFill>
                        <a:schemeClr val="dk1">
                          <a:alpha val="100000"/>
                        </a:schemeClr>
                      </a:solidFill>
                      <a:prstDash val="solid"/>
                      <a:round/>
                    </a:lnT>
                    <a:lnB w="28575" cap="flat" cmpd="sng">
                      <a:solidFill>
                        <a:schemeClr val="dk1">
                          <a:alpha val="100000"/>
                        </a:schemeClr>
                      </a:solidFill>
                      <a:prstDash val="solid"/>
                      <a:round/>
                    </a:lnB>
                    <a:noFill/>
                  </a:tcPr>
                </a:tc>
              </a:tr>
            </a:tbl>
          </a:graphicData>
        </a:graphic>
      </p:graphicFrame>
      <p:sp>
        <p:nvSpPr>
          <p:cNvPr id="1049714" name=""/>
          <p:cNvSpPr/>
          <p:nvPr/>
        </p:nvSpPr>
        <p:spPr>
          <a:xfrm rot="0">
            <a:off x="611187" y="1844675"/>
            <a:ext cx="1223962" cy="1079500"/>
          </a:xfrm>
          <a:prstGeom prst="line"/>
          <a:noFill/>
          <a:ln w="28575" cap="flat" cmpd="sng">
            <a:solidFill>
              <a:schemeClr val="dk1">
                <a:alpha val="100000"/>
              </a:schemeClr>
            </a:solidFill>
            <a:prstDash val="solid"/>
            <a:round/>
          </a:ln>
        </p:spPr>
      </p:sp>
      <p:sp>
        <p:nvSpPr>
          <p:cNvPr id="1049715" name=""/>
          <p:cNvSpPr txBox="1"/>
          <p:nvPr/>
        </p:nvSpPr>
        <p:spPr>
          <a:xfrm rot="0">
            <a:off x="3060700" y="3211512"/>
            <a:ext cx="611187" cy="333375"/>
          </a:xfrm>
          <a:prstGeom prst="rect"/>
          <a:noFill/>
          <a:ln w="3175" cap="flat" cmpd="sng">
            <a:solidFill>
              <a:schemeClr val="dk1">
                <a:alpha val="100000"/>
              </a:schemeClr>
            </a:solidFill>
            <a:prstDash val="solid"/>
            <a:round/>
          </a:ln>
        </p:spPr>
        <p:txBody>
          <a:bodyPr anchor="ctr" bIns="0" lIns="0" rIns="0" tIns="0" vert="horz">
            <a:spAutoFit/>
          </a:bodyPr>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algn="ctr" eaLnBrk="1" hangingPunct="1" latinLnBrk="1" lvl="0"/>
            <a:r>
              <a:rPr altLang="zh-CN" sz="1800" lang="en-US"/>
              <a:t>12</a:t>
            </a:r>
          </a:p>
        </p:txBody>
      </p:sp>
      <p:sp>
        <p:nvSpPr>
          <p:cNvPr id="1049716" name=""/>
          <p:cNvSpPr txBox="1"/>
          <p:nvPr/>
        </p:nvSpPr>
        <p:spPr>
          <a:xfrm rot="0">
            <a:off x="4284662" y="3211512"/>
            <a:ext cx="611187" cy="333375"/>
          </a:xfrm>
          <a:prstGeom prst="rect"/>
          <a:noFill/>
          <a:ln w="3175" cap="flat" cmpd="sng">
            <a:solidFill>
              <a:schemeClr val="dk1">
                <a:alpha val="100000"/>
              </a:schemeClr>
            </a:solidFill>
            <a:prstDash val="solid"/>
            <a:round/>
          </a:ln>
        </p:spPr>
        <p:txBody>
          <a:bodyPr anchor="ctr" bIns="0" lIns="0" rIns="0" tIns="0" vert="horz">
            <a:spAutoFit/>
          </a:bodyPr>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algn="ctr" eaLnBrk="1" hangingPunct="1" latinLnBrk="1" lvl="0"/>
            <a:r>
              <a:rPr altLang="zh-CN" sz="1800" lang="en-US"/>
              <a:t>4</a:t>
            </a:r>
          </a:p>
        </p:txBody>
      </p:sp>
      <p:sp>
        <p:nvSpPr>
          <p:cNvPr id="1049717" name=""/>
          <p:cNvSpPr txBox="1"/>
          <p:nvPr/>
        </p:nvSpPr>
        <p:spPr>
          <a:xfrm rot="0">
            <a:off x="5508625" y="3211512"/>
            <a:ext cx="611187" cy="333375"/>
          </a:xfrm>
          <a:prstGeom prst="rect"/>
          <a:noFill/>
          <a:ln w="3175" cap="flat" cmpd="sng">
            <a:solidFill>
              <a:schemeClr val="dk1">
                <a:alpha val="100000"/>
              </a:schemeClr>
            </a:solidFill>
            <a:prstDash val="solid"/>
            <a:round/>
          </a:ln>
        </p:spPr>
        <p:txBody>
          <a:bodyPr anchor="ctr" bIns="0" lIns="0" rIns="0" tIns="0" vert="horz">
            <a:spAutoFit/>
          </a:bodyPr>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algn="ctr" eaLnBrk="1" hangingPunct="1" latinLnBrk="1" lvl="0"/>
            <a:r>
              <a:rPr altLang="zh-CN" sz="1800" lang="en-US"/>
              <a:t>11</a:t>
            </a:r>
          </a:p>
        </p:txBody>
      </p:sp>
      <p:sp>
        <p:nvSpPr>
          <p:cNvPr id="1049718" name=""/>
          <p:cNvSpPr txBox="1"/>
          <p:nvPr/>
        </p:nvSpPr>
        <p:spPr>
          <a:xfrm rot="0">
            <a:off x="1835150" y="3211512"/>
            <a:ext cx="611187" cy="333375"/>
          </a:xfrm>
          <a:prstGeom prst="rect"/>
          <a:noFill/>
          <a:ln w="3175" cap="flat" cmpd="sng">
            <a:solidFill>
              <a:schemeClr val="dk1">
                <a:alpha val="100000"/>
              </a:schemeClr>
            </a:solidFill>
            <a:prstDash val="solid"/>
            <a:round/>
          </a:ln>
        </p:spPr>
        <p:txBody>
          <a:bodyPr anchor="ctr" bIns="0" lIns="0" rIns="0" tIns="0" vert="horz">
            <a:spAutoFit/>
          </a:bodyPr>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algn="ctr" eaLnBrk="1" hangingPunct="1" latinLnBrk="1" lvl="0"/>
            <a:r>
              <a:rPr altLang="zh-CN" sz="1800" lang="en-US"/>
              <a:t>4</a:t>
            </a:r>
          </a:p>
        </p:txBody>
      </p:sp>
      <p:sp>
        <p:nvSpPr>
          <p:cNvPr id="1049719" name=""/>
          <p:cNvSpPr txBox="1"/>
          <p:nvPr/>
        </p:nvSpPr>
        <p:spPr>
          <a:xfrm rot="0">
            <a:off x="1835150" y="4391025"/>
            <a:ext cx="611187" cy="333375"/>
          </a:xfrm>
          <a:prstGeom prst="rect"/>
          <a:noFill/>
          <a:ln w="3175" cap="flat" cmpd="sng">
            <a:solidFill>
              <a:schemeClr val="dk1">
                <a:alpha val="100000"/>
              </a:schemeClr>
            </a:solidFill>
            <a:prstDash val="solid"/>
            <a:round/>
          </a:ln>
        </p:spPr>
        <p:txBody>
          <a:bodyPr anchor="ctr" bIns="0" lIns="0" rIns="0" tIns="0" vert="horz">
            <a:spAutoFit/>
          </a:bodyPr>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algn="ctr" eaLnBrk="1" hangingPunct="1" latinLnBrk="1" lvl="0"/>
            <a:r>
              <a:rPr altLang="zh-CN" sz="1800" lang="en-US"/>
              <a:t>8</a:t>
            </a:r>
          </a:p>
        </p:txBody>
      </p:sp>
      <p:sp>
        <p:nvSpPr>
          <p:cNvPr id="1049720" name=""/>
          <p:cNvSpPr txBox="1"/>
          <p:nvPr/>
        </p:nvSpPr>
        <p:spPr>
          <a:xfrm rot="0">
            <a:off x="4284662" y="3797300"/>
            <a:ext cx="611187" cy="333375"/>
          </a:xfrm>
          <a:prstGeom prst="rect"/>
          <a:noFill/>
          <a:ln w="3175" cap="flat" cmpd="sng">
            <a:solidFill>
              <a:schemeClr val="dk1">
                <a:alpha val="100000"/>
              </a:schemeClr>
            </a:solidFill>
            <a:prstDash val="solid"/>
            <a:round/>
          </a:ln>
        </p:spPr>
        <p:txBody>
          <a:bodyPr anchor="ctr" bIns="0" lIns="0" rIns="0" tIns="0" vert="horz">
            <a:spAutoFit/>
          </a:bodyPr>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algn="ctr" eaLnBrk="1" hangingPunct="1" latinLnBrk="1" lvl="0"/>
            <a:r>
              <a:rPr altLang="zh-CN" sz="1800" lang="en-US"/>
              <a:t>3</a:t>
            </a:r>
          </a:p>
        </p:txBody>
      </p:sp>
      <p:sp>
        <p:nvSpPr>
          <p:cNvPr id="1049721" name=""/>
          <p:cNvSpPr txBox="1"/>
          <p:nvPr/>
        </p:nvSpPr>
        <p:spPr>
          <a:xfrm rot="0">
            <a:off x="3060700" y="3805237"/>
            <a:ext cx="611187" cy="333375"/>
          </a:xfrm>
          <a:prstGeom prst="rect"/>
          <a:noFill/>
          <a:ln w="3175" cap="flat" cmpd="sng">
            <a:solidFill>
              <a:schemeClr val="dk1">
                <a:alpha val="100000"/>
              </a:schemeClr>
            </a:solidFill>
            <a:prstDash val="solid"/>
            <a:round/>
          </a:ln>
        </p:spPr>
        <p:txBody>
          <a:bodyPr anchor="ctr" bIns="0" lIns="0" rIns="0" tIns="0" vert="horz">
            <a:spAutoFit/>
          </a:bodyPr>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algn="ctr" eaLnBrk="1" hangingPunct="1" latinLnBrk="1" lvl="0"/>
            <a:r>
              <a:rPr altLang="zh-CN" sz="1800" lang="en-US"/>
              <a:t>10</a:t>
            </a:r>
          </a:p>
        </p:txBody>
      </p:sp>
      <p:sp>
        <p:nvSpPr>
          <p:cNvPr id="1049722" name=""/>
          <p:cNvSpPr txBox="1"/>
          <p:nvPr/>
        </p:nvSpPr>
        <p:spPr>
          <a:xfrm rot="0">
            <a:off x="1835150" y="3787775"/>
            <a:ext cx="611187" cy="333375"/>
          </a:xfrm>
          <a:prstGeom prst="rect"/>
          <a:noFill/>
          <a:ln w="3175" cap="flat" cmpd="sng">
            <a:solidFill>
              <a:schemeClr val="dk1">
                <a:alpha val="100000"/>
              </a:schemeClr>
            </a:solidFill>
            <a:prstDash val="solid"/>
            <a:round/>
          </a:ln>
        </p:spPr>
        <p:txBody>
          <a:bodyPr anchor="ctr" bIns="0" lIns="0" rIns="0" tIns="0" vert="horz">
            <a:spAutoFit/>
          </a:bodyPr>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algn="ctr" eaLnBrk="1" hangingPunct="1" latinLnBrk="1" lvl="0"/>
            <a:r>
              <a:rPr altLang="zh-CN" sz="1800" lang="en-US"/>
              <a:t>2</a:t>
            </a:r>
          </a:p>
        </p:txBody>
      </p:sp>
      <p:sp>
        <p:nvSpPr>
          <p:cNvPr id="1049723" name=""/>
          <p:cNvSpPr txBox="1"/>
          <p:nvPr/>
        </p:nvSpPr>
        <p:spPr>
          <a:xfrm rot="0">
            <a:off x="5508625" y="3786187"/>
            <a:ext cx="611187" cy="333375"/>
          </a:xfrm>
          <a:prstGeom prst="rect"/>
          <a:noFill/>
          <a:ln w="3175" cap="flat" cmpd="sng">
            <a:solidFill>
              <a:schemeClr val="dk1">
                <a:alpha val="100000"/>
              </a:schemeClr>
            </a:solidFill>
            <a:prstDash val="solid"/>
            <a:round/>
          </a:ln>
        </p:spPr>
        <p:txBody>
          <a:bodyPr anchor="ctr" bIns="0" lIns="0" rIns="0" tIns="0" vert="horz">
            <a:spAutoFit/>
          </a:bodyPr>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algn="ctr" eaLnBrk="1" hangingPunct="1" latinLnBrk="1" lvl="0"/>
            <a:r>
              <a:rPr altLang="zh-CN" sz="1800" lang="en-US"/>
              <a:t>9</a:t>
            </a:r>
          </a:p>
        </p:txBody>
      </p:sp>
      <p:sp>
        <p:nvSpPr>
          <p:cNvPr id="1049724" name=""/>
          <p:cNvSpPr txBox="1"/>
          <p:nvPr/>
        </p:nvSpPr>
        <p:spPr>
          <a:xfrm rot="0">
            <a:off x="3060700" y="4379912"/>
            <a:ext cx="611187" cy="333375"/>
          </a:xfrm>
          <a:prstGeom prst="rect"/>
          <a:noFill/>
          <a:ln w="3175" cap="flat" cmpd="sng">
            <a:solidFill>
              <a:schemeClr val="dk1">
                <a:alpha val="100000"/>
              </a:schemeClr>
            </a:solidFill>
            <a:prstDash val="solid"/>
            <a:round/>
          </a:ln>
        </p:spPr>
        <p:txBody>
          <a:bodyPr anchor="ctr" bIns="0" lIns="0" rIns="0" tIns="0" vert="horz">
            <a:spAutoFit/>
          </a:bodyPr>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algn="ctr" eaLnBrk="1" hangingPunct="1" latinLnBrk="1" lvl="0"/>
            <a:r>
              <a:rPr altLang="zh-CN" sz="1800" lang="en-US"/>
              <a:t>5</a:t>
            </a:r>
          </a:p>
        </p:txBody>
      </p:sp>
      <p:sp>
        <p:nvSpPr>
          <p:cNvPr id="1049725" name=""/>
          <p:cNvSpPr txBox="1"/>
          <p:nvPr/>
        </p:nvSpPr>
        <p:spPr>
          <a:xfrm rot="0">
            <a:off x="4284662" y="4379912"/>
            <a:ext cx="611187" cy="333375"/>
          </a:xfrm>
          <a:prstGeom prst="rect"/>
          <a:noFill/>
          <a:ln w="3175" cap="flat" cmpd="sng">
            <a:solidFill>
              <a:schemeClr val="dk1">
                <a:alpha val="100000"/>
              </a:schemeClr>
            </a:solidFill>
            <a:prstDash val="solid"/>
            <a:round/>
          </a:ln>
        </p:spPr>
        <p:txBody>
          <a:bodyPr anchor="ctr" bIns="0" lIns="0" rIns="0" tIns="0" vert="horz">
            <a:spAutoFit/>
          </a:bodyPr>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algn="ctr" eaLnBrk="1" hangingPunct="1" latinLnBrk="1" lvl="0"/>
            <a:r>
              <a:rPr altLang="zh-CN" sz="1800" lang="en-US"/>
              <a:t>11</a:t>
            </a:r>
          </a:p>
        </p:txBody>
      </p:sp>
      <p:sp>
        <p:nvSpPr>
          <p:cNvPr id="1049726" name=""/>
          <p:cNvSpPr txBox="1"/>
          <p:nvPr/>
        </p:nvSpPr>
        <p:spPr>
          <a:xfrm rot="0">
            <a:off x="5508625" y="4379912"/>
            <a:ext cx="611187" cy="333375"/>
          </a:xfrm>
          <a:prstGeom prst="rect"/>
          <a:noFill/>
          <a:ln w="3175" cap="flat" cmpd="sng">
            <a:solidFill>
              <a:schemeClr val="dk1">
                <a:alpha val="100000"/>
              </a:schemeClr>
            </a:solidFill>
            <a:prstDash val="solid"/>
            <a:round/>
          </a:ln>
        </p:spPr>
        <p:txBody>
          <a:bodyPr anchor="ctr" bIns="0" lIns="0" rIns="0" tIns="0" vert="horz">
            <a:spAutoFit/>
          </a:bodyPr>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algn="ctr" eaLnBrk="1" hangingPunct="1" latinLnBrk="1" lvl="0"/>
            <a:r>
              <a:rPr altLang="zh-CN" sz="1800" lang="en-US"/>
              <a:t>6</a:t>
            </a:r>
          </a:p>
        </p:txBody>
      </p:sp>
      <p:sp>
        <p:nvSpPr>
          <p:cNvPr id="1049727" name=""/>
          <p:cNvSpPr txBox="1"/>
          <p:nvPr/>
        </p:nvSpPr>
        <p:spPr>
          <a:xfrm rot="0">
            <a:off x="2413000" y="2995612"/>
            <a:ext cx="647700" cy="422275"/>
          </a:xfrm>
          <a:prstGeom prst="rect"/>
          <a:noFill/>
          <a:ln>
            <a:noFill/>
          </a:ln>
        </p:spPr>
        <p:txBody>
          <a:bodyPr anchor="t" bIns="45720" lIns="91440" rIns="91440" tIns="45720" vert="horz">
            <a:spAutoFit/>
          </a:bodyPr>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algn="ctr" eaLnBrk="1" hangingPunct="1" latinLnBrk="1" lvl="0"/>
            <a:r>
              <a:rPr altLang="zh-CN" sz="1800" lang="en-US">
                <a:solidFill>
                  <a:srgbClr val="336600"/>
                </a:solidFill>
              </a:rPr>
              <a:t>(0)</a:t>
            </a:r>
          </a:p>
        </p:txBody>
      </p:sp>
      <p:sp>
        <p:nvSpPr>
          <p:cNvPr id="1049728" name=""/>
          <p:cNvSpPr txBox="1"/>
          <p:nvPr/>
        </p:nvSpPr>
        <p:spPr>
          <a:xfrm rot="0">
            <a:off x="3636962" y="2995612"/>
            <a:ext cx="647700" cy="422275"/>
          </a:xfrm>
          <a:prstGeom prst="rect"/>
          <a:noFill/>
          <a:ln>
            <a:noFill/>
          </a:ln>
        </p:spPr>
        <p:txBody>
          <a:bodyPr anchor="t" bIns="45720" lIns="91440" rIns="91440" tIns="45720" vert="horz">
            <a:spAutoFit/>
          </a:bodyPr>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algn="ctr" eaLnBrk="1" hangingPunct="1" latinLnBrk="1" lvl="0"/>
            <a:r>
              <a:rPr altLang="zh-CN" sz="1800" lang="en-US">
                <a:solidFill>
                  <a:srgbClr val="336600"/>
                </a:solidFill>
              </a:rPr>
              <a:t>(2)</a:t>
            </a:r>
          </a:p>
        </p:txBody>
      </p:sp>
      <p:sp>
        <p:nvSpPr>
          <p:cNvPr id="1049729" name=""/>
          <p:cNvSpPr txBox="1"/>
          <p:nvPr/>
        </p:nvSpPr>
        <p:spPr>
          <a:xfrm rot="0">
            <a:off x="2411412" y="4086225"/>
            <a:ext cx="647700" cy="422275"/>
          </a:xfrm>
          <a:prstGeom prst="rect"/>
          <a:noFill/>
          <a:ln>
            <a:noFill/>
          </a:ln>
        </p:spPr>
        <p:txBody>
          <a:bodyPr anchor="t" bIns="45720" lIns="91440" rIns="91440" tIns="45720" vert="horz">
            <a:spAutoFit/>
          </a:bodyPr>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algn="ctr" eaLnBrk="1" hangingPunct="1" latinLnBrk="1" lvl="0"/>
            <a:r>
              <a:rPr altLang="zh-CN" sz="1800" lang="en-US">
                <a:solidFill>
                  <a:srgbClr val="336600"/>
                </a:solidFill>
              </a:rPr>
              <a:t>(9)</a:t>
            </a:r>
          </a:p>
        </p:txBody>
      </p:sp>
      <p:sp>
        <p:nvSpPr>
          <p:cNvPr id="1049730" name=""/>
          <p:cNvSpPr txBox="1"/>
          <p:nvPr/>
        </p:nvSpPr>
        <p:spPr>
          <a:xfrm rot="0">
            <a:off x="3636962" y="3581400"/>
            <a:ext cx="647700" cy="422275"/>
          </a:xfrm>
          <a:prstGeom prst="rect"/>
          <a:noFill/>
          <a:ln>
            <a:noFill/>
          </a:ln>
        </p:spPr>
        <p:txBody>
          <a:bodyPr anchor="t" bIns="45720" lIns="91440" rIns="91440" tIns="45720" vert="horz">
            <a:spAutoFit/>
          </a:bodyPr>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algn="ctr" eaLnBrk="1" hangingPunct="1" latinLnBrk="1" lvl="0"/>
            <a:r>
              <a:rPr altLang="zh-CN" sz="1800" lang="en-US">
                <a:solidFill>
                  <a:srgbClr val="336600"/>
                </a:solidFill>
              </a:rPr>
              <a:t>(2)</a:t>
            </a:r>
          </a:p>
        </p:txBody>
      </p:sp>
      <p:sp>
        <p:nvSpPr>
          <p:cNvPr id="1049731" name=""/>
          <p:cNvSpPr txBox="1"/>
          <p:nvPr/>
        </p:nvSpPr>
        <p:spPr>
          <a:xfrm rot="0">
            <a:off x="4860925" y="3581400"/>
            <a:ext cx="647700" cy="422275"/>
          </a:xfrm>
          <a:prstGeom prst="rect"/>
          <a:noFill/>
          <a:ln>
            <a:noFill/>
          </a:ln>
        </p:spPr>
        <p:txBody>
          <a:bodyPr anchor="t" bIns="45720" lIns="91440" rIns="91440" tIns="45720" vert="horz">
            <a:spAutoFit/>
          </a:bodyPr>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algn="ctr" eaLnBrk="1" hangingPunct="1" latinLnBrk="1" lvl="0"/>
            <a:r>
              <a:rPr altLang="zh-CN" sz="1800" lang="en-US">
                <a:solidFill>
                  <a:srgbClr val="336600"/>
                </a:solidFill>
              </a:rPr>
              <a:t>(1)</a:t>
            </a:r>
          </a:p>
        </p:txBody>
      </p:sp>
      <p:sp>
        <p:nvSpPr>
          <p:cNvPr id="1049732" name=""/>
          <p:cNvSpPr txBox="1"/>
          <p:nvPr/>
        </p:nvSpPr>
        <p:spPr>
          <a:xfrm rot="0">
            <a:off x="4860925" y="4086225"/>
            <a:ext cx="647700" cy="422275"/>
          </a:xfrm>
          <a:prstGeom prst="rect"/>
          <a:noFill/>
          <a:ln>
            <a:noFill/>
          </a:ln>
        </p:spPr>
        <p:txBody>
          <a:bodyPr anchor="t" bIns="45720" lIns="91440" rIns="91440" tIns="45720" vert="horz">
            <a:spAutoFit/>
          </a:bodyPr>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algn="ctr" eaLnBrk="1" hangingPunct="1" latinLnBrk="1" lvl="0"/>
            <a:r>
              <a:rPr altLang="zh-CN" sz="1800" lang="en-US">
                <a:solidFill>
                  <a:srgbClr val="336600"/>
                </a:solidFill>
              </a:rPr>
              <a:t>(12)</a:t>
            </a:r>
          </a:p>
        </p:txBody>
      </p:sp>
      <p:sp>
        <p:nvSpPr>
          <p:cNvPr id="1049733" name=""/>
          <p:cNvSpPr txBox="1"/>
          <p:nvPr/>
        </p:nvSpPr>
        <p:spPr>
          <a:xfrm rot="0">
            <a:off x="2413000" y="3500437"/>
            <a:ext cx="647700" cy="457200"/>
          </a:xfrm>
          <a:prstGeom prst="rect"/>
          <a:noFill/>
          <a:ln>
            <a:noFill/>
          </a:ln>
        </p:spPr>
        <p:txBody>
          <a:bodyPr anchor="t" bIns="45720" lIns="91440" rIns="91440" tIns="45720" vert="horz">
            <a:spAutoFit/>
          </a:bodyPr>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algn="ctr" eaLnBrk="1" hangingPunct="1" latinLnBrk="1" lvl="0"/>
            <a:r>
              <a:rPr altLang="zh-CN" sz="2000" lang="en-US">
                <a:solidFill>
                  <a:srgbClr val="CC3300"/>
                </a:solidFill>
                <a:effectLst>
                  <a:outerShdw algn="tl" blurRad="38100" dir="2700000" dist="38100">
                    <a:srgbClr val="C0C0C0"/>
                  </a:outerShdw>
                </a:effectLst>
              </a:rPr>
              <a:t>8</a:t>
            </a:r>
          </a:p>
        </p:txBody>
      </p:sp>
      <p:sp>
        <p:nvSpPr>
          <p:cNvPr id="1049734" name=""/>
          <p:cNvSpPr txBox="1"/>
          <p:nvPr/>
        </p:nvSpPr>
        <p:spPr>
          <a:xfrm rot="0">
            <a:off x="4860925" y="2971800"/>
            <a:ext cx="647700" cy="457200"/>
          </a:xfrm>
          <a:prstGeom prst="rect"/>
          <a:noFill/>
          <a:ln>
            <a:noFill/>
          </a:ln>
        </p:spPr>
        <p:txBody>
          <a:bodyPr anchor="t" bIns="45720" lIns="91440" rIns="91440" tIns="45720" vert="horz">
            <a:spAutoFit/>
          </a:bodyPr>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algn="ctr" eaLnBrk="1" hangingPunct="1" latinLnBrk="1" lvl="0"/>
            <a:r>
              <a:rPr altLang="zh-CN" sz="2000" lang="en-US">
                <a:solidFill>
                  <a:srgbClr val="CC3300"/>
                </a:solidFill>
                <a:effectLst>
                  <a:outerShdw algn="tl" blurRad="38100" dir="2700000" dist="38100">
                    <a:srgbClr val="C0C0C0"/>
                  </a:outerShdw>
                </a:effectLst>
              </a:rPr>
              <a:t>12</a:t>
            </a:r>
          </a:p>
        </p:txBody>
      </p:sp>
      <p:sp>
        <p:nvSpPr>
          <p:cNvPr id="1049735" name=""/>
          <p:cNvSpPr txBox="1"/>
          <p:nvPr/>
        </p:nvSpPr>
        <p:spPr>
          <a:xfrm rot="0">
            <a:off x="6084887" y="2995612"/>
            <a:ext cx="647700" cy="457200"/>
          </a:xfrm>
          <a:prstGeom prst="rect"/>
          <a:noFill/>
          <a:ln>
            <a:noFill/>
          </a:ln>
        </p:spPr>
        <p:txBody>
          <a:bodyPr anchor="t" bIns="45720" lIns="91440" rIns="91440" tIns="45720" vert="horz">
            <a:spAutoFit/>
          </a:bodyPr>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algn="ctr" eaLnBrk="1" hangingPunct="1" latinLnBrk="1" lvl="0"/>
            <a:r>
              <a:rPr altLang="zh-CN" sz="2000" lang="en-US">
                <a:solidFill>
                  <a:srgbClr val="CC3300"/>
                </a:solidFill>
                <a:effectLst>
                  <a:outerShdw algn="tl" blurRad="38100" dir="2700000" dist="38100">
                    <a:srgbClr val="C0C0C0"/>
                  </a:outerShdw>
                </a:effectLst>
              </a:rPr>
              <a:t>4</a:t>
            </a:r>
          </a:p>
        </p:txBody>
      </p:sp>
      <p:sp>
        <p:nvSpPr>
          <p:cNvPr id="1049736" name=""/>
          <p:cNvSpPr txBox="1"/>
          <p:nvPr/>
        </p:nvSpPr>
        <p:spPr>
          <a:xfrm rot="0">
            <a:off x="6084887" y="3571875"/>
            <a:ext cx="647700" cy="457200"/>
          </a:xfrm>
          <a:prstGeom prst="rect"/>
          <a:noFill/>
          <a:ln>
            <a:noFill/>
          </a:ln>
        </p:spPr>
        <p:txBody>
          <a:bodyPr anchor="t" bIns="45720" lIns="91440" rIns="91440" tIns="45720" vert="horz">
            <a:spAutoFit/>
          </a:bodyPr>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algn="ctr" eaLnBrk="1" hangingPunct="1" latinLnBrk="1" lvl="0"/>
            <a:r>
              <a:rPr altLang="zh-CN" sz="2000" lang="en-US">
                <a:solidFill>
                  <a:srgbClr val="CC3300"/>
                </a:solidFill>
                <a:effectLst>
                  <a:outerShdw algn="tl" blurRad="38100" dir="2700000" dist="38100">
                    <a:srgbClr val="C0C0C0"/>
                  </a:outerShdw>
                </a:effectLst>
              </a:rPr>
              <a:t>2</a:t>
            </a:r>
          </a:p>
        </p:txBody>
      </p:sp>
      <p:sp>
        <p:nvSpPr>
          <p:cNvPr id="1049737" name=""/>
          <p:cNvSpPr txBox="1"/>
          <p:nvPr/>
        </p:nvSpPr>
        <p:spPr>
          <a:xfrm rot="0">
            <a:off x="6084887" y="4148137"/>
            <a:ext cx="647700" cy="457200"/>
          </a:xfrm>
          <a:prstGeom prst="rect"/>
          <a:noFill/>
          <a:ln>
            <a:noFill/>
          </a:ln>
        </p:spPr>
        <p:txBody>
          <a:bodyPr anchor="t" bIns="45720" lIns="91440" rIns="91440" tIns="45720" vert="horz">
            <a:spAutoFit/>
          </a:bodyPr>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algn="ctr" eaLnBrk="1" hangingPunct="1" latinLnBrk="1" lvl="0"/>
            <a:r>
              <a:rPr altLang="zh-CN" sz="2000" lang="en-US">
                <a:solidFill>
                  <a:srgbClr val="CC3300"/>
                </a:solidFill>
                <a:effectLst>
                  <a:outerShdw algn="tl" blurRad="38100" dir="2700000" dist="38100">
                    <a:srgbClr val="C0C0C0"/>
                  </a:outerShdw>
                </a:effectLst>
              </a:rPr>
              <a:t>8</a:t>
            </a:r>
          </a:p>
        </p:txBody>
      </p:sp>
      <p:sp>
        <p:nvSpPr>
          <p:cNvPr id="1049738" name=""/>
          <p:cNvSpPr txBox="1"/>
          <p:nvPr/>
        </p:nvSpPr>
        <p:spPr>
          <a:xfrm rot="0">
            <a:off x="3635375" y="4122737"/>
            <a:ext cx="647700" cy="457200"/>
          </a:xfrm>
          <a:prstGeom prst="rect"/>
          <a:noFill/>
          <a:ln>
            <a:noFill/>
          </a:ln>
        </p:spPr>
        <p:txBody>
          <a:bodyPr anchor="t" bIns="45720" lIns="91440" rIns="91440" tIns="45720" vert="horz">
            <a:spAutoFit/>
          </a:bodyPr>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algn="ctr" eaLnBrk="1" hangingPunct="1" latinLnBrk="1" lvl="0"/>
            <a:r>
              <a:rPr altLang="zh-CN" sz="2000" lang="en-US">
                <a:solidFill>
                  <a:srgbClr val="CC3300"/>
                </a:solidFill>
                <a:effectLst>
                  <a:outerShdw algn="tl" blurRad="38100" dir="2700000" dist="38100">
                    <a:srgbClr val="C0C0C0"/>
                  </a:outerShdw>
                </a:effectLst>
              </a:rPr>
              <a:t>14</a:t>
            </a:r>
          </a:p>
        </p:txBody>
      </p:sp>
      <p:sp>
        <p:nvSpPr>
          <p:cNvPr id="1049739" name=""/>
          <p:cNvSpPr/>
          <p:nvPr/>
        </p:nvSpPr>
        <p:spPr>
          <a:xfrm rot="0">
            <a:off x="179387" y="1125537"/>
            <a:ext cx="8215312" cy="530225"/>
          </a:xfrm>
          <a:prstGeom prst="rect"/>
          <a:noFill/>
          <a:ln>
            <a:noFill/>
          </a:ln>
        </p:spPr>
        <p:txBody>
          <a:bodyPr anchor="t" bIns="45720" lIns="91440" rIns="91440" tIns="45720" vert="horz" wrap="none">
            <a:spAutoFit/>
          </a:bodyPr>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eaLnBrk="1" hangingPunct="1" latinLnBrk="1" lvl="0">
              <a:spcBef>
                <a:spcPct val="20000"/>
              </a:spcBef>
            </a:pPr>
            <a:r>
              <a:rPr altLang="en-US" lang="zh-CN"/>
              <a:t>如下例中</a:t>
            </a:r>
            <a:r>
              <a:rPr altLang="zh-CN" lang="en-US"/>
              <a:t>σ</a:t>
            </a:r>
            <a:r>
              <a:rPr altLang="zh-CN" baseline="-25000" lang="en-US"/>
              <a:t>11</a:t>
            </a:r>
            <a:r>
              <a:rPr altLang="en-US" lang="zh-CN"/>
              <a:t>检验数是 </a:t>
            </a:r>
            <a:r>
              <a:rPr altLang="zh-CN" lang="en-US"/>
              <a:t>0</a:t>
            </a:r>
            <a:r>
              <a:rPr altLang="en-US" lang="zh-CN"/>
              <a:t>，经过调整，可得到另一个最优解。 </a:t>
            </a:r>
          </a:p>
        </p:txBody>
      </p:sp>
    </p:spTree>
  </p:cSld>
  <p:clrMapOvr>
    <a:masterClrMapping/>
  </p:clrMapOvr>
  <p:timing/>
</p:sld>
</file>

<file path=ppt/slides/slide29.xml><?xml version="1.0" encoding="utf-8"?>
<p:sld xmlns:a="http://schemas.openxmlformats.org/drawingml/2006/main" xmlns:r="http://schemas.openxmlformats.org/officeDocument/2006/relationships" xmlns:p="http://schemas.openxmlformats.org/presentationml/2006/main" showMasterSp="1">
  <p:cSld>
    <p:spTree>
      <p:nvGrpSpPr>
        <p:cNvPr id="180" name=""/>
        <p:cNvGrpSpPr/>
        <p:nvPr/>
      </p:nvGrpSpPr>
      <p:grpSpPr>
        <a:xfrm rot="0">
          <a:off x="0" y="0"/>
          <a:ext cx="0" cy="0"/>
          <a:chOff x="0" y="0"/>
          <a:chExt cx="0" cy="0"/>
        </a:xfrm>
      </p:grpSpPr>
      <p:sp>
        <p:nvSpPr>
          <p:cNvPr id="1049740" name="" descr="Large confetti"/>
          <p:cNvSpPr/>
          <p:nvPr>
            <p:ph type="title" sz="full" idx="0"/>
          </p:nvPr>
        </p:nvSpPr>
        <p:spPr>
          <a:xfrm rot="0">
            <a:off x="179387" y="115887"/>
            <a:ext cx="7345362" cy="7112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1" sz="3400" i="0" u="none">
                <a:solidFill>
                  <a:srgbClr val="003300"/>
                </a:solidFill>
                <a:latin typeface="Times New Roman" pitchFamily="18" charset="0"/>
                <a:ea typeface="宋体" pitchFamily="2" charset="-122"/>
                <a:sym typeface="Times New Roman" pitchFamily="18" charset="0"/>
              </a:defRPr>
            </a:lvl1pPr>
          </a:lstStyle>
          <a:p>
            <a:pPr eaLnBrk="1" hangingPunct="1" latinLnBrk="1" lvl="0"/>
            <a:r>
              <a:rPr altLang="en-US" lang="zh-CN">
                <a:effectLst>
                  <a:outerShdw algn="tl" blurRad="38100" dir="2700000" dist="38100">
                    <a:srgbClr val="C0C0C0"/>
                  </a:outerShdw>
                </a:effectLst>
              </a:rPr>
              <a:t>表上作业法</a:t>
            </a:r>
          </a:p>
        </p:txBody>
      </p:sp>
      <p:graphicFrame>
        <p:nvGraphicFramePr>
          <p:cNvPr id="4194323" name=""/>
          <p:cNvGraphicFramePr>
            <a:graphicFrameLocks/>
          </p:cNvGraphicFramePr>
          <p:nvPr/>
        </p:nvGraphicFramePr>
        <p:xfrm rot="0">
          <a:off x="611187" y="1892300"/>
          <a:ext cx="7345362" cy="3455987"/>
        </p:xfrm>
        <a:graphic>
          <a:graphicData uri="http://schemas.openxmlformats.org/drawingml/2006/table">
            <a:tbl>
              <a:tblPr/>
              <a:tblGrid>
                <a:gridCol w="1223962"/>
                <a:gridCol w="1223962"/>
                <a:gridCol w="1225549"/>
                <a:gridCol w="1223962"/>
                <a:gridCol w="1223962"/>
                <a:gridCol w="1223962"/>
              </a:tblGrid>
              <a:tr h="1114424">
                <a:tc>
                  <a:txBody>
                    <a:bodyPr/>
                    <a:p>
                      <a:pPr algn="l" eaLnBrk="1" hangingPunct="1" latinLnBrk="1" lvl="0">
                        <a:spcBef>
                          <a:spcPct val="15000"/>
                        </a:spcBef>
                      </a:pPr>
                      <a:r>
                        <a:rPr altLang="zh-CN" b="1" sz="2000" lang="en-US">
                          <a:solidFill>
                            <a:schemeClr val="dk2"/>
                          </a:solidFill>
                        </a:rPr>
                        <a:t>        </a:t>
                      </a:r>
                      <a:r>
                        <a:rPr altLang="en-US" b="1" sz="2000" lang="zh-CN">
                          <a:solidFill>
                            <a:schemeClr val="dk2"/>
                          </a:solidFill>
                        </a:rPr>
                        <a:t>销地</a:t>
                      </a:r>
                    </a:p>
                    <a:p>
                      <a:pPr algn="l" eaLnBrk="1" hangingPunct="1" latinLnBrk="1" lvl="0">
                        <a:spcBef>
                          <a:spcPct val="15000"/>
                        </a:spcBef>
                      </a:pPr>
                      <a:r>
                        <a:rPr altLang="en-US" b="1" sz="2000" lang="zh-CN">
                          <a:solidFill>
                            <a:schemeClr val="dk2"/>
                          </a:solidFill>
                        </a:rPr>
                        <a:t>产地</a:t>
                      </a:r>
                    </a:p>
                  </a:txBody>
                  <a:tcPr marL="91440" marR="91440" marT="45720" marB="45720" anchor="ctr" vert="horz">
                    <a:lnL w="28575" cap="flat" cmpd="sng">
                      <a:solidFill>
                        <a:schemeClr val="dk1">
                          <a:alpha val="100000"/>
                        </a:schemeClr>
                      </a:solidFill>
                      <a:prstDash val="solid"/>
                      <a:round/>
                    </a:lnL>
                    <a:lnR w="12700" cap="flat" cmpd="sng">
                      <a:solidFill>
                        <a:schemeClr val="dk1">
                          <a:alpha val="100000"/>
                        </a:schemeClr>
                      </a:solidFill>
                      <a:prstDash val="solid"/>
                      <a:round/>
                    </a:lnR>
                    <a:lnT w="28575"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spcBef>
                          <a:spcPct val="15000"/>
                        </a:spcBef>
                      </a:pPr>
                      <a:r>
                        <a:rPr altLang="zh-CN" b="1" sz="2000" lang="en-US">
                          <a:solidFill>
                            <a:schemeClr val="dk2"/>
                          </a:solidFill>
                        </a:rPr>
                        <a:t>B</a:t>
                      </a:r>
                      <a:r>
                        <a:rPr altLang="zh-CN" baseline="-25000" b="1" sz="2000" lang="en-US">
                          <a:solidFill>
                            <a:schemeClr val="dk2"/>
                          </a:solidFill>
                        </a:rPr>
                        <a:t>1</a:t>
                      </a:r>
                    </a:p>
                  </a:txBody>
                  <a:tcPr marL="91440" marR="91440" marT="45720" marB="45720" anchor="ctr" vert="horz">
                    <a:lnL w="12700" cap="flat" cmpd="sng">
                      <a:solidFill>
                        <a:schemeClr val="dk1">
                          <a:alpha val="100000"/>
                        </a:schemeClr>
                      </a:solidFill>
                      <a:prstDash val="solid"/>
                      <a:round/>
                    </a:lnL>
                    <a:lnR w="12700" cap="flat" cmpd="sng">
                      <a:solidFill>
                        <a:schemeClr val="dk1">
                          <a:alpha val="100000"/>
                        </a:schemeClr>
                      </a:solidFill>
                      <a:prstDash val="solid"/>
                      <a:round/>
                    </a:lnR>
                    <a:lnT w="28575" cap="flat" cmpd="sng">
                      <a:solidFill>
                        <a:schemeClr val="dk1">
                          <a:alpha val="100000"/>
                        </a:schemeClr>
                      </a:solidFill>
                      <a:prstDash val="solid"/>
                      <a:round/>
                    </a:lnT>
                    <a:lnB w="12700" cap="flat" cmpd="sng">
                      <a:solidFill>
                        <a:schemeClr val="dk1">
                          <a:alpha val="100000"/>
                        </a:schemeClr>
                      </a:solidFill>
                      <a:prstDash val="solid"/>
                      <a:round/>
                    </a:lnB>
                    <a:solidFill>
                      <a:srgbClr val="66FFFF"/>
                    </a:solidFill>
                  </a:tcPr>
                </a:tc>
                <a:tc>
                  <a:txBody>
                    <a:bodyPr/>
                    <a:p>
                      <a:pPr algn="ctr" eaLnBrk="1" hangingPunct="1" latinLnBrk="1" lvl="0">
                        <a:spcBef>
                          <a:spcPct val="15000"/>
                        </a:spcBef>
                      </a:pPr>
                      <a:r>
                        <a:rPr altLang="zh-CN" b="1" sz="2000" lang="en-US">
                          <a:solidFill>
                            <a:schemeClr val="dk2"/>
                          </a:solidFill>
                        </a:rPr>
                        <a:t>B</a:t>
                      </a:r>
                      <a:r>
                        <a:rPr altLang="zh-CN" baseline="-25000" b="1" sz="2000" lang="en-US">
                          <a:solidFill>
                            <a:schemeClr val="dk2"/>
                          </a:solidFill>
                        </a:rPr>
                        <a:t>2</a:t>
                      </a:r>
                    </a:p>
                  </a:txBody>
                  <a:tcPr marL="91440" marR="91440" marT="45720" marB="45720" anchor="ctr" vert="horz">
                    <a:lnL w="12700" cap="flat" cmpd="sng">
                      <a:solidFill>
                        <a:schemeClr val="dk1">
                          <a:alpha val="100000"/>
                        </a:schemeClr>
                      </a:solidFill>
                      <a:prstDash val="solid"/>
                      <a:round/>
                    </a:lnL>
                    <a:lnR w="12700" cap="flat" cmpd="sng">
                      <a:solidFill>
                        <a:schemeClr val="dk1">
                          <a:alpha val="100000"/>
                        </a:schemeClr>
                      </a:solidFill>
                      <a:prstDash val="solid"/>
                      <a:round/>
                    </a:lnR>
                    <a:lnT w="28575" cap="flat" cmpd="sng">
                      <a:solidFill>
                        <a:schemeClr val="dk1">
                          <a:alpha val="100000"/>
                        </a:schemeClr>
                      </a:solidFill>
                      <a:prstDash val="solid"/>
                      <a:round/>
                    </a:lnT>
                    <a:lnB w="12700" cap="flat" cmpd="sng">
                      <a:solidFill>
                        <a:schemeClr val="dk1">
                          <a:alpha val="100000"/>
                        </a:schemeClr>
                      </a:solidFill>
                      <a:prstDash val="solid"/>
                      <a:round/>
                    </a:lnB>
                    <a:solidFill>
                      <a:srgbClr val="66FFFF"/>
                    </a:solidFill>
                  </a:tcPr>
                </a:tc>
                <a:tc>
                  <a:txBody>
                    <a:bodyPr/>
                    <a:p>
                      <a:pPr algn="ctr" eaLnBrk="1" hangingPunct="1" latinLnBrk="1" lvl="0">
                        <a:spcBef>
                          <a:spcPct val="15000"/>
                        </a:spcBef>
                      </a:pPr>
                      <a:r>
                        <a:rPr altLang="zh-CN" b="1" sz="2000" lang="en-US">
                          <a:solidFill>
                            <a:schemeClr val="dk2"/>
                          </a:solidFill>
                        </a:rPr>
                        <a:t>B</a:t>
                      </a:r>
                      <a:r>
                        <a:rPr altLang="zh-CN" baseline="-25000" b="1" sz="2000" lang="en-US">
                          <a:solidFill>
                            <a:schemeClr val="dk2"/>
                          </a:solidFill>
                        </a:rPr>
                        <a:t>3</a:t>
                      </a:r>
                    </a:p>
                  </a:txBody>
                  <a:tcPr marL="91440" marR="91440" marT="45720" marB="45720" anchor="ctr" vert="horz">
                    <a:lnL w="12700" cap="flat" cmpd="sng">
                      <a:solidFill>
                        <a:schemeClr val="dk1">
                          <a:alpha val="100000"/>
                        </a:schemeClr>
                      </a:solidFill>
                      <a:prstDash val="solid"/>
                      <a:round/>
                    </a:lnL>
                    <a:lnR w="12700" cap="flat" cmpd="sng">
                      <a:solidFill>
                        <a:schemeClr val="dk1">
                          <a:alpha val="100000"/>
                        </a:schemeClr>
                      </a:solidFill>
                      <a:prstDash val="solid"/>
                      <a:round/>
                    </a:lnR>
                    <a:lnT w="28575" cap="flat" cmpd="sng">
                      <a:solidFill>
                        <a:schemeClr val="dk1">
                          <a:alpha val="100000"/>
                        </a:schemeClr>
                      </a:solidFill>
                      <a:prstDash val="solid"/>
                      <a:round/>
                    </a:lnT>
                    <a:lnB w="12700" cap="flat" cmpd="sng">
                      <a:solidFill>
                        <a:schemeClr val="dk1">
                          <a:alpha val="100000"/>
                        </a:schemeClr>
                      </a:solidFill>
                      <a:prstDash val="solid"/>
                      <a:round/>
                    </a:lnB>
                    <a:solidFill>
                      <a:srgbClr val="66FFFF"/>
                    </a:solidFill>
                  </a:tcPr>
                </a:tc>
                <a:tc>
                  <a:txBody>
                    <a:bodyPr/>
                    <a:p>
                      <a:pPr algn="ctr" eaLnBrk="1" hangingPunct="1" latinLnBrk="1" lvl="0">
                        <a:spcBef>
                          <a:spcPct val="15000"/>
                        </a:spcBef>
                      </a:pPr>
                      <a:r>
                        <a:rPr altLang="zh-CN" b="1" sz="2000" lang="en-US">
                          <a:solidFill>
                            <a:schemeClr val="dk2"/>
                          </a:solidFill>
                        </a:rPr>
                        <a:t>B</a:t>
                      </a:r>
                      <a:r>
                        <a:rPr altLang="zh-CN" baseline="-25000" b="1" sz="2000" lang="en-US">
                          <a:solidFill>
                            <a:schemeClr val="dk2"/>
                          </a:solidFill>
                        </a:rPr>
                        <a:t>4</a:t>
                      </a:r>
                    </a:p>
                  </a:txBody>
                  <a:tcPr marL="91440" marR="91440" marT="45720" marB="45720" anchor="ctr" vert="horz">
                    <a:lnL w="12700" cap="flat" cmpd="sng">
                      <a:solidFill>
                        <a:schemeClr val="dk1">
                          <a:alpha val="100000"/>
                        </a:schemeClr>
                      </a:solidFill>
                      <a:prstDash val="solid"/>
                      <a:round/>
                    </a:lnL>
                    <a:lnR w="12700" cap="flat" cmpd="sng">
                      <a:solidFill>
                        <a:schemeClr val="dk1">
                          <a:alpha val="100000"/>
                        </a:schemeClr>
                      </a:solidFill>
                      <a:prstDash val="solid"/>
                      <a:round/>
                    </a:lnR>
                    <a:lnT w="28575" cap="flat" cmpd="sng">
                      <a:solidFill>
                        <a:schemeClr val="dk1">
                          <a:alpha val="100000"/>
                        </a:schemeClr>
                      </a:solidFill>
                      <a:prstDash val="solid"/>
                      <a:round/>
                    </a:lnT>
                    <a:lnB w="12700" cap="flat" cmpd="sng">
                      <a:solidFill>
                        <a:schemeClr val="dk1">
                          <a:alpha val="100000"/>
                        </a:schemeClr>
                      </a:solidFill>
                      <a:prstDash val="solid"/>
                      <a:round/>
                    </a:lnB>
                    <a:solidFill>
                      <a:srgbClr val="66FFFF"/>
                    </a:solidFill>
                  </a:tcPr>
                </a:tc>
                <a:tc>
                  <a:txBody>
                    <a:bodyPr/>
                    <a:p>
                      <a:pPr algn="ctr" eaLnBrk="1" hangingPunct="1" latinLnBrk="1" lvl="0">
                        <a:spcBef>
                          <a:spcPct val="15000"/>
                        </a:spcBef>
                      </a:pPr>
                      <a:r>
                        <a:rPr altLang="en-US" b="1" sz="2000" lang="zh-CN">
                          <a:solidFill>
                            <a:srgbClr val="000000"/>
                          </a:solidFill>
                          <a:ea typeface="宋体" pitchFamily="2" charset="-122"/>
                        </a:rPr>
                        <a:t>产量</a:t>
                      </a:r>
                    </a:p>
                  </a:txBody>
                  <a:tcPr marL="91440" marR="91440" marT="45720" marB="45720" anchor="ctr" vert="horz">
                    <a:lnL w="12700" cap="flat" cmpd="sng">
                      <a:solidFill>
                        <a:schemeClr val="dk1">
                          <a:alpha val="100000"/>
                        </a:schemeClr>
                      </a:solidFill>
                      <a:prstDash val="solid"/>
                      <a:round/>
                    </a:lnL>
                    <a:lnR w="28575" cap="flat" cmpd="sng">
                      <a:solidFill>
                        <a:schemeClr val="dk1">
                          <a:alpha val="100000"/>
                        </a:schemeClr>
                      </a:solidFill>
                      <a:prstDash val="solid"/>
                      <a:round/>
                    </a:lnR>
                    <a:lnT w="28575" cap="flat" cmpd="sng">
                      <a:solidFill>
                        <a:schemeClr val="dk1">
                          <a:alpha val="100000"/>
                        </a:schemeClr>
                      </a:solidFill>
                      <a:prstDash val="solid"/>
                      <a:round/>
                    </a:lnT>
                    <a:lnB w="12700" cap="flat" cmpd="sng">
                      <a:solidFill>
                        <a:schemeClr val="dk1">
                          <a:alpha val="100000"/>
                        </a:schemeClr>
                      </a:solidFill>
                      <a:prstDash val="solid"/>
                      <a:round/>
                    </a:lnB>
                    <a:solidFill>
                      <a:srgbClr val="66FFFF"/>
                    </a:solidFill>
                  </a:tcPr>
                </a:tc>
              </a:tr>
              <a:tr h="585787">
                <a:tc>
                  <a:txBody>
                    <a:bodyPr/>
                    <a:p>
                      <a:pPr algn="ctr" eaLnBrk="1" hangingPunct="1" latinLnBrk="1" lvl="0">
                        <a:spcBef>
                          <a:spcPct val="15000"/>
                        </a:spcBef>
                      </a:pPr>
                      <a:r>
                        <a:rPr altLang="zh-CN" b="1" sz="2000" lang="en-US">
                          <a:solidFill>
                            <a:schemeClr val="dk2"/>
                          </a:solidFill>
                        </a:rPr>
                        <a:t>A</a:t>
                      </a:r>
                      <a:r>
                        <a:rPr altLang="zh-CN" baseline="-25000" b="1" sz="2000" lang="en-US">
                          <a:solidFill>
                            <a:schemeClr val="dk2"/>
                          </a:solidFill>
                        </a:rPr>
                        <a:t>1</a:t>
                      </a:r>
                    </a:p>
                  </a:txBody>
                  <a:tcPr marL="91440" marR="91440" marT="45720" marB="45720" anchor="ctr" vert="horz">
                    <a:lnL w="28575"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l" eaLnBrk="1" hangingPunct="1" latinLnBrk="1" lvl="0">
                        <a:spcBef>
                          <a:spcPct val="15000"/>
                        </a:spcBef>
                      </a:pPr>
                      <a:endParaRPr altLang="zh-CN" sz="2000" lang="zh-CN"/>
                    </a:p>
                  </a:txBody>
                  <a:tcPr marL="91440" marR="91440" marT="45720" marB="45720" anchor="t"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l" eaLnBrk="1" hangingPunct="1" latinLnBrk="1" lvl="0">
                        <a:spcBef>
                          <a:spcPct val="15000"/>
                        </a:spcBef>
                      </a:pPr>
                      <a:endParaRPr altLang="zh-CN" sz="2000" lang="zh-CN"/>
                    </a:p>
                  </a:txBody>
                  <a:tcPr marL="91440" marR="91440" marT="45720" marB="45720" anchor="t"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l" eaLnBrk="1" hangingPunct="1" latinLnBrk="1" lvl="0">
                        <a:spcBef>
                          <a:spcPct val="15000"/>
                        </a:spcBef>
                      </a:pPr>
                      <a:endParaRPr altLang="zh-CN" sz="2000" lang="zh-CN"/>
                    </a:p>
                  </a:txBody>
                  <a:tcPr marL="91440" marR="91440" marT="45720" marB="45720" anchor="t"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l" eaLnBrk="1" hangingPunct="1" latinLnBrk="1" lvl="0">
                        <a:spcBef>
                          <a:spcPct val="15000"/>
                        </a:spcBef>
                      </a:pPr>
                      <a:endParaRPr altLang="zh-CN" sz="2000" lang="zh-CN"/>
                    </a:p>
                  </a:txBody>
                  <a:tcPr marL="91440" marR="91440" marT="45720" marB="45720" anchor="t"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spcBef>
                          <a:spcPct val="15000"/>
                        </a:spcBef>
                      </a:pPr>
                      <a:r>
                        <a:rPr altLang="zh-CN" b="1" sz="2000" lang="en-US">
                          <a:solidFill>
                            <a:schemeClr val="dk2"/>
                          </a:solidFill>
                        </a:rPr>
                        <a:t>7</a:t>
                      </a:r>
                    </a:p>
                  </a:txBody>
                  <a:tcPr marL="91440" marR="91440" marT="45720" marB="45720" anchor="ctr" vert="horz">
                    <a:lnL w="12700" cap="flat" cmpd="sng">
                      <a:solidFill>
                        <a:schemeClr val="dk1">
                          <a:alpha val="100000"/>
                        </a:schemeClr>
                      </a:solidFill>
                      <a:prstDash val="solid"/>
                      <a:round/>
                    </a:lnL>
                    <a:lnR w="28575"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r>
              <a:tr h="584199">
                <a:tc>
                  <a:txBody>
                    <a:bodyPr/>
                    <a:p>
                      <a:pPr algn="ctr" eaLnBrk="1" hangingPunct="1" latinLnBrk="1" lvl="0">
                        <a:spcBef>
                          <a:spcPct val="15000"/>
                        </a:spcBef>
                      </a:pPr>
                      <a:r>
                        <a:rPr altLang="zh-CN" b="1" sz="2000" lang="en-US">
                          <a:solidFill>
                            <a:schemeClr val="dk2"/>
                          </a:solidFill>
                        </a:rPr>
                        <a:t>A</a:t>
                      </a:r>
                      <a:r>
                        <a:rPr altLang="zh-CN" baseline="-25000" b="1" sz="2000" lang="en-US">
                          <a:solidFill>
                            <a:schemeClr val="dk2"/>
                          </a:solidFill>
                        </a:rPr>
                        <a:t>2</a:t>
                      </a:r>
                    </a:p>
                  </a:txBody>
                  <a:tcPr marL="91440" marR="91440" marT="45720" marB="45720" anchor="ctr" vert="horz">
                    <a:lnL w="28575"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l" eaLnBrk="1" hangingPunct="1" latinLnBrk="1" lvl="0">
                        <a:spcBef>
                          <a:spcPct val="15000"/>
                        </a:spcBef>
                      </a:pPr>
                      <a:endParaRPr altLang="zh-CN" sz="2000" lang="zh-CN"/>
                    </a:p>
                  </a:txBody>
                  <a:tcPr marL="91440" marR="91440" marT="45720" marB="45720" anchor="t"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l" eaLnBrk="1" hangingPunct="1" latinLnBrk="1" lvl="0">
                        <a:spcBef>
                          <a:spcPct val="15000"/>
                        </a:spcBef>
                      </a:pPr>
                      <a:endParaRPr altLang="zh-CN" sz="2000" lang="zh-CN"/>
                    </a:p>
                  </a:txBody>
                  <a:tcPr marL="91440" marR="91440" marT="45720" marB="45720" anchor="t"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l" eaLnBrk="1" hangingPunct="1" latinLnBrk="1" lvl="0">
                        <a:spcBef>
                          <a:spcPct val="15000"/>
                        </a:spcBef>
                      </a:pPr>
                      <a:endParaRPr altLang="zh-CN" sz="2000" lang="zh-CN"/>
                    </a:p>
                  </a:txBody>
                  <a:tcPr marL="91440" marR="91440" marT="45720" marB="45720" anchor="t"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l" eaLnBrk="1" hangingPunct="1" latinLnBrk="1" lvl="0">
                        <a:spcBef>
                          <a:spcPct val="15000"/>
                        </a:spcBef>
                      </a:pPr>
                      <a:endParaRPr altLang="zh-CN" sz="2000" lang="zh-CN"/>
                    </a:p>
                  </a:txBody>
                  <a:tcPr marL="91440" marR="91440" marT="45720" marB="45720" anchor="t"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spcBef>
                          <a:spcPct val="15000"/>
                        </a:spcBef>
                      </a:pPr>
                      <a:r>
                        <a:rPr altLang="zh-CN" b="1" sz="2000" lang="en-US">
                          <a:solidFill>
                            <a:schemeClr val="dk2"/>
                          </a:solidFill>
                        </a:rPr>
                        <a:t>4</a:t>
                      </a:r>
                    </a:p>
                  </a:txBody>
                  <a:tcPr marL="91440" marR="91440" marT="45720" marB="45720" anchor="ctr" vert="horz">
                    <a:lnL w="12700" cap="flat" cmpd="sng">
                      <a:solidFill>
                        <a:schemeClr val="dk1">
                          <a:alpha val="100000"/>
                        </a:schemeClr>
                      </a:solidFill>
                      <a:prstDash val="solid"/>
                      <a:round/>
                    </a:lnL>
                    <a:lnR w="28575"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r>
              <a:tr h="585787">
                <a:tc>
                  <a:txBody>
                    <a:bodyPr/>
                    <a:p>
                      <a:pPr algn="ctr" eaLnBrk="1" hangingPunct="1" latinLnBrk="1" lvl="0">
                        <a:spcBef>
                          <a:spcPct val="15000"/>
                        </a:spcBef>
                      </a:pPr>
                      <a:r>
                        <a:rPr altLang="zh-CN" b="1" sz="2000" lang="en-US">
                          <a:solidFill>
                            <a:schemeClr val="dk2"/>
                          </a:solidFill>
                        </a:rPr>
                        <a:t>A</a:t>
                      </a:r>
                      <a:r>
                        <a:rPr altLang="zh-CN" baseline="-25000" b="1" sz="2000" lang="en-US">
                          <a:solidFill>
                            <a:schemeClr val="dk2"/>
                          </a:solidFill>
                        </a:rPr>
                        <a:t>3</a:t>
                      </a:r>
                    </a:p>
                  </a:txBody>
                  <a:tcPr marL="91440" marR="91440" marT="45720" marB="45720" anchor="ctr" vert="horz">
                    <a:lnL w="28575"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l" eaLnBrk="1" hangingPunct="1" latinLnBrk="1" lvl="0">
                        <a:spcBef>
                          <a:spcPct val="15000"/>
                        </a:spcBef>
                      </a:pPr>
                      <a:endParaRPr altLang="zh-CN" sz="2000" lang="zh-CN"/>
                    </a:p>
                  </a:txBody>
                  <a:tcPr marL="91440" marR="91440" marT="45720" marB="45720" anchor="t"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l" eaLnBrk="1" hangingPunct="1" latinLnBrk="1" lvl="0">
                        <a:spcBef>
                          <a:spcPct val="15000"/>
                        </a:spcBef>
                      </a:pPr>
                      <a:endParaRPr altLang="zh-CN" sz="2000" lang="zh-CN"/>
                    </a:p>
                  </a:txBody>
                  <a:tcPr marL="91440" marR="91440" marT="45720" marB="45720" anchor="t"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l" eaLnBrk="1" hangingPunct="1" latinLnBrk="1" lvl="0">
                        <a:spcBef>
                          <a:spcPct val="15000"/>
                        </a:spcBef>
                      </a:pPr>
                      <a:endParaRPr altLang="zh-CN" sz="2000" lang="zh-CN"/>
                    </a:p>
                  </a:txBody>
                  <a:tcPr marL="91440" marR="91440" marT="45720" marB="45720" anchor="t"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l" eaLnBrk="1" hangingPunct="1" latinLnBrk="1" lvl="0">
                        <a:spcBef>
                          <a:spcPct val="15000"/>
                        </a:spcBef>
                      </a:pPr>
                      <a:endParaRPr altLang="zh-CN" sz="2000" lang="zh-CN"/>
                    </a:p>
                  </a:txBody>
                  <a:tcPr marL="91440" marR="91440" marT="45720" marB="45720" anchor="t"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spcBef>
                          <a:spcPct val="15000"/>
                        </a:spcBef>
                      </a:pPr>
                      <a:r>
                        <a:rPr altLang="zh-CN" b="1" sz="2000" lang="en-US">
                          <a:solidFill>
                            <a:schemeClr val="dk2"/>
                          </a:solidFill>
                        </a:rPr>
                        <a:t>9</a:t>
                      </a:r>
                    </a:p>
                  </a:txBody>
                  <a:tcPr marL="91440" marR="91440" marT="45720" marB="45720" anchor="ctr" vert="horz">
                    <a:lnL w="12700" cap="flat" cmpd="sng">
                      <a:solidFill>
                        <a:schemeClr val="dk1">
                          <a:alpha val="100000"/>
                        </a:schemeClr>
                      </a:solidFill>
                      <a:prstDash val="solid"/>
                      <a:round/>
                    </a:lnL>
                    <a:lnR w="28575"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r>
              <a:tr h="585787">
                <a:tc>
                  <a:txBody>
                    <a:bodyPr/>
                    <a:p>
                      <a:pPr algn="ctr" eaLnBrk="1" hangingPunct="1" latinLnBrk="1" lvl="0">
                        <a:spcBef>
                          <a:spcPct val="15000"/>
                        </a:spcBef>
                      </a:pPr>
                      <a:r>
                        <a:rPr altLang="en-US" b="1" sz="2000" lang="zh-CN">
                          <a:solidFill>
                            <a:schemeClr val="dk2"/>
                          </a:solidFill>
                        </a:rPr>
                        <a:t>销量</a:t>
                      </a:r>
                    </a:p>
                  </a:txBody>
                  <a:tcPr marL="91440" marR="91440" marT="45720" marB="45720" anchor="t" vert="horz">
                    <a:lnL w="28575"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28575" cap="flat" cmpd="sng">
                      <a:solidFill>
                        <a:schemeClr val="dk1">
                          <a:alpha val="100000"/>
                        </a:schemeClr>
                      </a:solidFill>
                      <a:prstDash val="solid"/>
                      <a:round/>
                    </a:lnB>
                    <a:noFill/>
                  </a:tcPr>
                </a:tc>
                <a:tc>
                  <a:txBody>
                    <a:bodyPr/>
                    <a:p>
                      <a:pPr algn="ctr" eaLnBrk="1" hangingPunct="1" latinLnBrk="1" lvl="0">
                        <a:spcBef>
                          <a:spcPct val="15000"/>
                        </a:spcBef>
                      </a:pPr>
                      <a:r>
                        <a:rPr altLang="zh-CN" b="1" sz="2000" lang="en-US">
                          <a:solidFill>
                            <a:schemeClr val="dk2"/>
                          </a:solidFill>
                        </a:rPr>
                        <a:t>3</a:t>
                      </a:r>
                    </a:p>
                  </a:txBody>
                  <a:tcPr marL="91440" marR="91440" marT="45720" marB="45720" anchor="ctr"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28575" cap="flat" cmpd="sng">
                      <a:solidFill>
                        <a:schemeClr val="dk1">
                          <a:alpha val="100000"/>
                        </a:schemeClr>
                      </a:solidFill>
                      <a:prstDash val="solid"/>
                      <a:round/>
                    </a:lnB>
                    <a:noFill/>
                  </a:tcPr>
                </a:tc>
                <a:tc>
                  <a:txBody>
                    <a:bodyPr/>
                    <a:p>
                      <a:pPr algn="ctr" eaLnBrk="1" hangingPunct="1" latinLnBrk="1" lvl="0">
                        <a:spcBef>
                          <a:spcPct val="15000"/>
                        </a:spcBef>
                      </a:pPr>
                      <a:r>
                        <a:rPr altLang="zh-CN" b="1" sz="2000" lang="en-US">
                          <a:solidFill>
                            <a:schemeClr val="dk2"/>
                          </a:solidFill>
                        </a:rPr>
                        <a:t>6</a:t>
                      </a:r>
                    </a:p>
                  </a:txBody>
                  <a:tcPr marL="91440" marR="91440" marT="45720" marB="45720" anchor="ctr"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28575" cap="flat" cmpd="sng">
                      <a:solidFill>
                        <a:schemeClr val="dk1">
                          <a:alpha val="100000"/>
                        </a:schemeClr>
                      </a:solidFill>
                      <a:prstDash val="solid"/>
                      <a:round/>
                    </a:lnB>
                    <a:noFill/>
                  </a:tcPr>
                </a:tc>
                <a:tc>
                  <a:txBody>
                    <a:bodyPr/>
                    <a:p>
                      <a:pPr algn="ctr" eaLnBrk="1" hangingPunct="1" latinLnBrk="1" lvl="0">
                        <a:spcBef>
                          <a:spcPct val="15000"/>
                        </a:spcBef>
                      </a:pPr>
                      <a:r>
                        <a:rPr altLang="zh-CN" b="1" sz="2000" lang="en-US">
                          <a:solidFill>
                            <a:schemeClr val="dk2"/>
                          </a:solidFill>
                        </a:rPr>
                        <a:t>5</a:t>
                      </a:r>
                    </a:p>
                  </a:txBody>
                  <a:tcPr marL="91440" marR="91440" marT="45720" marB="45720" anchor="ctr"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28575" cap="flat" cmpd="sng">
                      <a:solidFill>
                        <a:schemeClr val="dk1">
                          <a:alpha val="100000"/>
                        </a:schemeClr>
                      </a:solidFill>
                      <a:prstDash val="solid"/>
                      <a:round/>
                    </a:lnB>
                    <a:noFill/>
                  </a:tcPr>
                </a:tc>
                <a:tc>
                  <a:txBody>
                    <a:bodyPr/>
                    <a:p>
                      <a:pPr algn="ctr" eaLnBrk="1" hangingPunct="1" latinLnBrk="1" lvl="0">
                        <a:spcBef>
                          <a:spcPct val="15000"/>
                        </a:spcBef>
                      </a:pPr>
                      <a:r>
                        <a:rPr altLang="zh-CN" b="1" sz="2000" lang="en-US">
                          <a:solidFill>
                            <a:schemeClr val="dk2"/>
                          </a:solidFill>
                        </a:rPr>
                        <a:t>6</a:t>
                      </a:r>
                    </a:p>
                  </a:txBody>
                  <a:tcPr marL="91440" marR="91440" marT="45720" marB="45720" anchor="ctr"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28575" cap="flat" cmpd="sng">
                      <a:solidFill>
                        <a:schemeClr val="dk1">
                          <a:alpha val="100000"/>
                        </a:schemeClr>
                      </a:solidFill>
                      <a:prstDash val="solid"/>
                      <a:round/>
                    </a:lnB>
                    <a:noFill/>
                  </a:tcPr>
                </a:tc>
                <a:tc>
                  <a:txBody>
                    <a:bodyPr/>
                    <a:p>
                      <a:pPr algn="ctr" eaLnBrk="1" hangingPunct="1" latinLnBrk="1" lvl="0">
                        <a:lnSpc>
                          <a:spcPct val="100000"/>
                        </a:lnSpc>
                        <a:spcBef>
                          <a:spcPct val="0"/>
                        </a:spcBef>
                        <a:buFontTx/>
                        <a:buNone/>
                      </a:pPr>
                      <a:r>
                        <a:rPr altLang="zh-CN" b="0" sz="2400" lang="en-US">
                          <a:solidFill>
                            <a:srgbClr val="000000"/>
                          </a:solidFill>
                          <a:ea typeface="宋体" pitchFamily="2" charset="-122"/>
                        </a:rPr>
                        <a:t>20</a:t>
                      </a:r>
                    </a:p>
                  </a:txBody>
                  <a:tcPr marL="91440" marR="91440" marT="45720" marB="45720" anchor="ctr" vert="horz">
                    <a:lnL w="12700" cap="flat" cmpd="sng">
                      <a:solidFill>
                        <a:schemeClr val="dk1">
                          <a:alpha val="100000"/>
                        </a:schemeClr>
                      </a:solidFill>
                      <a:prstDash val="solid"/>
                      <a:round/>
                    </a:lnL>
                    <a:lnR w="28575" cap="flat" cmpd="sng">
                      <a:solidFill>
                        <a:schemeClr val="dk1">
                          <a:alpha val="100000"/>
                        </a:schemeClr>
                      </a:solidFill>
                      <a:prstDash val="solid"/>
                      <a:round/>
                    </a:lnR>
                    <a:lnT w="12700" cap="flat" cmpd="sng">
                      <a:solidFill>
                        <a:schemeClr val="dk1">
                          <a:alpha val="100000"/>
                        </a:schemeClr>
                      </a:solidFill>
                      <a:prstDash val="solid"/>
                      <a:round/>
                    </a:lnT>
                    <a:lnB w="28575" cap="flat" cmpd="sng">
                      <a:solidFill>
                        <a:schemeClr val="dk1">
                          <a:alpha val="100000"/>
                        </a:schemeClr>
                      </a:solidFill>
                      <a:prstDash val="solid"/>
                      <a:round/>
                    </a:lnB>
                    <a:noFill/>
                  </a:tcPr>
                </a:tc>
              </a:tr>
            </a:tbl>
          </a:graphicData>
        </a:graphic>
      </p:graphicFrame>
      <p:sp>
        <p:nvSpPr>
          <p:cNvPr id="1049784" name=""/>
          <p:cNvSpPr/>
          <p:nvPr/>
        </p:nvSpPr>
        <p:spPr>
          <a:xfrm rot="0">
            <a:off x="611187" y="1892300"/>
            <a:ext cx="1223962" cy="1079500"/>
          </a:xfrm>
          <a:prstGeom prst="line"/>
          <a:noFill/>
          <a:ln w="28575" cap="flat" cmpd="sng">
            <a:solidFill>
              <a:schemeClr val="dk1">
                <a:alpha val="100000"/>
              </a:schemeClr>
            </a:solidFill>
            <a:prstDash val="solid"/>
            <a:round/>
          </a:ln>
        </p:spPr>
      </p:sp>
      <p:sp>
        <p:nvSpPr>
          <p:cNvPr id="1049785" name=""/>
          <p:cNvSpPr txBox="1"/>
          <p:nvPr/>
        </p:nvSpPr>
        <p:spPr>
          <a:xfrm rot="0">
            <a:off x="3060700" y="3259137"/>
            <a:ext cx="611187" cy="333375"/>
          </a:xfrm>
          <a:prstGeom prst="rect"/>
          <a:noFill/>
          <a:ln w="3175" cap="flat" cmpd="sng">
            <a:solidFill>
              <a:schemeClr val="dk1">
                <a:alpha val="100000"/>
              </a:schemeClr>
            </a:solidFill>
            <a:prstDash val="solid"/>
            <a:round/>
          </a:ln>
        </p:spPr>
        <p:txBody>
          <a:bodyPr anchor="ctr" bIns="0" lIns="0" rIns="0" tIns="0" vert="horz">
            <a:spAutoFit/>
          </a:bodyPr>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algn="ctr" eaLnBrk="1" hangingPunct="1" latinLnBrk="1" lvl="0"/>
            <a:r>
              <a:rPr altLang="zh-CN" sz="1800" lang="en-US"/>
              <a:t>11</a:t>
            </a:r>
          </a:p>
        </p:txBody>
      </p:sp>
      <p:sp>
        <p:nvSpPr>
          <p:cNvPr id="1049786" name=""/>
          <p:cNvSpPr txBox="1"/>
          <p:nvPr/>
        </p:nvSpPr>
        <p:spPr>
          <a:xfrm rot="0">
            <a:off x="4284662" y="3259137"/>
            <a:ext cx="611187" cy="333375"/>
          </a:xfrm>
          <a:prstGeom prst="rect"/>
          <a:noFill/>
          <a:ln w="3175" cap="flat" cmpd="sng">
            <a:solidFill>
              <a:schemeClr val="dk1">
                <a:alpha val="100000"/>
              </a:schemeClr>
            </a:solidFill>
            <a:prstDash val="solid"/>
            <a:round/>
          </a:ln>
        </p:spPr>
        <p:txBody>
          <a:bodyPr anchor="ctr" bIns="0" lIns="0" rIns="0" tIns="0" vert="horz">
            <a:spAutoFit/>
          </a:bodyPr>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algn="ctr" eaLnBrk="1" hangingPunct="1" latinLnBrk="1" lvl="0"/>
            <a:r>
              <a:rPr altLang="zh-CN" sz="1800" lang="en-US"/>
              <a:t>4</a:t>
            </a:r>
          </a:p>
        </p:txBody>
      </p:sp>
      <p:sp>
        <p:nvSpPr>
          <p:cNvPr id="1049787" name=""/>
          <p:cNvSpPr txBox="1"/>
          <p:nvPr/>
        </p:nvSpPr>
        <p:spPr>
          <a:xfrm rot="0">
            <a:off x="5508625" y="3259137"/>
            <a:ext cx="611187" cy="333375"/>
          </a:xfrm>
          <a:prstGeom prst="rect"/>
          <a:noFill/>
          <a:ln w="3175" cap="flat" cmpd="sng">
            <a:solidFill>
              <a:schemeClr val="dk1">
                <a:alpha val="100000"/>
              </a:schemeClr>
            </a:solidFill>
            <a:prstDash val="solid"/>
            <a:round/>
          </a:ln>
        </p:spPr>
        <p:txBody>
          <a:bodyPr anchor="ctr" bIns="0" lIns="0" rIns="0" tIns="0" vert="horz">
            <a:spAutoFit/>
          </a:bodyPr>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algn="ctr" eaLnBrk="1" hangingPunct="1" latinLnBrk="1" lvl="0"/>
            <a:r>
              <a:rPr altLang="zh-CN" sz="1800" lang="en-US"/>
              <a:t>4</a:t>
            </a:r>
          </a:p>
        </p:txBody>
      </p:sp>
      <p:sp>
        <p:nvSpPr>
          <p:cNvPr id="1049788" name=""/>
          <p:cNvSpPr txBox="1"/>
          <p:nvPr/>
        </p:nvSpPr>
        <p:spPr>
          <a:xfrm rot="0">
            <a:off x="1835150" y="3259137"/>
            <a:ext cx="611187" cy="333375"/>
          </a:xfrm>
          <a:prstGeom prst="rect"/>
          <a:noFill/>
          <a:ln w="3175" cap="flat" cmpd="sng">
            <a:solidFill>
              <a:schemeClr val="dk1">
                <a:alpha val="100000"/>
              </a:schemeClr>
            </a:solidFill>
            <a:prstDash val="solid"/>
            <a:round/>
          </a:ln>
        </p:spPr>
        <p:txBody>
          <a:bodyPr anchor="ctr" bIns="0" lIns="0" rIns="0" tIns="0" vert="horz">
            <a:spAutoFit/>
          </a:bodyPr>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algn="ctr" eaLnBrk="1" hangingPunct="1" latinLnBrk="1" lvl="0"/>
            <a:r>
              <a:rPr altLang="zh-CN" sz="1800" lang="en-US"/>
              <a:t>3</a:t>
            </a:r>
          </a:p>
        </p:txBody>
      </p:sp>
      <p:sp>
        <p:nvSpPr>
          <p:cNvPr id="1049789" name=""/>
          <p:cNvSpPr txBox="1"/>
          <p:nvPr/>
        </p:nvSpPr>
        <p:spPr>
          <a:xfrm rot="0">
            <a:off x="1835150" y="4438650"/>
            <a:ext cx="611187" cy="333375"/>
          </a:xfrm>
          <a:prstGeom prst="rect"/>
          <a:noFill/>
          <a:ln w="3175" cap="flat" cmpd="sng">
            <a:solidFill>
              <a:schemeClr val="dk1">
                <a:alpha val="100000"/>
              </a:schemeClr>
            </a:solidFill>
            <a:prstDash val="solid"/>
            <a:round/>
          </a:ln>
        </p:spPr>
        <p:txBody>
          <a:bodyPr anchor="ctr" bIns="0" lIns="0" rIns="0" tIns="0" vert="horz">
            <a:spAutoFit/>
          </a:bodyPr>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algn="ctr" eaLnBrk="1" hangingPunct="1" latinLnBrk="1" lvl="0"/>
            <a:r>
              <a:rPr altLang="zh-CN" sz="1800" lang="en-US"/>
              <a:t>1</a:t>
            </a:r>
          </a:p>
        </p:txBody>
      </p:sp>
      <p:sp>
        <p:nvSpPr>
          <p:cNvPr id="1049790" name=""/>
          <p:cNvSpPr txBox="1"/>
          <p:nvPr/>
        </p:nvSpPr>
        <p:spPr>
          <a:xfrm rot="0">
            <a:off x="4284662" y="3844925"/>
            <a:ext cx="611187" cy="333375"/>
          </a:xfrm>
          <a:prstGeom prst="rect"/>
          <a:noFill/>
          <a:ln w="3175" cap="flat" cmpd="sng">
            <a:solidFill>
              <a:schemeClr val="dk1">
                <a:alpha val="100000"/>
              </a:schemeClr>
            </a:solidFill>
            <a:prstDash val="solid"/>
            <a:round/>
          </a:ln>
        </p:spPr>
        <p:txBody>
          <a:bodyPr anchor="ctr" bIns="0" lIns="0" rIns="0" tIns="0" vert="horz">
            <a:spAutoFit/>
          </a:bodyPr>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algn="ctr" eaLnBrk="1" hangingPunct="1" latinLnBrk="1" lvl="0"/>
            <a:r>
              <a:rPr altLang="zh-CN" sz="1800" lang="en-US"/>
              <a:t>3</a:t>
            </a:r>
          </a:p>
        </p:txBody>
      </p:sp>
      <p:sp>
        <p:nvSpPr>
          <p:cNvPr id="1049791" name=""/>
          <p:cNvSpPr txBox="1"/>
          <p:nvPr/>
        </p:nvSpPr>
        <p:spPr>
          <a:xfrm rot="0">
            <a:off x="3060700" y="3852862"/>
            <a:ext cx="611187" cy="333375"/>
          </a:xfrm>
          <a:prstGeom prst="rect"/>
          <a:noFill/>
          <a:ln w="3175" cap="flat" cmpd="sng">
            <a:solidFill>
              <a:schemeClr val="dk1">
                <a:alpha val="100000"/>
              </a:schemeClr>
            </a:solidFill>
            <a:prstDash val="solid"/>
            <a:round/>
          </a:ln>
        </p:spPr>
        <p:txBody>
          <a:bodyPr anchor="ctr" bIns="0" lIns="0" rIns="0" tIns="0" vert="horz">
            <a:spAutoFit/>
          </a:bodyPr>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algn="ctr" eaLnBrk="1" hangingPunct="1" latinLnBrk="1" lvl="0"/>
            <a:r>
              <a:rPr altLang="zh-CN" sz="1800" lang="en-US"/>
              <a:t>7</a:t>
            </a:r>
          </a:p>
        </p:txBody>
      </p:sp>
      <p:sp>
        <p:nvSpPr>
          <p:cNvPr id="1049792" name=""/>
          <p:cNvSpPr txBox="1"/>
          <p:nvPr/>
        </p:nvSpPr>
        <p:spPr>
          <a:xfrm rot="0">
            <a:off x="1835150" y="3835400"/>
            <a:ext cx="611187" cy="333375"/>
          </a:xfrm>
          <a:prstGeom prst="rect"/>
          <a:noFill/>
          <a:ln w="3175" cap="flat" cmpd="sng">
            <a:solidFill>
              <a:schemeClr val="dk1">
                <a:alpha val="100000"/>
              </a:schemeClr>
            </a:solidFill>
            <a:prstDash val="solid"/>
            <a:round/>
          </a:ln>
        </p:spPr>
        <p:txBody>
          <a:bodyPr anchor="ctr" bIns="0" lIns="0" rIns="0" tIns="0" vert="horz">
            <a:spAutoFit/>
          </a:bodyPr>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algn="ctr" eaLnBrk="1" hangingPunct="1" latinLnBrk="1" lvl="0"/>
            <a:r>
              <a:rPr altLang="zh-CN" sz="1800" lang="en-US"/>
              <a:t>7</a:t>
            </a:r>
          </a:p>
        </p:txBody>
      </p:sp>
      <p:sp>
        <p:nvSpPr>
          <p:cNvPr id="1049793" name=""/>
          <p:cNvSpPr txBox="1"/>
          <p:nvPr/>
        </p:nvSpPr>
        <p:spPr>
          <a:xfrm rot="0">
            <a:off x="5508625" y="3833812"/>
            <a:ext cx="611187" cy="333375"/>
          </a:xfrm>
          <a:prstGeom prst="rect"/>
          <a:noFill/>
          <a:ln w="3175" cap="flat" cmpd="sng">
            <a:solidFill>
              <a:schemeClr val="dk1">
                <a:alpha val="100000"/>
              </a:schemeClr>
            </a:solidFill>
            <a:prstDash val="solid"/>
            <a:round/>
          </a:ln>
        </p:spPr>
        <p:txBody>
          <a:bodyPr anchor="ctr" bIns="0" lIns="0" rIns="0" tIns="0" vert="horz">
            <a:spAutoFit/>
          </a:bodyPr>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algn="ctr" eaLnBrk="1" hangingPunct="1" latinLnBrk="1" lvl="0"/>
            <a:r>
              <a:rPr altLang="zh-CN" sz="1800" lang="en-US"/>
              <a:t>8</a:t>
            </a:r>
          </a:p>
        </p:txBody>
      </p:sp>
      <p:sp>
        <p:nvSpPr>
          <p:cNvPr id="1049794" name=""/>
          <p:cNvSpPr txBox="1"/>
          <p:nvPr/>
        </p:nvSpPr>
        <p:spPr>
          <a:xfrm rot="0">
            <a:off x="3060700" y="4427537"/>
            <a:ext cx="611187" cy="333375"/>
          </a:xfrm>
          <a:prstGeom prst="rect"/>
          <a:noFill/>
          <a:ln w="3175" cap="flat" cmpd="sng">
            <a:solidFill>
              <a:schemeClr val="dk1">
                <a:alpha val="100000"/>
              </a:schemeClr>
            </a:solidFill>
            <a:prstDash val="solid"/>
            <a:round/>
          </a:ln>
        </p:spPr>
        <p:txBody>
          <a:bodyPr anchor="ctr" bIns="0" lIns="0" rIns="0" tIns="0" vert="horz">
            <a:spAutoFit/>
          </a:bodyPr>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algn="ctr" eaLnBrk="1" hangingPunct="1" latinLnBrk="1" lvl="0"/>
            <a:r>
              <a:rPr altLang="zh-CN" sz="1800" lang="en-US"/>
              <a:t>2</a:t>
            </a:r>
          </a:p>
        </p:txBody>
      </p:sp>
      <p:sp>
        <p:nvSpPr>
          <p:cNvPr id="1049795" name=""/>
          <p:cNvSpPr txBox="1"/>
          <p:nvPr/>
        </p:nvSpPr>
        <p:spPr>
          <a:xfrm rot="0">
            <a:off x="4284662" y="4427537"/>
            <a:ext cx="611187" cy="333375"/>
          </a:xfrm>
          <a:prstGeom prst="rect"/>
          <a:noFill/>
          <a:ln w="3175" cap="flat" cmpd="sng">
            <a:solidFill>
              <a:schemeClr val="dk1">
                <a:alpha val="100000"/>
              </a:schemeClr>
            </a:solidFill>
            <a:prstDash val="solid"/>
            <a:round/>
          </a:ln>
        </p:spPr>
        <p:txBody>
          <a:bodyPr anchor="ctr" bIns="0" lIns="0" rIns="0" tIns="0" vert="horz">
            <a:spAutoFit/>
          </a:bodyPr>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algn="ctr" eaLnBrk="1" hangingPunct="1" latinLnBrk="1" lvl="0"/>
            <a:r>
              <a:rPr altLang="zh-CN" sz="1800" lang="en-US"/>
              <a:t>10</a:t>
            </a:r>
          </a:p>
        </p:txBody>
      </p:sp>
      <p:sp>
        <p:nvSpPr>
          <p:cNvPr id="1049796" name=""/>
          <p:cNvSpPr txBox="1"/>
          <p:nvPr/>
        </p:nvSpPr>
        <p:spPr>
          <a:xfrm rot="0">
            <a:off x="5508625" y="4427537"/>
            <a:ext cx="611187" cy="333375"/>
          </a:xfrm>
          <a:prstGeom prst="rect"/>
          <a:noFill/>
          <a:ln w="3175" cap="flat" cmpd="sng">
            <a:solidFill>
              <a:schemeClr val="dk1">
                <a:alpha val="100000"/>
              </a:schemeClr>
            </a:solidFill>
            <a:prstDash val="solid"/>
            <a:round/>
          </a:ln>
        </p:spPr>
        <p:txBody>
          <a:bodyPr anchor="ctr" bIns="0" lIns="0" rIns="0" tIns="0" vert="horz">
            <a:spAutoFit/>
          </a:bodyPr>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algn="ctr" eaLnBrk="1" hangingPunct="1" latinLnBrk="1" lvl="0"/>
            <a:r>
              <a:rPr altLang="zh-CN" sz="1800" lang="en-US"/>
              <a:t>6</a:t>
            </a:r>
          </a:p>
        </p:txBody>
      </p:sp>
      <p:sp>
        <p:nvSpPr>
          <p:cNvPr id="1049797" name=""/>
          <p:cNvSpPr txBox="1"/>
          <p:nvPr/>
        </p:nvSpPr>
        <p:spPr>
          <a:xfrm rot="0">
            <a:off x="3636962" y="3043237"/>
            <a:ext cx="647700" cy="530225"/>
          </a:xfrm>
          <a:prstGeom prst="rect"/>
          <a:noFill/>
          <a:ln>
            <a:noFill/>
          </a:ln>
        </p:spPr>
        <p:txBody>
          <a:bodyPr anchor="t" bIns="45720" lIns="91440" rIns="91440" tIns="45720" vert="horz">
            <a:spAutoFit/>
          </a:bodyPr>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algn="ctr" eaLnBrk="1" hangingPunct="1" latinLnBrk="1" lvl="0"/>
            <a:r>
              <a:rPr altLang="zh-CN" lang="en-US"/>
              <a:t>×</a:t>
            </a:r>
          </a:p>
        </p:txBody>
      </p:sp>
      <p:sp>
        <p:nvSpPr>
          <p:cNvPr id="1049798" name=""/>
          <p:cNvSpPr txBox="1"/>
          <p:nvPr/>
        </p:nvSpPr>
        <p:spPr>
          <a:xfrm rot="0">
            <a:off x="2411412" y="4170362"/>
            <a:ext cx="647700" cy="457200"/>
          </a:xfrm>
          <a:prstGeom prst="rect"/>
          <a:noFill/>
          <a:ln>
            <a:noFill/>
          </a:ln>
        </p:spPr>
        <p:txBody>
          <a:bodyPr anchor="t" bIns="45720" lIns="91440" rIns="91440" tIns="45720" vert="horz">
            <a:spAutoFit/>
          </a:bodyPr>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algn="ctr" eaLnBrk="1" hangingPunct="1" latinLnBrk="1" lvl="0"/>
            <a:r>
              <a:rPr altLang="zh-CN" sz="2000" lang="en-US">
                <a:solidFill>
                  <a:srgbClr val="CC3300"/>
                </a:solidFill>
                <a:effectLst>
                  <a:outerShdw algn="tl" blurRad="38100" dir="2700000" dist="38100">
                    <a:srgbClr val="C0C0C0"/>
                  </a:outerShdw>
                </a:effectLst>
              </a:rPr>
              <a:t>3</a:t>
            </a:r>
          </a:p>
        </p:txBody>
      </p:sp>
      <p:sp>
        <p:nvSpPr>
          <p:cNvPr id="1049799" name=""/>
          <p:cNvSpPr txBox="1"/>
          <p:nvPr/>
        </p:nvSpPr>
        <p:spPr>
          <a:xfrm rot="0">
            <a:off x="3636962" y="3629025"/>
            <a:ext cx="647700" cy="530225"/>
          </a:xfrm>
          <a:prstGeom prst="rect"/>
          <a:noFill/>
          <a:ln>
            <a:noFill/>
          </a:ln>
        </p:spPr>
        <p:txBody>
          <a:bodyPr anchor="t" bIns="45720" lIns="91440" rIns="91440" tIns="45720" vert="horz">
            <a:spAutoFit/>
          </a:bodyPr>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algn="ctr" eaLnBrk="1" hangingPunct="1" latinLnBrk="1" lvl="0"/>
            <a:r>
              <a:rPr altLang="zh-CN" lang="en-US"/>
              <a:t>×</a:t>
            </a:r>
          </a:p>
        </p:txBody>
      </p:sp>
      <p:sp>
        <p:nvSpPr>
          <p:cNvPr id="1049800" name=""/>
          <p:cNvSpPr txBox="1"/>
          <p:nvPr/>
        </p:nvSpPr>
        <p:spPr>
          <a:xfrm rot="0">
            <a:off x="4860925" y="3629025"/>
            <a:ext cx="647700" cy="457200"/>
          </a:xfrm>
          <a:prstGeom prst="rect"/>
          <a:noFill/>
          <a:ln>
            <a:noFill/>
          </a:ln>
        </p:spPr>
        <p:txBody>
          <a:bodyPr anchor="t" bIns="45720" lIns="91440" rIns="91440" tIns="45720" vert="horz">
            <a:spAutoFit/>
          </a:bodyPr>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algn="ctr" eaLnBrk="1" hangingPunct="1" latinLnBrk="1" lvl="0"/>
            <a:r>
              <a:rPr altLang="zh-CN" sz="2000" lang="en-US">
                <a:solidFill>
                  <a:srgbClr val="CC3300"/>
                </a:solidFill>
                <a:effectLst>
                  <a:outerShdw algn="tl" blurRad="38100" dir="2700000" dist="38100">
                    <a:srgbClr val="C0C0C0"/>
                  </a:outerShdw>
                </a:effectLst>
              </a:rPr>
              <a:t>4</a:t>
            </a:r>
          </a:p>
        </p:txBody>
      </p:sp>
      <p:sp>
        <p:nvSpPr>
          <p:cNvPr id="1049801" name=""/>
          <p:cNvSpPr txBox="1"/>
          <p:nvPr/>
        </p:nvSpPr>
        <p:spPr>
          <a:xfrm rot="0">
            <a:off x="4860925" y="3019425"/>
            <a:ext cx="647700" cy="457200"/>
          </a:xfrm>
          <a:prstGeom prst="rect"/>
          <a:noFill/>
          <a:ln>
            <a:noFill/>
          </a:ln>
        </p:spPr>
        <p:txBody>
          <a:bodyPr anchor="t" bIns="45720" lIns="91440" rIns="91440" tIns="45720" vert="horz">
            <a:spAutoFit/>
          </a:bodyPr>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algn="ctr" eaLnBrk="1" hangingPunct="1" latinLnBrk="1" lvl="0"/>
            <a:r>
              <a:rPr altLang="zh-CN" sz="2000" lang="en-US">
                <a:solidFill>
                  <a:srgbClr val="CC3300"/>
                </a:solidFill>
                <a:effectLst>
                  <a:outerShdw algn="tl" blurRad="38100" dir="2700000" dist="38100">
                    <a:srgbClr val="C0C0C0"/>
                  </a:outerShdw>
                </a:effectLst>
              </a:rPr>
              <a:t>1</a:t>
            </a:r>
          </a:p>
        </p:txBody>
      </p:sp>
      <p:sp>
        <p:nvSpPr>
          <p:cNvPr id="1049802" name=""/>
          <p:cNvSpPr txBox="1"/>
          <p:nvPr/>
        </p:nvSpPr>
        <p:spPr>
          <a:xfrm rot="0">
            <a:off x="6084887" y="3043237"/>
            <a:ext cx="647700" cy="457200"/>
          </a:xfrm>
          <a:prstGeom prst="rect"/>
          <a:noFill/>
          <a:ln>
            <a:noFill/>
          </a:ln>
        </p:spPr>
        <p:txBody>
          <a:bodyPr anchor="t" bIns="45720" lIns="91440" rIns="91440" tIns="45720" vert="horz">
            <a:spAutoFit/>
          </a:bodyPr>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algn="ctr" eaLnBrk="1" hangingPunct="1" latinLnBrk="1" lvl="0"/>
            <a:r>
              <a:rPr altLang="zh-CN" sz="2000" lang="en-US">
                <a:solidFill>
                  <a:srgbClr val="CC3300"/>
                </a:solidFill>
                <a:effectLst>
                  <a:outerShdw algn="tl" blurRad="38100" dir="2700000" dist="38100">
                    <a:srgbClr val="C0C0C0"/>
                  </a:outerShdw>
                </a:effectLst>
              </a:rPr>
              <a:t>6</a:t>
            </a:r>
          </a:p>
        </p:txBody>
      </p:sp>
      <p:sp>
        <p:nvSpPr>
          <p:cNvPr id="1049803" name=""/>
          <p:cNvSpPr txBox="1"/>
          <p:nvPr/>
        </p:nvSpPr>
        <p:spPr>
          <a:xfrm rot="0">
            <a:off x="6084887" y="3619500"/>
            <a:ext cx="647700" cy="530225"/>
          </a:xfrm>
          <a:prstGeom prst="rect"/>
          <a:noFill/>
          <a:ln>
            <a:noFill/>
          </a:ln>
        </p:spPr>
        <p:txBody>
          <a:bodyPr anchor="t" bIns="45720" lIns="91440" rIns="91440" tIns="45720" vert="horz">
            <a:spAutoFit/>
          </a:bodyPr>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algn="ctr" eaLnBrk="1" hangingPunct="1" latinLnBrk="1" lvl="0"/>
            <a:r>
              <a:rPr altLang="zh-CN" lang="en-US">
                <a:effectLst>
                  <a:outerShdw algn="tl" blurRad="38100" dir="2700000" dist="38100">
                    <a:srgbClr val="C0C0C0"/>
                  </a:outerShdw>
                </a:effectLst>
              </a:rPr>
              <a:t>×</a:t>
            </a:r>
          </a:p>
        </p:txBody>
      </p:sp>
      <p:sp>
        <p:nvSpPr>
          <p:cNvPr id="1049804" name=""/>
          <p:cNvSpPr txBox="1"/>
          <p:nvPr/>
        </p:nvSpPr>
        <p:spPr>
          <a:xfrm rot="0">
            <a:off x="6084887" y="4195762"/>
            <a:ext cx="647700" cy="530225"/>
          </a:xfrm>
          <a:prstGeom prst="rect"/>
          <a:noFill/>
          <a:ln>
            <a:noFill/>
          </a:ln>
        </p:spPr>
        <p:txBody>
          <a:bodyPr anchor="t" bIns="45720" lIns="91440" rIns="91440" tIns="45720" vert="horz">
            <a:spAutoFit/>
          </a:bodyPr>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algn="ctr" eaLnBrk="1" hangingPunct="1" latinLnBrk="1" lvl="0"/>
            <a:r>
              <a:rPr altLang="zh-CN" lang="en-US"/>
              <a:t>0</a:t>
            </a:r>
          </a:p>
        </p:txBody>
      </p:sp>
      <p:sp>
        <p:nvSpPr>
          <p:cNvPr id="1049805" name=""/>
          <p:cNvSpPr txBox="1"/>
          <p:nvPr/>
        </p:nvSpPr>
        <p:spPr>
          <a:xfrm rot="0">
            <a:off x="3635375" y="4170362"/>
            <a:ext cx="647700" cy="457200"/>
          </a:xfrm>
          <a:prstGeom prst="rect"/>
          <a:noFill/>
          <a:ln>
            <a:noFill/>
          </a:ln>
        </p:spPr>
        <p:txBody>
          <a:bodyPr anchor="t" bIns="45720" lIns="91440" rIns="91440" tIns="45720" vert="horz">
            <a:spAutoFit/>
          </a:bodyPr>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algn="ctr" eaLnBrk="1" hangingPunct="1" latinLnBrk="1" lvl="0"/>
            <a:r>
              <a:rPr altLang="zh-CN" sz="2000" lang="en-US">
                <a:solidFill>
                  <a:srgbClr val="CC3300"/>
                </a:solidFill>
                <a:effectLst>
                  <a:outerShdw algn="tl" blurRad="38100" dir="2700000" dist="38100">
                    <a:srgbClr val="C0C0C0"/>
                  </a:outerShdw>
                </a:effectLst>
              </a:rPr>
              <a:t>6</a:t>
            </a:r>
          </a:p>
        </p:txBody>
      </p:sp>
      <p:sp>
        <p:nvSpPr>
          <p:cNvPr id="1049806" name=""/>
          <p:cNvSpPr txBox="1"/>
          <p:nvPr/>
        </p:nvSpPr>
        <p:spPr>
          <a:xfrm rot="0">
            <a:off x="2411412" y="3629025"/>
            <a:ext cx="647700" cy="530225"/>
          </a:xfrm>
          <a:prstGeom prst="rect"/>
          <a:noFill/>
          <a:ln>
            <a:noFill/>
          </a:ln>
        </p:spPr>
        <p:txBody>
          <a:bodyPr anchor="t" bIns="45720" lIns="91440" rIns="91440" tIns="45720" vert="horz">
            <a:spAutoFit/>
          </a:bodyPr>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algn="ctr" eaLnBrk="1" hangingPunct="1" latinLnBrk="1" lvl="0"/>
            <a:r>
              <a:rPr altLang="zh-CN" lang="en-US"/>
              <a:t>×</a:t>
            </a:r>
          </a:p>
        </p:txBody>
      </p:sp>
      <p:sp>
        <p:nvSpPr>
          <p:cNvPr id="1049807" name=""/>
          <p:cNvSpPr txBox="1"/>
          <p:nvPr/>
        </p:nvSpPr>
        <p:spPr>
          <a:xfrm rot="0">
            <a:off x="2411412" y="3043237"/>
            <a:ext cx="647700" cy="530225"/>
          </a:xfrm>
          <a:prstGeom prst="rect"/>
          <a:noFill/>
          <a:ln>
            <a:noFill/>
          </a:ln>
        </p:spPr>
        <p:txBody>
          <a:bodyPr anchor="t" bIns="45720" lIns="91440" rIns="91440" tIns="45720" vert="horz">
            <a:spAutoFit/>
          </a:bodyPr>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algn="ctr" eaLnBrk="1" hangingPunct="1" latinLnBrk="1" lvl="0"/>
            <a:r>
              <a:rPr altLang="zh-CN" lang="en-US"/>
              <a:t>×</a:t>
            </a:r>
          </a:p>
        </p:txBody>
      </p:sp>
      <p:sp>
        <p:nvSpPr>
          <p:cNvPr id="1049808" name=""/>
          <p:cNvSpPr txBox="1"/>
          <p:nvPr/>
        </p:nvSpPr>
        <p:spPr>
          <a:xfrm rot="0">
            <a:off x="4859337" y="4195762"/>
            <a:ext cx="647700" cy="530225"/>
          </a:xfrm>
          <a:prstGeom prst="rect"/>
          <a:noFill/>
          <a:ln>
            <a:noFill/>
          </a:ln>
        </p:spPr>
        <p:txBody>
          <a:bodyPr anchor="t" bIns="45720" lIns="91440" rIns="91440" tIns="45720" vert="horz">
            <a:spAutoFit/>
          </a:bodyPr>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algn="ctr" eaLnBrk="1" hangingPunct="1" latinLnBrk="1" lvl="0"/>
            <a:r>
              <a:rPr altLang="zh-CN" lang="en-US"/>
              <a:t>×</a:t>
            </a:r>
          </a:p>
        </p:txBody>
      </p:sp>
      <p:grpSp>
        <p:nvGrpSpPr>
          <p:cNvPr id="182" name=""/>
          <p:cNvGrpSpPr/>
          <p:nvPr/>
        </p:nvGrpSpPr>
        <p:grpSpPr>
          <a:xfrm rot="0">
            <a:off x="3724275" y="3019425"/>
            <a:ext cx="2935287" cy="1752600"/>
            <a:chOff x="2437" y="1888"/>
            <a:chExt cx="1849" cy="1104"/>
          </a:xfrm>
        </p:grpSpPr>
        <p:sp>
          <p:nvSpPr>
            <p:cNvPr id="1049809" name=""/>
            <p:cNvSpPr/>
            <p:nvPr/>
          </p:nvSpPr>
          <p:spPr>
            <a:xfrm rot="0">
              <a:off x="2437" y="1888"/>
              <a:ext cx="307" cy="752"/>
            </a:xfrm>
            <a:prstGeom prst="rect"/>
            <a:solidFill>
              <a:srgbClr val="FF9900">
                <a:alpha val="50195"/>
              </a:srgbClr>
            </a:solidFill>
            <a:ln>
              <a:noFill/>
            </a:ln>
          </p:spPr>
          <p:txBody>
            <a:bodyPr anchor="ctr" bIns="45720" lIns="91440" rIns="91440" tIns="45720" vert="horz" wrap="none"/>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eaLnBrk="1" hangingPunct="1" latinLnBrk="1" lvl="0"/>
              <a:endParaRPr altLang="en-US" lang="zh-CN"/>
            </a:p>
          </p:txBody>
        </p:sp>
        <p:sp>
          <p:nvSpPr>
            <p:cNvPr id="1049810" name=""/>
            <p:cNvSpPr/>
            <p:nvPr/>
          </p:nvSpPr>
          <p:spPr>
            <a:xfrm rot="0">
              <a:off x="2846" y="2704"/>
              <a:ext cx="1440" cy="288"/>
            </a:xfrm>
            <a:prstGeom prst="rect"/>
            <a:solidFill>
              <a:srgbClr val="FF9900">
                <a:alpha val="50195"/>
              </a:srgbClr>
            </a:solidFill>
            <a:ln>
              <a:noFill/>
            </a:ln>
          </p:spPr>
          <p:txBody>
            <a:bodyPr anchor="ctr" bIns="45720" lIns="91440" rIns="91440" tIns="45720" vert="horz" wrap="none"/>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eaLnBrk="1" hangingPunct="1" latinLnBrk="1" lvl="0"/>
              <a:endParaRPr altLang="en-US" lang="zh-CN"/>
            </a:p>
          </p:txBody>
        </p:sp>
      </p:grpSp>
      <p:sp>
        <p:nvSpPr>
          <p:cNvPr id="1049811" name=""/>
          <p:cNvSpPr txBox="1"/>
          <p:nvPr/>
        </p:nvSpPr>
        <p:spPr>
          <a:xfrm rot="0">
            <a:off x="422275" y="5516562"/>
            <a:ext cx="8397875" cy="457200"/>
          </a:xfrm>
          <a:prstGeom prst="rect"/>
          <a:noFill/>
          <a:ln>
            <a:noFill/>
          </a:ln>
        </p:spPr>
        <p:txBody>
          <a:bodyPr anchor="t" bIns="45720" lIns="91440" rIns="91440" tIns="45720" vert="horz">
            <a:spAutoFit/>
          </a:bodyPr>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eaLnBrk="1" hangingPunct="1" latinLnBrk="1" lvl="0">
              <a:lnSpc>
                <a:spcPct val="100000"/>
              </a:lnSpc>
              <a:spcBef>
                <a:spcPct val="0"/>
              </a:spcBef>
              <a:buFontTx/>
              <a:buNone/>
            </a:pPr>
            <a:r>
              <a:rPr altLang="en-US" lang="zh-CN"/>
              <a:t>在</a:t>
            </a:r>
            <a:r>
              <a:rPr altLang="zh-CN" i="1" lang="en-US"/>
              <a:t>x</a:t>
            </a:r>
            <a:r>
              <a:rPr altLang="zh-CN" baseline="-25000" lang="en-US"/>
              <a:t>12</a:t>
            </a:r>
            <a:r>
              <a:rPr altLang="en-US" lang="zh-CN"/>
              <a:t>、</a:t>
            </a:r>
            <a:r>
              <a:rPr altLang="zh-CN" i="1" lang="en-US"/>
              <a:t>x</a:t>
            </a:r>
            <a:r>
              <a:rPr altLang="zh-CN" baseline="-25000" lang="en-US"/>
              <a:t>22</a:t>
            </a:r>
            <a:r>
              <a:rPr altLang="en-US" i="1" lang="zh-CN"/>
              <a:t>、</a:t>
            </a:r>
            <a:r>
              <a:rPr altLang="zh-CN" i="1" lang="en-US"/>
              <a:t>x</a:t>
            </a:r>
            <a:r>
              <a:rPr altLang="zh-CN" baseline="-25000" lang="en-US"/>
              <a:t>33</a:t>
            </a:r>
            <a:r>
              <a:rPr altLang="en-US" i="1" lang="zh-CN"/>
              <a:t>、</a:t>
            </a:r>
            <a:r>
              <a:rPr altLang="zh-CN" i="1" lang="en-US"/>
              <a:t>x</a:t>
            </a:r>
            <a:r>
              <a:rPr altLang="zh-CN" baseline="-25000" lang="en-US"/>
              <a:t>34</a:t>
            </a:r>
            <a:r>
              <a:rPr altLang="en-US" lang="zh-CN"/>
              <a:t>中任选一个变量作为基变量，例如选</a:t>
            </a:r>
            <a:r>
              <a:rPr altLang="zh-CN" i="1" lang="en-US"/>
              <a:t>x</a:t>
            </a:r>
            <a:r>
              <a:rPr altLang="zh-CN" baseline="-25000" lang="en-US"/>
              <a:t>34</a:t>
            </a:r>
          </a:p>
        </p:txBody>
      </p:sp>
      <p:sp>
        <p:nvSpPr>
          <p:cNvPr id="1049812" name=""/>
          <p:cNvSpPr/>
          <p:nvPr/>
        </p:nvSpPr>
        <p:spPr>
          <a:xfrm rot="0">
            <a:off x="234950" y="1125537"/>
            <a:ext cx="4451350" cy="530225"/>
          </a:xfrm>
          <a:prstGeom prst="rect"/>
          <a:noFill/>
          <a:ln>
            <a:noFill/>
          </a:ln>
        </p:spPr>
        <p:txBody>
          <a:bodyPr anchor="t" bIns="45720" lIns="91440" rIns="91440" tIns="45720" vert="horz" wrap="none">
            <a:spAutoFit/>
          </a:bodyPr>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algn="ctr" eaLnBrk="1" hangingPunct="1" latinLnBrk="1" lvl="0">
              <a:spcBef>
                <a:spcPct val="20000"/>
              </a:spcBef>
            </a:pPr>
            <a:r>
              <a:rPr altLang="en-US" lang="zh-CN"/>
              <a:t>例：用最小元素法求初始可行解</a:t>
            </a:r>
          </a:p>
        </p:txBody>
      </p:sp>
    </p:spTree>
  </p:cSld>
  <p:clrMapOvr>
    <a:masterClrMapping/>
  </p:clrMapOvr>
  <p:timing>
    <p:tnLst>
      <p:par>
        <p:cTn dur="indefinite" id="1" nodeType="tmRoot">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2" presetSubtype="4">
                                  <p:stCondLst>
                                    <p:cond delay="0"/>
                                  </p:stCondLst>
                                  <p:childTnLst>
                                    <p:set>
                                      <p:cBhvr>
                                        <p:cTn dur="1" fill="hold" id="6">
                                          <p:stCondLst>
                                            <p:cond delay="0"/>
                                          </p:stCondLst>
                                        </p:cTn>
                                        <p:tgtEl>
                                          <p:spTgt spid="1049798"/>
                                        </p:tgtEl>
                                        <p:attrNameLst>
                                          <p:attrName>style.visibility</p:attrName>
                                        </p:attrNameLst>
                                      </p:cBhvr>
                                      <p:to>
                                        <p:strVal val="visible"/>
                                      </p:to>
                                    </p:set>
                                    <p:animEffect transition="in" filter="wipe(down)">
                                      <p:cBhvr>
                                        <p:cTn dur="500" id="7"/>
                                        <p:tgtEl>
                                          <p:spTgt spid="1049798"/>
                                        </p:tgtEl>
                                      </p:cBhvr>
                                    </p:animEffect>
                                  </p:childTnLst>
                                </p:cTn>
                              </p:par>
                            </p:childTnLst>
                          </p:cTn>
                        </p:par>
                      </p:childTnLst>
                    </p:cTn>
                  </p:par>
                  <p:par>
                    <p:cTn fill="hold" id="8">
                      <p:stCondLst>
                        <p:cond delay="indefinite"/>
                      </p:stCondLst>
                      <p:childTnLst>
                        <p:par>
                          <p:cTn fill="hold" id="9">
                            <p:stCondLst>
                              <p:cond delay="0"/>
                            </p:stCondLst>
                            <p:childTnLst>
                              <p:par>
                                <p:cTn fill="hold" grpId="0" id="10" nodeType="clickEffect" presetClass="entr" presetID="22" presetSubtype="4">
                                  <p:stCondLst>
                                    <p:cond delay="0"/>
                                  </p:stCondLst>
                                  <p:childTnLst>
                                    <p:set>
                                      <p:cBhvr>
                                        <p:cTn dur="1" fill="hold" id="11">
                                          <p:stCondLst>
                                            <p:cond delay="0"/>
                                          </p:stCondLst>
                                        </p:cTn>
                                        <p:tgtEl>
                                          <p:spTgt spid="1049806"/>
                                        </p:tgtEl>
                                        <p:attrNameLst>
                                          <p:attrName>style.visibility</p:attrName>
                                        </p:attrNameLst>
                                      </p:cBhvr>
                                      <p:to>
                                        <p:strVal val="visible"/>
                                      </p:to>
                                    </p:set>
                                    <p:animEffect transition="in" filter="wipe(down)">
                                      <p:cBhvr>
                                        <p:cTn dur="500" id="12"/>
                                        <p:tgtEl>
                                          <p:spTgt spid="1049806"/>
                                        </p:tgtEl>
                                      </p:cBhvr>
                                    </p:animEffect>
                                  </p:childTnLst>
                                </p:cTn>
                              </p:par>
                            </p:childTnLst>
                          </p:cTn>
                        </p:par>
                      </p:childTnLst>
                    </p:cTn>
                  </p:par>
                  <p:par>
                    <p:cTn fill="hold" id="13">
                      <p:stCondLst>
                        <p:cond delay="indefinite"/>
                      </p:stCondLst>
                      <p:childTnLst>
                        <p:par>
                          <p:cTn fill="hold" id="14">
                            <p:stCondLst>
                              <p:cond delay="0"/>
                            </p:stCondLst>
                            <p:childTnLst>
                              <p:par>
                                <p:cTn fill="hold" grpId="0" id="15" nodeType="clickEffect" presetClass="entr" presetID="22" presetSubtype="4">
                                  <p:stCondLst>
                                    <p:cond delay="0"/>
                                  </p:stCondLst>
                                  <p:childTnLst>
                                    <p:set>
                                      <p:cBhvr>
                                        <p:cTn dur="1" fill="hold" id="16">
                                          <p:stCondLst>
                                            <p:cond delay="0"/>
                                          </p:stCondLst>
                                        </p:cTn>
                                        <p:tgtEl>
                                          <p:spTgt spid="1049807"/>
                                        </p:tgtEl>
                                        <p:attrNameLst>
                                          <p:attrName>style.visibility</p:attrName>
                                        </p:attrNameLst>
                                      </p:cBhvr>
                                      <p:to>
                                        <p:strVal val="visible"/>
                                      </p:to>
                                    </p:set>
                                    <p:animEffect transition="in" filter="wipe(down)">
                                      <p:cBhvr>
                                        <p:cTn dur="500" id="17"/>
                                        <p:tgtEl>
                                          <p:spTgt spid="1049807"/>
                                        </p:tgtEl>
                                      </p:cBhvr>
                                    </p:animEffect>
                                  </p:childTnLst>
                                </p:cTn>
                              </p:par>
                            </p:childTnLst>
                          </p:cTn>
                        </p:par>
                      </p:childTnLst>
                    </p:cTn>
                  </p:par>
                  <p:par>
                    <p:cTn fill="hold" id="18">
                      <p:stCondLst>
                        <p:cond delay="indefinite"/>
                      </p:stCondLst>
                      <p:childTnLst>
                        <p:par>
                          <p:cTn fill="hold" id="19">
                            <p:stCondLst>
                              <p:cond delay="0"/>
                            </p:stCondLst>
                            <p:childTnLst>
                              <p:par>
                                <p:cTn fill="hold" grpId="0" id="20" nodeType="clickEffect" presetClass="entr" presetID="22" presetSubtype="4">
                                  <p:stCondLst>
                                    <p:cond delay="0"/>
                                  </p:stCondLst>
                                  <p:childTnLst>
                                    <p:set>
                                      <p:cBhvr>
                                        <p:cTn dur="1" fill="hold" id="21">
                                          <p:stCondLst>
                                            <p:cond delay="0"/>
                                          </p:stCondLst>
                                        </p:cTn>
                                        <p:tgtEl>
                                          <p:spTgt spid="1049805"/>
                                        </p:tgtEl>
                                        <p:attrNameLst>
                                          <p:attrName>style.visibility</p:attrName>
                                        </p:attrNameLst>
                                      </p:cBhvr>
                                      <p:to>
                                        <p:strVal val="visible"/>
                                      </p:to>
                                    </p:set>
                                    <p:animEffect transition="in" filter="wipe(down)">
                                      <p:cBhvr>
                                        <p:cTn dur="500" id="22"/>
                                        <p:tgtEl>
                                          <p:spTgt spid="1049805"/>
                                        </p:tgtEl>
                                      </p:cBhvr>
                                    </p:animEffect>
                                  </p:childTnLst>
                                </p:cTn>
                              </p:par>
                            </p:childTnLst>
                          </p:cTn>
                        </p:par>
                      </p:childTnLst>
                    </p:cTn>
                  </p:par>
                  <p:par>
                    <p:cTn fill="hold" id="23">
                      <p:stCondLst>
                        <p:cond delay="indefinite"/>
                      </p:stCondLst>
                      <p:childTnLst>
                        <p:par>
                          <p:cTn fill="hold" id="24">
                            <p:stCondLst>
                              <p:cond delay="0"/>
                            </p:stCondLst>
                            <p:childTnLst>
                              <p:par>
                                <p:cTn accel="0" autoRev="0" decel="0" fill="hold" id="25" nodeType="clickEffect" presetClass="entr" presetID="31" presetSubtype="0">
                                  <p:stCondLst>
                                    <p:cond delay="0"/>
                                  </p:stCondLst>
                                  <p:iterate type="lt">
                                    <p:tmPct val="5000"/>
                                  </p:iterate>
                                  <p:childTnLst>
                                    <p:set>
                                      <p:cBhvr>
                                        <p:cTn dur="1" fill="hold" id="26">
                                          <p:stCondLst>
                                            <p:cond delay="0"/>
                                          </p:stCondLst>
                                        </p:cTn>
                                        <p:tgtEl>
                                          <p:spTgt spid="182"/>
                                        </p:tgtEl>
                                        <p:attrNameLst>
                                          <p:attrName>style.visibility</p:attrName>
                                        </p:attrNameLst>
                                      </p:cBhvr>
                                      <p:to>
                                        <p:strVal val="visible"/>
                                      </p:to>
                                    </p:set>
                                    <p:anim calcmode="lin" valueType="num">
                                      <p:cBhvr>
                                        <p:cTn dur="1000" fill="hold" id="27"/>
                                        <p:tgtEl>
                                          <p:spTgt spid="182"/>
                                        </p:tgtEl>
                                        <p:attrNameLst>
                                          <p:attrName>ppt_w</p:attrName>
                                        </p:attrNameLst>
                                      </p:cBhvr>
                                      <p:tavLst>
                                        <p:tav tm="0">
                                          <p:val>
                                            <p:fltVal val="0.0"/>
                                          </p:val>
                                        </p:tav>
                                        <p:tav tm="100000">
                                          <p:val>
                                            <p:strVal val="#ppt_w"/>
                                          </p:val>
                                        </p:tav>
                                      </p:tavLst>
                                    </p:anim>
                                    <p:anim calcmode="lin" valueType="num">
                                      <p:cBhvr>
                                        <p:cTn dur="1000" fill="hold" id="28"/>
                                        <p:tgtEl>
                                          <p:spTgt spid="182"/>
                                        </p:tgtEl>
                                        <p:attrNameLst>
                                          <p:attrName>ppt_h</p:attrName>
                                        </p:attrNameLst>
                                      </p:cBhvr>
                                      <p:tavLst>
                                        <p:tav tm="0">
                                          <p:val>
                                            <p:fltVal val="0.0"/>
                                          </p:val>
                                        </p:tav>
                                        <p:tav tm="100000">
                                          <p:val>
                                            <p:strVal val="#ppt_h"/>
                                          </p:val>
                                        </p:tav>
                                      </p:tavLst>
                                    </p:anim>
                                    <p:anim calcmode="lin" valueType="num">
                                      <p:cBhvr>
                                        <p:cTn dur="1000" fill="hold" id="29"/>
                                        <p:tgtEl>
                                          <p:spTgt spid="182"/>
                                        </p:tgtEl>
                                        <p:attrNameLst>
                                          <p:attrName>style.rotation</p:attrName>
                                        </p:attrNameLst>
                                      </p:cBhvr>
                                      <p:tavLst>
                                        <p:tav tm="0">
                                          <p:val>
                                            <p:fltVal val="90.0"/>
                                          </p:val>
                                        </p:tav>
                                        <p:tav tm="100000">
                                          <p:val>
                                            <p:fltVal val="0.0"/>
                                          </p:val>
                                        </p:tav>
                                      </p:tavLst>
                                    </p:anim>
                                    <p:animEffect transition="in" filter="fade">
                                      <p:cBhvr>
                                        <p:cTn dur="1000" id="30"/>
                                        <p:tgtEl>
                                          <p:spTgt spid="182"/>
                                        </p:tgtEl>
                                      </p:cBhvr>
                                    </p:animEffect>
                                  </p:childTnLst>
                                </p:cTn>
                              </p:par>
                            </p:childTnLst>
                          </p:cTn>
                        </p:par>
                      </p:childTnLst>
                    </p:cTn>
                  </p:par>
                  <p:par>
                    <p:cTn fill="hold" id="31">
                      <p:stCondLst>
                        <p:cond delay="indefinite"/>
                      </p:stCondLst>
                      <p:childTnLst>
                        <p:par>
                          <p:cTn fill="hold" id="32">
                            <p:stCondLst>
                              <p:cond delay="0"/>
                            </p:stCondLst>
                            <p:childTnLst>
                              <p:par>
                                <p:cTn fill="hold" grpId="0" id="33" nodeType="clickEffect" presetClass="entr" presetID="22" presetSubtype="4">
                                  <p:stCondLst>
                                    <p:cond delay="0"/>
                                  </p:stCondLst>
                                  <p:childTnLst>
                                    <p:set>
                                      <p:cBhvr>
                                        <p:cTn dur="1" fill="hold" id="34">
                                          <p:stCondLst>
                                            <p:cond delay="0"/>
                                          </p:stCondLst>
                                        </p:cTn>
                                        <p:tgtEl>
                                          <p:spTgt spid="1049804"/>
                                        </p:tgtEl>
                                        <p:attrNameLst>
                                          <p:attrName>style.visibility</p:attrName>
                                        </p:attrNameLst>
                                      </p:cBhvr>
                                      <p:to>
                                        <p:strVal val="visible"/>
                                      </p:to>
                                    </p:set>
                                    <p:animEffect transition="in" filter="wipe(down)">
                                      <p:cBhvr>
                                        <p:cTn dur="500" id="35"/>
                                        <p:tgtEl>
                                          <p:spTgt spid="1049804"/>
                                        </p:tgtEl>
                                      </p:cBhvr>
                                    </p:animEffect>
                                  </p:childTnLst>
                                </p:cTn>
                              </p:par>
                            </p:childTnLst>
                          </p:cTn>
                        </p:par>
                      </p:childTnLst>
                    </p:cTn>
                  </p:par>
                  <p:par>
                    <p:cTn fill="hold" id="36">
                      <p:stCondLst>
                        <p:cond delay="indefinite"/>
                      </p:stCondLst>
                      <p:childTnLst>
                        <p:par>
                          <p:cTn fill="hold" id="37">
                            <p:stCondLst>
                              <p:cond delay="0"/>
                            </p:stCondLst>
                            <p:childTnLst>
                              <p:par>
                                <p:cTn fill="hold" grpId="0" id="38" nodeType="clickEffect" presetClass="entr" presetID="3" presetSubtype="10">
                                  <p:stCondLst>
                                    <p:cond delay="0"/>
                                  </p:stCondLst>
                                  <p:childTnLst>
                                    <p:set>
                                      <p:cBhvr>
                                        <p:cTn dur="1" fill="hold" id="39">
                                          <p:stCondLst>
                                            <p:cond delay="0"/>
                                          </p:stCondLst>
                                        </p:cTn>
                                        <p:tgtEl>
                                          <p:spTgt spid="1049808"/>
                                        </p:tgtEl>
                                        <p:attrNameLst>
                                          <p:attrName>style.visibility</p:attrName>
                                        </p:attrNameLst>
                                      </p:cBhvr>
                                      <p:to>
                                        <p:strVal val="visible"/>
                                      </p:to>
                                    </p:set>
                                    <p:animEffect transition="in" filter="blinds(horizontal)">
                                      <p:cBhvr>
                                        <p:cTn dur="500" id="40"/>
                                        <p:tgtEl>
                                          <p:spTgt spid="1049808"/>
                                        </p:tgtEl>
                                      </p:cBhvr>
                                    </p:animEffect>
                                  </p:childTnLst>
                                </p:cTn>
                              </p:par>
                            </p:childTnLst>
                          </p:cTn>
                        </p:par>
                      </p:childTnLst>
                    </p:cTn>
                  </p:par>
                  <p:par>
                    <p:cTn fill="hold" id="41">
                      <p:stCondLst>
                        <p:cond delay="indefinite"/>
                      </p:stCondLst>
                      <p:childTnLst>
                        <p:par>
                          <p:cTn fill="hold" id="42">
                            <p:stCondLst>
                              <p:cond delay="0"/>
                            </p:stCondLst>
                            <p:childTnLst>
                              <p:par>
                                <p:cTn fill="hold" grpId="0" id="43" nodeType="clickEffect" presetClass="entr" presetID="3" presetSubtype="10">
                                  <p:stCondLst>
                                    <p:cond delay="0"/>
                                  </p:stCondLst>
                                  <p:childTnLst>
                                    <p:set>
                                      <p:cBhvr>
                                        <p:cTn dur="1" fill="hold" id="44">
                                          <p:stCondLst>
                                            <p:cond delay="0"/>
                                          </p:stCondLst>
                                        </p:cTn>
                                        <p:tgtEl>
                                          <p:spTgt spid="1049799"/>
                                        </p:tgtEl>
                                        <p:attrNameLst>
                                          <p:attrName>style.visibility</p:attrName>
                                        </p:attrNameLst>
                                      </p:cBhvr>
                                      <p:to>
                                        <p:strVal val="visible"/>
                                      </p:to>
                                    </p:set>
                                    <p:animEffect transition="in" filter="blinds(horizontal)">
                                      <p:cBhvr>
                                        <p:cTn dur="500" id="45"/>
                                        <p:tgtEl>
                                          <p:spTgt spid="1049799"/>
                                        </p:tgtEl>
                                      </p:cBhvr>
                                    </p:animEffect>
                                  </p:childTnLst>
                                </p:cTn>
                              </p:par>
                            </p:childTnLst>
                          </p:cTn>
                        </p:par>
                      </p:childTnLst>
                    </p:cTn>
                  </p:par>
                  <p:par>
                    <p:cTn fill="hold" id="46">
                      <p:stCondLst>
                        <p:cond delay="indefinite"/>
                      </p:stCondLst>
                      <p:childTnLst>
                        <p:par>
                          <p:cTn fill="hold" id="47">
                            <p:stCondLst>
                              <p:cond delay="0"/>
                            </p:stCondLst>
                            <p:childTnLst>
                              <p:par>
                                <p:cTn fill="hold" grpId="0" id="48" nodeType="clickEffect" presetClass="entr" presetID="3" presetSubtype="10">
                                  <p:stCondLst>
                                    <p:cond delay="0"/>
                                  </p:stCondLst>
                                  <p:childTnLst>
                                    <p:set>
                                      <p:cBhvr>
                                        <p:cTn dur="1" fill="hold" id="49">
                                          <p:stCondLst>
                                            <p:cond delay="0"/>
                                          </p:stCondLst>
                                        </p:cTn>
                                        <p:tgtEl>
                                          <p:spTgt spid="1049797"/>
                                        </p:tgtEl>
                                        <p:attrNameLst>
                                          <p:attrName>style.visibility</p:attrName>
                                        </p:attrNameLst>
                                      </p:cBhvr>
                                      <p:to>
                                        <p:strVal val="visible"/>
                                      </p:to>
                                    </p:set>
                                    <p:animEffect transition="in" filter="blinds(horizontal)">
                                      <p:cBhvr>
                                        <p:cTn dur="500" id="50"/>
                                        <p:tgtEl>
                                          <p:spTgt spid="1049797"/>
                                        </p:tgtEl>
                                      </p:cBhvr>
                                    </p:animEffect>
                                  </p:childTnLst>
                                </p:cTn>
                              </p:par>
                            </p:childTnLst>
                          </p:cTn>
                        </p:par>
                      </p:childTnLst>
                    </p:cTn>
                  </p:par>
                  <p:par>
                    <p:cTn fill="hold" id="51">
                      <p:stCondLst>
                        <p:cond delay="indefinite"/>
                      </p:stCondLst>
                      <p:childTnLst>
                        <p:par>
                          <p:cTn fill="hold" id="52">
                            <p:stCondLst>
                              <p:cond delay="0"/>
                            </p:stCondLst>
                            <p:childTnLst>
                              <p:par>
                                <p:cTn fill="hold" grpId="0" id="53" nodeType="clickEffect" presetClass="entr" presetID="3" presetSubtype="10">
                                  <p:stCondLst>
                                    <p:cond delay="0"/>
                                  </p:stCondLst>
                                  <p:childTnLst>
                                    <p:set>
                                      <p:cBhvr>
                                        <p:cTn dur="1" fill="hold" id="54">
                                          <p:stCondLst>
                                            <p:cond delay="0"/>
                                          </p:stCondLst>
                                        </p:cTn>
                                        <p:tgtEl>
                                          <p:spTgt spid="1049800"/>
                                        </p:tgtEl>
                                        <p:attrNameLst>
                                          <p:attrName>style.visibility</p:attrName>
                                        </p:attrNameLst>
                                      </p:cBhvr>
                                      <p:to>
                                        <p:strVal val="visible"/>
                                      </p:to>
                                    </p:set>
                                    <p:animEffect transition="in" filter="blinds(horizontal)">
                                      <p:cBhvr>
                                        <p:cTn dur="500" id="55"/>
                                        <p:tgtEl>
                                          <p:spTgt spid="1049800"/>
                                        </p:tgtEl>
                                      </p:cBhvr>
                                    </p:animEffect>
                                  </p:childTnLst>
                                </p:cTn>
                              </p:par>
                            </p:childTnLst>
                          </p:cTn>
                        </p:par>
                      </p:childTnLst>
                    </p:cTn>
                  </p:par>
                  <p:par>
                    <p:cTn fill="hold" id="56">
                      <p:stCondLst>
                        <p:cond delay="indefinite"/>
                      </p:stCondLst>
                      <p:childTnLst>
                        <p:par>
                          <p:cTn fill="hold" id="57">
                            <p:stCondLst>
                              <p:cond delay="0"/>
                            </p:stCondLst>
                            <p:childTnLst>
                              <p:par>
                                <p:cTn fill="hold" grpId="0" id="58" nodeType="clickEffect" presetClass="entr" presetID="22" presetSubtype="4">
                                  <p:stCondLst>
                                    <p:cond delay="0"/>
                                  </p:stCondLst>
                                  <p:childTnLst>
                                    <p:set>
                                      <p:cBhvr>
                                        <p:cTn dur="1" fill="hold" id="59">
                                          <p:stCondLst>
                                            <p:cond delay="0"/>
                                          </p:stCondLst>
                                        </p:cTn>
                                        <p:tgtEl>
                                          <p:spTgt spid="1049803"/>
                                        </p:tgtEl>
                                        <p:attrNameLst>
                                          <p:attrName>style.visibility</p:attrName>
                                        </p:attrNameLst>
                                      </p:cBhvr>
                                      <p:to>
                                        <p:strVal val="visible"/>
                                      </p:to>
                                    </p:set>
                                    <p:animEffect transition="in" filter="wipe(down)">
                                      <p:cBhvr>
                                        <p:cTn dur="500" id="60"/>
                                        <p:tgtEl>
                                          <p:spTgt spid="1049803"/>
                                        </p:tgtEl>
                                      </p:cBhvr>
                                    </p:animEffect>
                                  </p:childTnLst>
                                </p:cTn>
                              </p:par>
                            </p:childTnLst>
                          </p:cTn>
                        </p:par>
                      </p:childTnLst>
                    </p:cTn>
                  </p:par>
                  <p:par>
                    <p:cTn fill="hold" id="61">
                      <p:stCondLst>
                        <p:cond delay="indefinite"/>
                      </p:stCondLst>
                      <p:childTnLst>
                        <p:par>
                          <p:cTn fill="hold" id="62">
                            <p:stCondLst>
                              <p:cond delay="0"/>
                            </p:stCondLst>
                            <p:childTnLst>
                              <p:par>
                                <p:cTn fill="hold" grpId="0" id="63" nodeType="clickEffect" presetClass="entr" presetID="22" presetSubtype="4">
                                  <p:stCondLst>
                                    <p:cond delay="0"/>
                                  </p:stCondLst>
                                  <p:childTnLst>
                                    <p:set>
                                      <p:cBhvr>
                                        <p:cTn dur="1" fill="hold" id="64">
                                          <p:stCondLst>
                                            <p:cond delay="0"/>
                                          </p:stCondLst>
                                        </p:cTn>
                                        <p:tgtEl>
                                          <p:spTgt spid="1049801"/>
                                        </p:tgtEl>
                                        <p:attrNameLst>
                                          <p:attrName>style.visibility</p:attrName>
                                        </p:attrNameLst>
                                      </p:cBhvr>
                                      <p:to>
                                        <p:strVal val="visible"/>
                                      </p:to>
                                    </p:set>
                                    <p:animEffect transition="in" filter="wipe(down)">
                                      <p:cBhvr>
                                        <p:cTn dur="500" id="65"/>
                                        <p:tgtEl>
                                          <p:spTgt spid="1049801"/>
                                        </p:tgtEl>
                                      </p:cBhvr>
                                    </p:animEffect>
                                  </p:childTnLst>
                                </p:cTn>
                              </p:par>
                            </p:childTnLst>
                          </p:cTn>
                        </p:par>
                      </p:childTnLst>
                    </p:cTn>
                  </p:par>
                  <p:par>
                    <p:cTn fill="hold" id="66">
                      <p:stCondLst>
                        <p:cond delay="indefinite"/>
                      </p:stCondLst>
                      <p:childTnLst>
                        <p:par>
                          <p:cTn fill="hold" id="67">
                            <p:stCondLst>
                              <p:cond delay="0"/>
                            </p:stCondLst>
                            <p:childTnLst>
                              <p:par>
                                <p:cTn fill="hold" grpId="0" id="68" nodeType="clickEffect" presetClass="entr" presetID="22" presetSubtype="4">
                                  <p:stCondLst>
                                    <p:cond delay="0"/>
                                  </p:stCondLst>
                                  <p:childTnLst>
                                    <p:set>
                                      <p:cBhvr>
                                        <p:cTn dur="1" fill="hold" id="69">
                                          <p:stCondLst>
                                            <p:cond delay="0"/>
                                          </p:stCondLst>
                                        </p:cTn>
                                        <p:tgtEl>
                                          <p:spTgt spid="1049802"/>
                                        </p:tgtEl>
                                        <p:attrNameLst>
                                          <p:attrName>style.visibility</p:attrName>
                                        </p:attrNameLst>
                                      </p:cBhvr>
                                      <p:to>
                                        <p:strVal val="visible"/>
                                      </p:to>
                                    </p:set>
                                    <p:animEffect transition="in" filter="wipe(down)">
                                      <p:cBhvr>
                                        <p:cTn dur="500" id="70"/>
                                        <p:tgtEl>
                                          <p:spTgt spid="1049802"/>
                                        </p:tgtEl>
                                      </p:cBhvr>
                                    </p:animEffect>
                                  </p:childTnLst>
                                </p:cTn>
                              </p:par>
                            </p:childTnLst>
                          </p:cTn>
                        </p:par>
                      </p:childTnLst>
                    </p:cTn>
                  </p:par>
                  <p:par>
                    <p:cTn fill="hold" id="71">
                      <p:stCondLst>
                        <p:cond delay="indefinite"/>
                      </p:stCondLst>
                      <p:childTnLst>
                        <p:par>
                          <p:cTn fill="hold" id="72">
                            <p:stCondLst>
                              <p:cond delay="0"/>
                            </p:stCondLst>
                            <p:childTnLst>
                              <p:par>
                                <p:cTn fill="hold" grpId="0" id="73" nodeType="clickEffect" presetClass="entr" presetID="3" presetSubtype="10">
                                  <p:stCondLst>
                                    <p:cond delay="0"/>
                                  </p:stCondLst>
                                  <p:childTnLst>
                                    <p:set>
                                      <p:cBhvr>
                                        <p:cTn dur="1" fill="hold" id="74">
                                          <p:stCondLst>
                                            <p:cond delay="0"/>
                                          </p:stCondLst>
                                        </p:cTn>
                                        <p:tgtEl>
                                          <p:spTgt spid="1049811"/>
                                        </p:tgtEl>
                                        <p:attrNameLst>
                                          <p:attrName>style.visibility</p:attrName>
                                        </p:attrNameLst>
                                      </p:cBhvr>
                                      <p:to>
                                        <p:strVal val="visible"/>
                                      </p:to>
                                    </p:set>
                                    <p:animEffect transition="in" filter="blinds(horizontal)">
                                      <p:cBhvr>
                                        <p:cTn dur="500" id="75"/>
                                        <p:tgtEl>
                                          <p:spTgt spid="10498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797" grpId="0" uiExpand="0" build="whole"/>
      <p:bldP spid="1049798" grpId="0" uiExpand="0" build="whole"/>
      <p:bldP spid="1049799" grpId="0" uiExpand="0" build="whole"/>
      <p:bldP spid="1049800" grpId="0" uiExpand="0" build="whole"/>
      <p:bldP spid="1049801" grpId="0" uiExpand="0" build="whole"/>
      <p:bldP spid="1049802" grpId="0" uiExpand="0" build="whole"/>
      <p:bldP spid="1049803" grpId="0" uiExpand="0" build="whole"/>
      <p:bldP spid="1049804" grpId="0" uiExpand="0" build="whole"/>
      <p:bldP spid="1049805" grpId="0" uiExpand="0" build="whole"/>
      <p:bldP spid="1049806" grpId="0" uiExpand="0" build="whole"/>
      <p:bldP spid="1049807" grpId="0" uiExpand="0" build="whole"/>
      <p:bldP spid="1049808" grpId="0" uiExpand="0" build="whole"/>
      <p:bldP spid="1049811" grpId="0" uiExpand="0" build="whole"/>
    </p:bldLst>
  </p:timing>
</p:sld>
</file>

<file path=ppt/slides/slide3.xml><?xml version="1.0" encoding="utf-8"?>
<p:sld xmlns:a="http://schemas.openxmlformats.org/drawingml/2006/main" xmlns:r="http://schemas.openxmlformats.org/officeDocument/2006/relationships" xmlns:p="http://schemas.openxmlformats.org/presentationml/2006/main" showMasterSp="1">
  <p:cSld>
    <p:spTree>
      <p:nvGrpSpPr>
        <p:cNvPr id="129" name=""/>
        <p:cNvGrpSpPr/>
        <p:nvPr/>
      </p:nvGrpSpPr>
      <p:grpSpPr>
        <a:xfrm rot="0">
          <a:off x="0" y="0"/>
          <a:ext cx="0" cy="0"/>
          <a:chOff x="0" y="0"/>
          <a:chExt cx="0" cy="0"/>
        </a:xfrm>
      </p:grpSpPr>
      <p:sp>
        <p:nvSpPr>
          <p:cNvPr id="1048626" name="" descr="Large confetti"/>
          <p:cNvSpPr/>
          <p:nvPr>
            <p:ph type="title" sz="full" idx="0"/>
          </p:nvPr>
        </p:nvSpPr>
        <p:spPr>
          <a:xfrm rot="0">
            <a:off x="179387" y="115887"/>
            <a:ext cx="7345362" cy="7112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1" sz="3400" i="0" u="none">
                <a:solidFill>
                  <a:srgbClr val="003300"/>
                </a:solidFill>
                <a:latin typeface="Times New Roman" pitchFamily="18" charset="0"/>
                <a:ea typeface="宋体" pitchFamily="2" charset="-122"/>
                <a:sym typeface="Times New Roman" pitchFamily="18" charset="0"/>
              </a:defRPr>
            </a:lvl1pPr>
          </a:lstStyle>
          <a:p>
            <a:pPr eaLnBrk="1" hangingPunct="1" latinLnBrk="1" lvl="0"/>
            <a:r>
              <a:rPr altLang="en-US" lang="zh-CN">
                <a:effectLst>
                  <a:outerShdw algn="tl" blurRad="38100" dir="2700000" dist="38100">
                    <a:srgbClr val="C0C0C0"/>
                  </a:outerShdw>
                </a:effectLst>
              </a:rPr>
              <a:t>运输规划问题的数学模型</a:t>
            </a:r>
          </a:p>
        </p:txBody>
      </p:sp>
      <p:sp>
        <p:nvSpPr>
          <p:cNvPr id="1048627" name=""/>
          <p:cNvSpPr/>
          <p:nvPr>
            <p:ph type="body" sz="full" idx="1"/>
          </p:nvPr>
        </p:nvSpPr>
        <p:spPr>
          <a:xfrm rot="0">
            <a:off x="250825" y="1125537"/>
            <a:ext cx="8135937" cy="1511300"/>
          </a:xfrm>
          <a:prstGeom prst="rect"/>
          <a:noFill/>
          <a:ln>
            <a:noFill/>
          </a:ln>
        </p:spPr>
        <p:txBody>
          <a:bodyPr anchor="t" bIns="45720" lIns="91440" rIns="91440" tIns="45720" vert="horz"/>
          <a:lstStyle>
            <a:lvl1pPr algn="l" fontAlgn="base" indent="-342900" latinLnBrk="1" marL="342900" rtl="0">
              <a:lnSpc>
                <a:spcPct val="120000"/>
              </a:lnSpc>
              <a:spcBef>
                <a:spcPct val="15000"/>
              </a:spcBef>
              <a:spcAft>
                <a:spcPct val="0"/>
              </a:spcAft>
              <a:buSzPct val="85000"/>
              <a:buFontTx/>
              <a:buChar char="•"/>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285750" latinLnBrk="1" marL="830262" rtl="0">
              <a:lnSpc>
                <a:spcPct val="100000"/>
              </a:lnSpc>
              <a:spcBef>
                <a:spcPct val="20000"/>
              </a:spcBef>
              <a:spcAft>
                <a:spcPct val="0"/>
              </a:spcAft>
              <a:buClr>
                <a:schemeClr val="dk2"/>
              </a:buClr>
              <a:buSzPct val="70000"/>
              <a:buFont typeface="Wingdings" pitchFamily="2" charset="2"/>
              <a:buChar char="n"/>
              <a:defRPr baseline="0" b="1" sz="2600" i="0" u="none">
                <a:solidFill>
                  <a:srgbClr val="003300"/>
                </a:solidFill>
                <a:latin typeface="Times New Roman" pitchFamily="18" charset="0"/>
                <a:ea typeface="华文细黑" pitchFamily="2" charset="-122"/>
                <a:sym typeface="Times New Roman" pitchFamily="18" charset="0"/>
              </a:defRPr>
            </a:lvl2pPr>
            <a:lvl3pPr algn="l" fontAlgn="base" indent="-228600" latinLnBrk="1" marL="1238250" rtl="0">
              <a:lnSpc>
                <a:spcPct val="100000"/>
              </a:lnSpc>
              <a:spcBef>
                <a:spcPct val="20000"/>
              </a:spcBef>
              <a:spcAft>
                <a:spcPct val="0"/>
              </a:spcAft>
              <a:buSzPct val="70000"/>
              <a:buFont typeface="Wingdings" pitchFamily="2" charset="2"/>
              <a:buChar char="•"/>
              <a:defRPr baseline="0" b="1" sz="2400" i="0" u="none">
                <a:solidFill>
                  <a:srgbClr val="003300"/>
                </a:solidFill>
                <a:latin typeface="Times New Roman" pitchFamily="18" charset="0"/>
                <a:ea typeface="华文细黑" pitchFamily="2" charset="-122"/>
                <a:sym typeface="Times New Roman" pitchFamily="18" charset="0"/>
              </a:defRPr>
            </a:lvl3pPr>
            <a:lvl4pPr algn="l" fontAlgn="base" indent="-228600" latinLnBrk="1" marL="1646237" rtl="0">
              <a:lnSpc>
                <a:spcPct val="100000"/>
              </a:lnSpc>
              <a:spcBef>
                <a:spcPct val="20000"/>
              </a:spcBef>
              <a:spcAft>
                <a:spcPct val="0"/>
              </a:spcAft>
              <a:buSzPct val="70000"/>
              <a:buFont typeface="Wingdings" pitchFamily="2" charset="2"/>
              <a:buChar char="n"/>
              <a:defRPr baseline="0" b="0" sz="2000" i="0" u="none">
                <a:solidFill>
                  <a:schemeClr val="dk1"/>
                </a:solidFill>
                <a:latin typeface="Times New Roman" pitchFamily="18" charset="0"/>
                <a:ea typeface="宋体" pitchFamily="2" charset="-122"/>
                <a:sym typeface="Times New Roman" pitchFamily="18" charset="0"/>
              </a:defRPr>
            </a:lvl4pPr>
            <a:lvl5pPr algn="l" fontAlgn="base" indent="-228600" latinLnBrk="1" marL="2057400" rtl="0">
              <a:lnSpc>
                <a:spcPct val="100000"/>
              </a:lnSpc>
              <a:spcBef>
                <a:spcPct val="20000"/>
              </a:spcBef>
              <a:spcAft>
                <a:spcPct val="0"/>
              </a:spcAft>
              <a:buSzPct val="100000"/>
              <a:buFontTx/>
              <a:buChar char="•"/>
              <a:defRPr baseline="0" b="0" sz="2000" i="0" u="none">
                <a:solidFill>
                  <a:schemeClr val="dk1"/>
                </a:solidFill>
                <a:latin typeface="Times New Roman" pitchFamily="18" charset="0"/>
                <a:ea typeface="宋体" pitchFamily="2" charset="-122"/>
                <a:sym typeface="Times New Roman" pitchFamily="18" charset="0"/>
              </a:defRPr>
            </a:lvl5pPr>
          </a:lstStyle>
          <a:p>
            <a:pPr eaLnBrk="1" hangingPunct="1" indent="0" latinLnBrk="1" lvl="0" marL="0">
              <a:buFontTx/>
              <a:buNone/>
            </a:pPr>
            <a:r>
              <a:rPr altLang="en-US" lang="zh-CN"/>
              <a:t>解：产销平衡问题：总产量 </a:t>
            </a:r>
            <a:r>
              <a:rPr altLang="zh-CN" lang="en-US"/>
              <a:t>= </a:t>
            </a:r>
            <a:r>
              <a:rPr altLang="en-US" lang="zh-CN"/>
              <a:t>总销量＝</a:t>
            </a:r>
            <a:r>
              <a:rPr altLang="zh-CN" lang="en-US"/>
              <a:t>500</a:t>
            </a:r>
          </a:p>
          <a:p>
            <a:pPr eaLnBrk="1" hangingPunct="1" indent="0" latinLnBrk="1" lvl="0" marL="0">
              <a:buFontTx/>
              <a:buNone/>
            </a:pPr>
            <a:r>
              <a:rPr altLang="zh-CN" lang="en-US"/>
              <a:t>    </a:t>
            </a:r>
            <a:r>
              <a:rPr altLang="en-US" lang="zh-CN"/>
              <a:t>设 </a:t>
            </a:r>
            <a:r>
              <a:rPr altLang="zh-CN" lang="en-US"/>
              <a:t>x</a:t>
            </a:r>
            <a:r>
              <a:rPr altLang="zh-CN" baseline="-25000" lang="en-US"/>
              <a:t>ij</a:t>
            </a:r>
            <a:r>
              <a:rPr altLang="en-US" lang="zh-CN"/>
              <a:t> 为从产地</a:t>
            </a:r>
            <a:r>
              <a:rPr altLang="zh-CN" lang="en-US"/>
              <a:t>A</a:t>
            </a:r>
            <a:r>
              <a:rPr altLang="zh-CN" baseline="-25000" lang="en-US"/>
              <a:t>i</a:t>
            </a:r>
            <a:r>
              <a:rPr altLang="en-US" lang="zh-CN"/>
              <a:t>运往销地</a:t>
            </a:r>
            <a:r>
              <a:rPr altLang="zh-CN" lang="en-US"/>
              <a:t>B</a:t>
            </a:r>
            <a:r>
              <a:rPr altLang="zh-CN" baseline="-25000" lang="en-US"/>
              <a:t>j</a:t>
            </a:r>
            <a:r>
              <a:rPr altLang="en-US" lang="zh-CN"/>
              <a:t>的运输量，得到下列运输量表：</a:t>
            </a:r>
          </a:p>
        </p:txBody>
      </p:sp>
      <p:graphicFrame>
        <p:nvGraphicFramePr>
          <p:cNvPr id="4194305" name=""/>
          <p:cNvGraphicFramePr>
            <a:graphicFrameLocks/>
          </p:cNvGraphicFramePr>
          <p:nvPr/>
        </p:nvGraphicFramePr>
        <p:xfrm rot="0">
          <a:off x="1355725" y="2544762"/>
          <a:ext cx="6096000" cy="1463675"/>
        </p:xfrm>
        <a:graphic>
          <a:graphicData uri="http://schemas.openxmlformats.org/drawingml/2006/table">
            <a:tbl>
              <a:tblPr/>
              <a:tblGrid>
                <a:gridCol w="1219200"/>
                <a:gridCol w="1219200"/>
                <a:gridCol w="1219200"/>
                <a:gridCol w="1219200"/>
                <a:gridCol w="1219200"/>
              </a:tblGrid>
              <a:tr h="365125">
                <a:tc>
                  <a:txBody>
                    <a:bodyPr/>
                    <a:p>
                      <a:pPr algn="ctr" eaLnBrk="1" hangingPunct="1" latinLnBrk="1" lvl="0">
                        <a:lnSpc>
                          <a:spcPct val="100000"/>
                        </a:lnSpc>
                        <a:spcBef>
                          <a:spcPct val="0"/>
                        </a:spcBef>
                      </a:pPr>
                      <a:endParaRPr altLang="zh-CN" sz="1800" lang="zh-CN"/>
                    </a:p>
                  </a:txBody>
                  <a:tcPr marL="91440" marR="91440" marT="45720" marB="45720" anchor="t" vert="horz">
                    <a:lnL w="28575" cap="flat" cmpd="sng">
                      <a:solidFill>
                        <a:schemeClr val="dk1">
                          <a:alpha val="100000"/>
                        </a:schemeClr>
                      </a:solidFill>
                      <a:prstDash val="solid"/>
                      <a:round/>
                    </a:lnL>
                    <a:lnR w="12700" cap="flat" cmpd="sng">
                      <a:solidFill>
                        <a:schemeClr val="dk1">
                          <a:alpha val="100000"/>
                        </a:schemeClr>
                      </a:solidFill>
                      <a:prstDash val="solid"/>
                      <a:round/>
                    </a:lnR>
                    <a:lnT w="28575"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lnSpc>
                          <a:spcPct val="100000"/>
                        </a:lnSpc>
                        <a:spcBef>
                          <a:spcPct val="0"/>
                        </a:spcBef>
                      </a:pPr>
                      <a:r>
                        <a:rPr altLang="zh-CN" b="1" sz="1800" lang="en-US">
                          <a:solidFill>
                            <a:schemeClr val="dk2"/>
                          </a:solidFill>
                        </a:rPr>
                        <a:t>B1</a:t>
                      </a:r>
                    </a:p>
                  </a:txBody>
                  <a:tcPr marL="91440" marR="91440" marT="45720" marB="45720" anchor="t" vert="horz">
                    <a:lnL w="12700" cap="flat" cmpd="sng">
                      <a:solidFill>
                        <a:schemeClr val="dk1">
                          <a:alpha val="100000"/>
                        </a:schemeClr>
                      </a:solidFill>
                      <a:prstDash val="solid"/>
                      <a:round/>
                    </a:lnL>
                    <a:lnR w="12700" cap="flat" cmpd="sng">
                      <a:solidFill>
                        <a:schemeClr val="dk1">
                          <a:alpha val="100000"/>
                        </a:schemeClr>
                      </a:solidFill>
                      <a:prstDash val="solid"/>
                      <a:round/>
                    </a:lnR>
                    <a:lnT w="28575"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lnSpc>
                          <a:spcPct val="100000"/>
                        </a:lnSpc>
                        <a:spcBef>
                          <a:spcPct val="0"/>
                        </a:spcBef>
                      </a:pPr>
                      <a:r>
                        <a:rPr altLang="zh-CN" b="1" sz="1800" lang="en-US">
                          <a:solidFill>
                            <a:schemeClr val="dk2"/>
                          </a:solidFill>
                        </a:rPr>
                        <a:t>B2</a:t>
                      </a:r>
                    </a:p>
                  </a:txBody>
                  <a:tcPr marL="91440" marR="91440" marT="45720" marB="45720" anchor="t" vert="horz">
                    <a:lnL w="12700" cap="flat" cmpd="sng">
                      <a:solidFill>
                        <a:schemeClr val="dk1">
                          <a:alpha val="100000"/>
                        </a:schemeClr>
                      </a:solidFill>
                      <a:prstDash val="solid"/>
                      <a:round/>
                    </a:lnL>
                    <a:lnR w="12700" cap="flat" cmpd="sng">
                      <a:solidFill>
                        <a:schemeClr val="dk1">
                          <a:alpha val="100000"/>
                        </a:schemeClr>
                      </a:solidFill>
                      <a:prstDash val="solid"/>
                      <a:round/>
                    </a:lnR>
                    <a:lnT w="28575"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lnSpc>
                          <a:spcPct val="100000"/>
                        </a:lnSpc>
                        <a:spcBef>
                          <a:spcPct val="0"/>
                        </a:spcBef>
                      </a:pPr>
                      <a:r>
                        <a:rPr altLang="zh-CN" b="1" sz="1800" lang="en-US">
                          <a:solidFill>
                            <a:schemeClr val="dk2"/>
                          </a:solidFill>
                        </a:rPr>
                        <a:t>B3</a:t>
                      </a:r>
                    </a:p>
                  </a:txBody>
                  <a:tcPr marL="91440" marR="91440" marT="45720" marB="45720" anchor="t" vert="horz">
                    <a:lnL w="12700" cap="flat" cmpd="sng">
                      <a:solidFill>
                        <a:schemeClr val="dk1">
                          <a:alpha val="100000"/>
                        </a:schemeClr>
                      </a:solidFill>
                      <a:prstDash val="solid"/>
                      <a:round/>
                    </a:lnL>
                    <a:lnR w="12700" cap="flat" cmpd="sng">
                      <a:solidFill>
                        <a:schemeClr val="dk1">
                          <a:alpha val="100000"/>
                        </a:schemeClr>
                      </a:solidFill>
                      <a:prstDash val="solid"/>
                      <a:round/>
                    </a:lnR>
                    <a:lnT w="28575"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lnSpc>
                          <a:spcPct val="100000"/>
                        </a:lnSpc>
                        <a:spcBef>
                          <a:spcPct val="0"/>
                        </a:spcBef>
                      </a:pPr>
                      <a:r>
                        <a:rPr altLang="en-US" b="1" sz="1800" lang="zh-CN">
                          <a:solidFill>
                            <a:schemeClr val="dk2"/>
                          </a:solidFill>
                        </a:rPr>
                        <a:t>产量</a:t>
                      </a:r>
                    </a:p>
                  </a:txBody>
                  <a:tcPr marL="91440" marR="91440" marT="45720" marB="45720" anchor="t" vert="horz">
                    <a:lnL w="12700" cap="flat" cmpd="sng">
                      <a:solidFill>
                        <a:schemeClr val="dk1">
                          <a:alpha val="100000"/>
                        </a:schemeClr>
                      </a:solidFill>
                      <a:prstDash val="solid"/>
                      <a:round/>
                    </a:lnL>
                    <a:lnR w="28575" cap="flat" cmpd="sng">
                      <a:solidFill>
                        <a:schemeClr val="dk1">
                          <a:alpha val="100000"/>
                        </a:schemeClr>
                      </a:solidFill>
                      <a:prstDash val="solid"/>
                      <a:round/>
                    </a:lnR>
                    <a:lnT w="28575" cap="flat" cmpd="sng">
                      <a:solidFill>
                        <a:schemeClr val="dk1">
                          <a:alpha val="100000"/>
                        </a:schemeClr>
                      </a:solidFill>
                      <a:prstDash val="solid"/>
                      <a:round/>
                    </a:lnT>
                    <a:lnB w="12700" cap="flat" cmpd="sng">
                      <a:solidFill>
                        <a:schemeClr val="dk1">
                          <a:alpha val="100000"/>
                        </a:schemeClr>
                      </a:solidFill>
                      <a:prstDash val="solid"/>
                      <a:round/>
                    </a:lnB>
                    <a:noFill/>
                  </a:tcPr>
                </a:tc>
              </a:tr>
              <a:tr h="366712">
                <a:tc>
                  <a:txBody>
                    <a:bodyPr/>
                    <a:p>
                      <a:pPr algn="ctr" eaLnBrk="1" hangingPunct="1" latinLnBrk="1" lvl="0">
                        <a:lnSpc>
                          <a:spcPct val="100000"/>
                        </a:lnSpc>
                        <a:spcBef>
                          <a:spcPct val="0"/>
                        </a:spcBef>
                      </a:pPr>
                      <a:r>
                        <a:rPr altLang="zh-CN" b="1" sz="1800" lang="en-US">
                          <a:solidFill>
                            <a:schemeClr val="dk2"/>
                          </a:solidFill>
                        </a:rPr>
                        <a:t>A1</a:t>
                      </a:r>
                    </a:p>
                  </a:txBody>
                  <a:tcPr marL="91440" marR="91440" marT="45720" marB="45720" anchor="t" vert="horz">
                    <a:lnL w="28575"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lnSpc>
                          <a:spcPct val="100000"/>
                        </a:lnSpc>
                        <a:spcBef>
                          <a:spcPct val="0"/>
                        </a:spcBef>
                      </a:pPr>
                      <a:r>
                        <a:rPr altLang="zh-CN" b="1" sz="1800" lang="en-US">
                          <a:solidFill>
                            <a:schemeClr val="dk2"/>
                          </a:solidFill>
                        </a:rPr>
                        <a:t>x</a:t>
                      </a:r>
                      <a:r>
                        <a:rPr altLang="zh-CN" baseline="-25000" b="1" sz="1800" lang="en-US">
                          <a:solidFill>
                            <a:schemeClr val="dk2"/>
                          </a:solidFill>
                        </a:rPr>
                        <a:t>11</a:t>
                      </a:r>
                    </a:p>
                  </a:txBody>
                  <a:tcPr marL="91440" marR="91440" marT="45720" marB="45720" anchor="t"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lnSpc>
                          <a:spcPct val="100000"/>
                        </a:lnSpc>
                        <a:spcBef>
                          <a:spcPct val="0"/>
                        </a:spcBef>
                      </a:pPr>
                      <a:r>
                        <a:rPr altLang="zh-CN" b="1" sz="1800" lang="en-US">
                          <a:solidFill>
                            <a:schemeClr val="dk2"/>
                          </a:solidFill>
                        </a:rPr>
                        <a:t>x</a:t>
                      </a:r>
                      <a:r>
                        <a:rPr altLang="zh-CN" baseline="-25000" b="1" sz="1800" lang="en-US">
                          <a:solidFill>
                            <a:schemeClr val="dk2"/>
                          </a:solidFill>
                        </a:rPr>
                        <a:t>12</a:t>
                      </a:r>
                    </a:p>
                  </a:txBody>
                  <a:tcPr marL="91440" marR="91440" marT="45720" marB="45720" anchor="t"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lnSpc>
                          <a:spcPct val="100000"/>
                        </a:lnSpc>
                        <a:spcBef>
                          <a:spcPct val="0"/>
                        </a:spcBef>
                      </a:pPr>
                      <a:r>
                        <a:rPr altLang="zh-CN" b="1" sz="1800" lang="en-US">
                          <a:solidFill>
                            <a:schemeClr val="dk2"/>
                          </a:solidFill>
                        </a:rPr>
                        <a:t>x</a:t>
                      </a:r>
                      <a:r>
                        <a:rPr altLang="zh-CN" baseline="-25000" b="1" sz="1800" lang="en-US">
                          <a:solidFill>
                            <a:schemeClr val="dk2"/>
                          </a:solidFill>
                        </a:rPr>
                        <a:t>13</a:t>
                      </a:r>
                    </a:p>
                  </a:txBody>
                  <a:tcPr marL="91440" marR="91440" marT="45720" marB="45720" anchor="t"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lnSpc>
                          <a:spcPct val="100000"/>
                        </a:lnSpc>
                        <a:spcBef>
                          <a:spcPct val="0"/>
                        </a:spcBef>
                      </a:pPr>
                      <a:r>
                        <a:rPr altLang="zh-CN" b="1" sz="1800" lang="en-US">
                          <a:solidFill>
                            <a:schemeClr val="dk2"/>
                          </a:solidFill>
                        </a:rPr>
                        <a:t>200</a:t>
                      </a:r>
                    </a:p>
                  </a:txBody>
                  <a:tcPr marL="91440" marR="91440" marT="45720" marB="45720" anchor="t" vert="horz">
                    <a:lnL w="12700" cap="flat" cmpd="sng">
                      <a:solidFill>
                        <a:schemeClr val="dk1">
                          <a:alpha val="100000"/>
                        </a:schemeClr>
                      </a:solidFill>
                      <a:prstDash val="solid"/>
                      <a:round/>
                    </a:lnL>
                    <a:lnR w="28575"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r>
              <a:tr h="365125">
                <a:tc>
                  <a:txBody>
                    <a:bodyPr/>
                    <a:p>
                      <a:pPr algn="ctr" eaLnBrk="1" hangingPunct="1" latinLnBrk="1" lvl="0">
                        <a:lnSpc>
                          <a:spcPct val="100000"/>
                        </a:lnSpc>
                        <a:spcBef>
                          <a:spcPct val="0"/>
                        </a:spcBef>
                      </a:pPr>
                      <a:r>
                        <a:rPr altLang="zh-CN" b="1" sz="1800" lang="en-US">
                          <a:solidFill>
                            <a:schemeClr val="dk2"/>
                          </a:solidFill>
                        </a:rPr>
                        <a:t>A2</a:t>
                      </a:r>
                    </a:p>
                  </a:txBody>
                  <a:tcPr marL="91440" marR="91440" marT="45720" marB="45720" anchor="t" vert="horz">
                    <a:lnL w="28575"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lnSpc>
                          <a:spcPct val="100000"/>
                        </a:lnSpc>
                        <a:spcBef>
                          <a:spcPct val="0"/>
                        </a:spcBef>
                      </a:pPr>
                      <a:r>
                        <a:rPr altLang="zh-CN" b="1" sz="1800" lang="en-US">
                          <a:solidFill>
                            <a:schemeClr val="dk2"/>
                          </a:solidFill>
                        </a:rPr>
                        <a:t>x</a:t>
                      </a:r>
                      <a:r>
                        <a:rPr altLang="zh-CN" baseline="-25000" b="1" sz="1800" lang="en-US">
                          <a:solidFill>
                            <a:schemeClr val="dk2"/>
                          </a:solidFill>
                        </a:rPr>
                        <a:t>21</a:t>
                      </a:r>
                    </a:p>
                  </a:txBody>
                  <a:tcPr marL="91440" marR="91440" marT="45720" marB="45720" anchor="t"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lnSpc>
                          <a:spcPct val="100000"/>
                        </a:lnSpc>
                        <a:spcBef>
                          <a:spcPct val="0"/>
                        </a:spcBef>
                      </a:pPr>
                      <a:r>
                        <a:rPr altLang="zh-CN" b="1" sz="1800" lang="en-US">
                          <a:solidFill>
                            <a:schemeClr val="dk2"/>
                          </a:solidFill>
                        </a:rPr>
                        <a:t>x</a:t>
                      </a:r>
                      <a:r>
                        <a:rPr altLang="zh-CN" baseline="-25000" b="1" sz="1800" lang="en-US">
                          <a:solidFill>
                            <a:schemeClr val="dk2"/>
                          </a:solidFill>
                        </a:rPr>
                        <a:t>22</a:t>
                      </a:r>
                    </a:p>
                  </a:txBody>
                  <a:tcPr marL="91440" marR="91440" marT="45720" marB="45720" anchor="t"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lnSpc>
                          <a:spcPct val="100000"/>
                        </a:lnSpc>
                        <a:spcBef>
                          <a:spcPct val="0"/>
                        </a:spcBef>
                      </a:pPr>
                      <a:r>
                        <a:rPr altLang="zh-CN" b="1" sz="1800" lang="en-US">
                          <a:solidFill>
                            <a:schemeClr val="dk2"/>
                          </a:solidFill>
                        </a:rPr>
                        <a:t>x</a:t>
                      </a:r>
                      <a:r>
                        <a:rPr altLang="zh-CN" baseline="-25000" b="1" sz="1800" lang="en-US">
                          <a:solidFill>
                            <a:schemeClr val="dk2"/>
                          </a:solidFill>
                        </a:rPr>
                        <a:t>23</a:t>
                      </a:r>
                    </a:p>
                  </a:txBody>
                  <a:tcPr marL="91440" marR="91440" marT="45720" marB="45720" anchor="t"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lnSpc>
                          <a:spcPct val="100000"/>
                        </a:lnSpc>
                        <a:spcBef>
                          <a:spcPct val="0"/>
                        </a:spcBef>
                      </a:pPr>
                      <a:r>
                        <a:rPr altLang="zh-CN" b="1" sz="1800" lang="en-US">
                          <a:solidFill>
                            <a:schemeClr val="dk2"/>
                          </a:solidFill>
                        </a:rPr>
                        <a:t>300</a:t>
                      </a:r>
                    </a:p>
                  </a:txBody>
                  <a:tcPr marL="91440" marR="91440" marT="45720" marB="45720" anchor="t" vert="horz">
                    <a:lnL w="12700" cap="flat" cmpd="sng">
                      <a:solidFill>
                        <a:schemeClr val="dk1">
                          <a:alpha val="100000"/>
                        </a:schemeClr>
                      </a:solidFill>
                      <a:prstDash val="solid"/>
                      <a:round/>
                    </a:lnL>
                    <a:lnR w="28575"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r>
              <a:tr h="366712">
                <a:tc>
                  <a:txBody>
                    <a:bodyPr/>
                    <a:p>
                      <a:pPr algn="ctr" eaLnBrk="1" hangingPunct="1" latinLnBrk="1" lvl="0">
                        <a:lnSpc>
                          <a:spcPct val="100000"/>
                        </a:lnSpc>
                        <a:spcBef>
                          <a:spcPct val="0"/>
                        </a:spcBef>
                      </a:pPr>
                      <a:r>
                        <a:rPr altLang="en-US" b="1" sz="1800" lang="zh-CN">
                          <a:solidFill>
                            <a:schemeClr val="dk2"/>
                          </a:solidFill>
                        </a:rPr>
                        <a:t>销量</a:t>
                      </a:r>
                    </a:p>
                  </a:txBody>
                  <a:tcPr marL="91440" marR="91440" marT="45720" marB="45720" anchor="t" vert="horz">
                    <a:lnL w="28575"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28575" cap="flat" cmpd="sng">
                      <a:solidFill>
                        <a:schemeClr val="dk1">
                          <a:alpha val="100000"/>
                        </a:schemeClr>
                      </a:solidFill>
                      <a:prstDash val="solid"/>
                      <a:round/>
                    </a:lnB>
                    <a:noFill/>
                  </a:tcPr>
                </a:tc>
                <a:tc>
                  <a:txBody>
                    <a:bodyPr/>
                    <a:p>
                      <a:pPr algn="ctr" eaLnBrk="1" hangingPunct="1" latinLnBrk="1" lvl="0">
                        <a:lnSpc>
                          <a:spcPct val="100000"/>
                        </a:lnSpc>
                        <a:spcBef>
                          <a:spcPct val="0"/>
                        </a:spcBef>
                      </a:pPr>
                      <a:r>
                        <a:rPr altLang="zh-CN" b="1" sz="1800" lang="en-US">
                          <a:solidFill>
                            <a:schemeClr val="dk2"/>
                          </a:solidFill>
                        </a:rPr>
                        <a:t>150</a:t>
                      </a:r>
                    </a:p>
                  </a:txBody>
                  <a:tcPr marL="91440" marR="91440" marT="45720" marB="45720" anchor="t"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28575" cap="flat" cmpd="sng">
                      <a:solidFill>
                        <a:schemeClr val="dk1">
                          <a:alpha val="100000"/>
                        </a:schemeClr>
                      </a:solidFill>
                      <a:prstDash val="solid"/>
                      <a:round/>
                    </a:lnB>
                    <a:noFill/>
                  </a:tcPr>
                </a:tc>
                <a:tc>
                  <a:txBody>
                    <a:bodyPr/>
                    <a:p>
                      <a:pPr algn="ctr" eaLnBrk="1" hangingPunct="1" latinLnBrk="1" lvl="0">
                        <a:lnSpc>
                          <a:spcPct val="100000"/>
                        </a:lnSpc>
                        <a:spcBef>
                          <a:spcPct val="0"/>
                        </a:spcBef>
                      </a:pPr>
                      <a:r>
                        <a:rPr altLang="zh-CN" b="1" sz="1800" lang="en-US">
                          <a:solidFill>
                            <a:schemeClr val="dk2"/>
                          </a:solidFill>
                        </a:rPr>
                        <a:t>150</a:t>
                      </a:r>
                    </a:p>
                  </a:txBody>
                  <a:tcPr marL="91440" marR="91440" marT="45720" marB="45720" anchor="t"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28575" cap="flat" cmpd="sng">
                      <a:solidFill>
                        <a:schemeClr val="dk1">
                          <a:alpha val="100000"/>
                        </a:schemeClr>
                      </a:solidFill>
                      <a:prstDash val="solid"/>
                      <a:round/>
                    </a:lnB>
                    <a:noFill/>
                  </a:tcPr>
                </a:tc>
                <a:tc>
                  <a:txBody>
                    <a:bodyPr/>
                    <a:p>
                      <a:pPr algn="ctr" eaLnBrk="1" hangingPunct="1" latinLnBrk="1" lvl="0">
                        <a:lnSpc>
                          <a:spcPct val="100000"/>
                        </a:lnSpc>
                        <a:spcBef>
                          <a:spcPct val="0"/>
                        </a:spcBef>
                      </a:pPr>
                      <a:r>
                        <a:rPr altLang="zh-CN" b="1" sz="1800" lang="en-US">
                          <a:solidFill>
                            <a:schemeClr val="dk2"/>
                          </a:solidFill>
                        </a:rPr>
                        <a:t>200</a:t>
                      </a:r>
                    </a:p>
                  </a:txBody>
                  <a:tcPr marL="91440" marR="91440" marT="45720" marB="45720" anchor="t"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28575" cap="flat" cmpd="sng">
                      <a:solidFill>
                        <a:schemeClr val="dk1">
                          <a:alpha val="100000"/>
                        </a:schemeClr>
                      </a:solidFill>
                      <a:prstDash val="solid"/>
                      <a:round/>
                    </a:lnB>
                    <a:noFill/>
                  </a:tcPr>
                </a:tc>
                <a:tc>
                  <a:txBody>
                    <a:bodyPr/>
                    <a:p>
                      <a:pPr algn="ctr" eaLnBrk="1" hangingPunct="1" latinLnBrk="1" lvl="0">
                        <a:lnSpc>
                          <a:spcPct val="100000"/>
                        </a:lnSpc>
                        <a:spcBef>
                          <a:spcPct val="0"/>
                        </a:spcBef>
                      </a:pPr>
                      <a:endParaRPr altLang="zh-CN" sz="1800" lang="zh-CN"/>
                    </a:p>
                  </a:txBody>
                  <a:tcPr marL="91440" marR="91440" marT="45720" marB="45720" anchor="t" vert="horz">
                    <a:lnL w="12700" cap="flat" cmpd="sng">
                      <a:solidFill>
                        <a:schemeClr val="dk1">
                          <a:alpha val="100000"/>
                        </a:schemeClr>
                      </a:solidFill>
                      <a:prstDash val="solid"/>
                      <a:round/>
                    </a:lnL>
                    <a:lnR w="28575" cap="flat" cmpd="sng">
                      <a:solidFill>
                        <a:schemeClr val="dk1">
                          <a:alpha val="100000"/>
                        </a:schemeClr>
                      </a:solidFill>
                      <a:prstDash val="solid"/>
                      <a:round/>
                    </a:lnR>
                    <a:lnT w="12700" cap="flat" cmpd="sng">
                      <a:solidFill>
                        <a:schemeClr val="dk1">
                          <a:alpha val="100000"/>
                        </a:schemeClr>
                      </a:solidFill>
                      <a:prstDash val="solid"/>
                      <a:round/>
                    </a:lnT>
                    <a:lnB w="28575" cap="flat" cmpd="sng">
                      <a:solidFill>
                        <a:schemeClr val="dk1">
                          <a:alpha val="100000"/>
                        </a:schemeClr>
                      </a:solidFill>
                      <a:prstDash val="solid"/>
                      <a:round/>
                    </a:lnB>
                    <a:noFill/>
                  </a:tcPr>
                </a:tc>
              </a:tr>
            </a:tbl>
          </a:graphicData>
        </a:graphic>
      </p:graphicFrame>
      <p:sp>
        <p:nvSpPr>
          <p:cNvPr id="1048659" name=""/>
          <p:cNvSpPr/>
          <p:nvPr/>
        </p:nvSpPr>
        <p:spPr>
          <a:xfrm rot="0">
            <a:off x="1692275" y="4149725"/>
            <a:ext cx="6911975" cy="2864104"/>
          </a:xfrm>
          <a:prstGeom prst="rect"/>
          <a:noFill/>
          <a:ln>
            <a:noFill/>
          </a:ln>
        </p:spPr>
        <p:txBody>
          <a:bodyPr anchor="t" bIns="45720" lIns="91440" rIns="91440" tIns="45720" vert="horz">
            <a:spAutoFit/>
          </a:bodyPr>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eaLnBrk="1" hangingPunct="1" latinLnBrk="1" lvl="0">
              <a:lnSpc>
                <a:spcPct val="100000"/>
              </a:lnSpc>
              <a:spcBef>
                <a:spcPct val="60000"/>
              </a:spcBef>
              <a:buFontTx/>
              <a:buNone/>
            </a:pPr>
            <a:r>
              <a:rPr altLang="zh-CN" sz="2200" lang="en-US">
                <a:ea typeface="宋体" pitchFamily="2" charset="-122"/>
              </a:rPr>
              <a:t>Min  C = 6</a:t>
            </a:r>
            <a:r>
              <a:rPr altLang="zh-CN" sz="2200" i="1" lang="en-US">
                <a:ea typeface="宋体" pitchFamily="2" charset="-122"/>
              </a:rPr>
              <a:t>x</a:t>
            </a:r>
            <a:r>
              <a:rPr altLang="zh-CN" baseline="-25000" sz="2200" lang="en-US">
                <a:ea typeface="宋体" pitchFamily="2" charset="-122"/>
              </a:rPr>
              <a:t>11</a:t>
            </a:r>
            <a:r>
              <a:rPr altLang="zh-CN" sz="2200" lang="en-US">
                <a:ea typeface="宋体" pitchFamily="2" charset="-122"/>
              </a:rPr>
              <a:t>+ 4</a:t>
            </a:r>
            <a:r>
              <a:rPr altLang="zh-CN" sz="2200" i="1" lang="en-US">
                <a:ea typeface="宋体" pitchFamily="2" charset="-122"/>
              </a:rPr>
              <a:t>x</a:t>
            </a:r>
            <a:r>
              <a:rPr altLang="zh-CN" baseline="-25000" sz="2200" lang="en-US">
                <a:ea typeface="宋体" pitchFamily="2" charset="-122"/>
              </a:rPr>
              <a:t>12</a:t>
            </a:r>
            <a:r>
              <a:rPr altLang="zh-CN" sz="2200" lang="en-US">
                <a:ea typeface="宋体" pitchFamily="2" charset="-122"/>
              </a:rPr>
              <a:t>+ 6</a:t>
            </a:r>
            <a:r>
              <a:rPr altLang="zh-CN" sz="2200" i="1" lang="en-US">
                <a:ea typeface="宋体" pitchFamily="2" charset="-122"/>
              </a:rPr>
              <a:t>x</a:t>
            </a:r>
            <a:r>
              <a:rPr altLang="zh-CN" baseline="-25000" sz="2200" lang="en-US">
                <a:ea typeface="宋体" pitchFamily="2" charset="-122"/>
              </a:rPr>
              <a:t>13</a:t>
            </a:r>
            <a:r>
              <a:rPr altLang="zh-CN" sz="2200" lang="en-US">
                <a:ea typeface="宋体" pitchFamily="2" charset="-122"/>
              </a:rPr>
              <a:t>+ 6</a:t>
            </a:r>
            <a:r>
              <a:rPr altLang="zh-CN" sz="2200" i="1" lang="en-US">
                <a:ea typeface="宋体" pitchFamily="2" charset="-122"/>
              </a:rPr>
              <a:t>x</a:t>
            </a:r>
            <a:r>
              <a:rPr altLang="zh-CN" baseline="-25000" sz="2200" lang="en-US">
                <a:ea typeface="宋体" pitchFamily="2" charset="-122"/>
              </a:rPr>
              <a:t>21</a:t>
            </a:r>
            <a:r>
              <a:rPr altLang="zh-CN" sz="2200" lang="en-US">
                <a:ea typeface="宋体" pitchFamily="2" charset="-122"/>
              </a:rPr>
              <a:t>+ 5</a:t>
            </a:r>
            <a:r>
              <a:rPr altLang="zh-CN" sz="2200" i="1" lang="en-US">
                <a:ea typeface="宋体" pitchFamily="2" charset="-122"/>
              </a:rPr>
              <a:t>x</a:t>
            </a:r>
            <a:r>
              <a:rPr altLang="zh-CN" baseline="-25000" sz="2200" lang="en-US">
                <a:ea typeface="宋体" pitchFamily="2" charset="-122"/>
              </a:rPr>
              <a:t>22</a:t>
            </a:r>
            <a:r>
              <a:rPr altLang="zh-CN" sz="2200" lang="en-US">
                <a:ea typeface="宋体" pitchFamily="2" charset="-122"/>
              </a:rPr>
              <a:t>+ 5</a:t>
            </a:r>
            <a:r>
              <a:rPr altLang="zh-CN" sz="2200" i="1" lang="en-US">
                <a:ea typeface="宋体" pitchFamily="2" charset="-122"/>
              </a:rPr>
              <a:t>x</a:t>
            </a:r>
            <a:r>
              <a:rPr altLang="zh-CN" baseline="-25000" sz="2200" lang="en-US">
                <a:ea typeface="宋体" pitchFamily="2" charset="-122"/>
              </a:rPr>
              <a:t>23 </a:t>
            </a:r>
          </a:p>
          <a:p>
            <a:pPr eaLnBrk="1" hangingPunct="1" latinLnBrk="1" lvl="0">
              <a:lnSpc>
                <a:spcPct val="100000"/>
              </a:lnSpc>
              <a:spcBef>
                <a:spcPct val="5000"/>
              </a:spcBef>
              <a:buFontTx/>
              <a:buNone/>
            </a:pPr>
            <a:r>
              <a:rPr altLang="zh-CN" sz="2200" lang="en-US">
                <a:ea typeface="宋体" pitchFamily="2" charset="-122"/>
              </a:rPr>
              <a:t>    s.t. </a:t>
            </a:r>
            <a:r>
              <a:rPr altLang="zh-CN" sz="2200" i="1" lang="en-US">
                <a:ea typeface="宋体" pitchFamily="2" charset="-122"/>
              </a:rPr>
              <a:t>x</a:t>
            </a:r>
            <a:r>
              <a:rPr altLang="zh-CN" baseline="-25000" sz="2200" lang="en-US">
                <a:ea typeface="宋体" pitchFamily="2" charset="-122"/>
              </a:rPr>
              <a:t>11</a:t>
            </a:r>
            <a:r>
              <a:rPr altLang="zh-CN" sz="2200" lang="en-US">
                <a:ea typeface="宋体" pitchFamily="2" charset="-122"/>
              </a:rPr>
              <a:t>+ </a:t>
            </a:r>
            <a:r>
              <a:rPr altLang="zh-CN" sz="2200" i="1" lang="en-US">
                <a:ea typeface="宋体" pitchFamily="2" charset="-122"/>
              </a:rPr>
              <a:t>x</a:t>
            </a:r>
            <a:r>
              <a:rPr altLang="zh-CN" baseline="-25000" sz="2200" lang="en-US">
                <a:ea typeface="宋体" pitchFamily="2" charset="-122"/>
              </a:rPr>
              <a:t>12 </a:t>
            </a:r>
            <a:r>
              <a:rPr altLang="zh-CN" sz="2200" lang="en-US">
                <a:ea typeface="宋体" pitchFamily="2" charset="-122"/>
              </a:rPr>
              <a:t>+ </a:t>
            </a:r>
            <a:r>
              <a:rPr altLang="zh-CN" sz="2200" i="1" lang="en-US">
                <a:ea typeface="宋体" pitchFamily="2" charset="-122"/>
              </a:rPr>
              <a:t>x</a:t>
            </a:r>
            <a:r>
              <a:rPr altLang="zh-CN" baseline="-25000" sz="2200" lang="en-US">
                <a:ea typeface="宋体" pitchFamily="2" charset="-122"/>
              </a:rPr>
              <a:t>13 </a:t>
            </a:r>
            <a:r>
              <a:rPr altLang="zh-CN" sz="2200" lang="en-US">
                <a:ea typeface="宋体" pitchFamily="2" charset="-122"/>
              </a:rPr>
              <a:t>= 200</a:t>
            </a:r>
          </a:p>
          <a:p>
            <a:pPr eaLnBrk="1" hangingPunct="1" latinLnBrk="1" lvl="0">
              <a:lnSpc>
                <a:spcPct val="100000"/>
              </a:lnSpc>
              <a:spcBef>
                <a:spcPct val="0"/>
              </a:spcBef>
              <a:buFontTx/>
              <a:buNone/>
            </a:pPr>
            <a:r>
              <a:rPr altLang="zh-CN" sz="2200" lang="en-US">
                <a:ea typeface="宋体" pitchFamily="2" charset="-122"/>
              </a:rPr>
              <a:t>          </a:t>
            </a:r>
            <a:r>
              <a:rPr altLang="zh-CN" sz="2200" i="1" lang="en-US">
                <a:ea typeface="宋体" pitchFamily="2" charset="-122"/>
              </a:rPr>
              <a:t>x</a:t>
            </a:r>
            <a:r>
              <a:rPr altLang="zh-CN" baseline="-25000" sz="2200" lang="en-US">
                <a:ea typeface="宋体" pitchFamily="2" charset="-122"/>
              </a:rPr>
              <a:t>21 </a:t>
            </a:r>
            <a:r>
              <a:rPr altLang="zh-CN" sz="2200" lang="en-US">
                <a:ea typeface="宋体" pitchFamily="2" charset="-122"/>
              </a:rPr>
              <a:t>+ </a:t>
            </a:r>
            <a:r>
              <a:rPr altLang="zh-CN" sz="2200" i="1" lang="en-US">
                <a:ea typeface="宋体" pitchFamily="2" charset="-122"/>
              </a:rPr>
              <a:t>x</a:t>
            </a:r>
            <a:r>
              <a:rPr altLang="zh-CN" baseline="-25000" sz="2200" lang="en-US">
                <a:ea typeface="宋体" pitchFamily="2" charset="-122"/>
              </a:rPr>
              <a:t>22</a:t>
            </a:r>
            <a:r>
              <a:rPr altLang="zh-CN" sz="2200" lang="en-US">
                <a:ea typeface="宋体" pitchFamily="2" charset="-122"/>
              </a:rPr>
              <a:t>+ </a:t>
            </a:r>
            <a:r>
              <a:rPr altLang="zh-CN" sz="2200" i="1" lang="en-US">
                <a:ea typeface="宋体" pitchFamily="2" charset="-122"/>
              </a:rPr>
              <a:t>x</a:t>
            </a:r>
            <a:r>
              <a:rPr altLang="zh-CN" baseline="-25000" sz="2200" lang="en-US">
                <a:ea typeface="宋体" pitchFamily="2" charset="-122"/>
              </a:rPr>
              <a:t>23</a:t>
            </a:r>
            <a:r>
              <a:rPr altLang="zh-CN" sz="2200" lang="en-US">
                <a:ea typeface="宋体" pitchFamily="2" charset="-122"/>
              </a:rPr>
              <a:t> = 300</a:t>
            </a:r>
          </a:p>
          <a:p>
            <a:pPr eaLnBrk="1" hangingPunct="1" latinLnBrk="1" lvl="0">
              <a:lnSpc>
                <a:spcPct val="100000"/>
              </a:lnSpc>
              <a:spcBef>
                <a:spcPct val="0"/>
              </a:spcBef>
              <a:buFontTx/>
              <a:buNone/>
            </a:pPr>
            <a:r>
              <a:rPr altLang="zh-CN" sz="2200" lang="en-US">
                <a:ea typeface="宋体" pitchFamily="2" charset="-122"/>
              </a:rPr>
              <a:t>          </a:t>
            </a:r>
            <a:r>
              <a:rPr altLang="zh-CN" sz="2200" i="1" lang="en-US">
                <a:ea typeface="宋体" pitchFamily="2" charset="-122"/>
              </a:rPr>
              <a:t>x</a:t>
            </a:r>
            <a:r>
              <a:rPr altLang="zh-CN" baseline="-25000" sz="2200" lang="en-US">
                <a:ea typeface="宋体" pitchFamily="2" charset="-122"/>
              </a:rPr>
              <a:t>11 </a:t>
            </a:r>
            <a:r>
              <a:rPr altLang="zh-CN" sz="2200" lang="en-US">
                <a:ea typeface="宋体" pitchFamily="2" charset="-122"/>
              </a:rPr>
              <a:t>+ </a:t>
            </a:r>
            <a:r>
              <a:rPr altLang="zh-CN" sz="2200" i="1" lang="en-US">
                <a:ea typeface="宋体" pitchFamily="2" charset="-122"/>
              </a:rPr>
              <a:t>x</a:t>
            </a:r>
            <a:r>
              <a:rPr altLang="zh-CN" baseline="-25000" sz="2200" lang="en-US">
                <a:ea typeface="宋体" pitchFamily="2" charset="-122"/>
              </a:rPr>
              <a:t>21 </a:t>
            </a:r>
            <a:r>
              <a:rPr altLang="zh-CN" sz="2200" lang="en-US">
                <a:ea typeface="宋体" pitchFamily="2" charset="-122"/>
              </a:rPr>
              <a:t>= 150</a:t>
            </a:r>
          </a:p>
          <a:p>
            <a:pPr eaLnBrk="1" hangingPunct="1" latinLnBrk="1" lvl="0">
              <a:lnSpc>
                <a:spcPct val="100000"/>
              </a:lnSpc>
              <a:spcBef>
                <a:spcPct val="0"/>
              </a:spcBef>
              <a:buFontTx/>
              <a:buNone/>
            </a:pPr>
            <a:r>
              <a:rPr altLang="zh-CN" sz="2200" lang="en-US">
                <a:ea typeface="宋体" pitchFamily="2" charset="-122"/>
              </a:rPr>
              <a:t>          </a:t>
            </a:r>
            <a:r>
              <a:rPr altLang="zh-CN" sz="2200" i="1" lang="en-US">
                <a:ea typeface="宋体" pitchFamily="2" charset="-122"/>
              </a:rPr>
              <a:t>x</a:t>
            </a:r>
            <a:r>
              <a:rPr altLang="zh-CN" baseline="-25000" sz="2200" lang="en-US">
                <a:ea typeface="宋体" pitchFamily="2" charset="-122"/>
              </a:rPr>
              <a:t>12 </a:t>
            </a:r>
            <a:r>
              <a:rPr altLang="zh-CN" sz="2200" lang="en-US">
                <a:ea typeface="宋体" pitchFamily="2" charset="-122"/>
              </a:rPr>
              <a:t>+ </a:t>
            </a:r>
            <a:r>
              <a:rPr altLang="zh-CN" sz="2200" i="1" lang="en-US">
                <a:ea typeface="宋体" pitchFamily="2" charset="-122"/>
              </a:rPr>
              <a:t>x</a:t>
            </a:r>
            <a:r>
              <a:rPr altLang="zh-CN" baseline="-25000" sz="2200" lang="en-US">
                <a:ea typeface="宋体" pitchFamily="2" charset="-122"/>
              </a:rPr>
              <a:t>22</a:t>
            </a:r>
            <a:r>
              <a:rPr altLang="zh-CN" sz="2200" lang="en-US">
                <a:ea typeface="宋体" pitchFamily="2" charset="-122"/>
              </a:rPr>
              <a:t> = 150</a:t>
            </a:r>
          </a:p>
          <a:p>
            <a:pPr eaLnBrk="1" hangingPunct="1" latinLnBrk="1" lvl="0">
              <a:lnSpc>
                <a:spcPct val="100000"/>
              </a:lnSpc>
              <a:spcBef>
                <a:spcPct val="0"/>
              </a:spcBef>
              <a:buFontTx/>
              <a:buNone/>
            </a:pPr>
            <a:r>
              <a:rPr altLang="zh-CN" sz="2200" lang="en-US">
                <a:ea typeface="宋体" pitchFamily="2" charset="-122"/>
              </a:rPr>
              <a:t>          </a:t>
            </a:r>
            <a:r>
              <a:rPr altLang="zh-CN" sz="2200" i="1" lang="en-US">
                <a:ea typeface="宋体" pitchFamily="2" charset="-122"/>
              </a:rPr>
              <a:t>x</a:t>
            </a:r>
            <a:r>
              <a:rPr altLang="zh-CN" baseline="-25000" sz="2200" lang="en-US">
                <a:ea typeface="宋体" pitchFamily="2" charset="-122"/>
              </a:rPr>
              <a:t>13 </a:t>
            </a:r>
            <a:r>
              <a:rPr altLang="zh-CN" sz="2200" lang="en-US">
                <a:ea typeface="宋体" pitchFamily="2" charset="-122"/>
              </a:rPr>
              <a:t>+ </a:t>
            </a:r>
            <a:r>
              <a:rPr altLang="zh-CN" sz="2200" i="1" lang="en-US">
                <a:ea typeface="宋体" pitchFamily="2" charset="-122"/>
              </a:rPr>
              <a:t>x</a:t>
            </a:r>
            <a:r>
              <a:rPr altLang="zh-CN" baseline="-25000" sz="2200" lang="en-US">
                <a:ea typeface="宋体" pitchFamily="2" charset="-122"/>
              </a:rPr>
              <a:t>23</a:t>
            </a:r>
            <a:r>
              <a:rPr altLang="zh-CN" sz="2200" lang="en-US">
                <a:ea typeface="宋体" pitchFamily="2" charset="-122"/>
              </a:rPr>
              <a:t> = 200</a:t>
            </a:r>
          </a:p>
          <a:p>
            <a:pPr eaLnBrk="1" hangingPunct="1" latinLnBrk="1" lvl="0">
              <a:lnSpc>
                <a:spcPct val="100000"/>
              </a:lnSpc>
              <a:spcBef>
                <a:spcPct val="0"/>
              </a:spcBef>
              <a:buFontTx/>
              <a:buNone/>
            </a:pPr>
            <a:r>
              <a:rPr altLang="zh-CN" sz="2200" i="1" lang="en-US">
                <a:ea typeface="宋体" pitchFamily="2" charset="-122"/>
              </a:rPr>
              <a:t>          x</a:t>
            </a:r>
            <a:r>
              <a:rPr altLang="zh-CN" baseline="-25000" sz="2200" lang="en-US">
                <a:ea typeface="宋体" pitchFamily="2" charset="-122"/>
              </a:rPr>
              <a:t>ij</a:t>
            </a:r>
            <a:r>
              <a:rPr altLang="en-US" sz="2200" lang="zh-CN">
                <a:ea typeface="宋体" pitchFamily="2" charset="-122"/>
              </a:rPr>
              <a:t> ≥ 0  ( i = 1、</a:t>
            </a:r>
            <a:r>
              <a:rPr altLang="zh-CN" sz="2200" lang="en-US">
                <a:ea typeface="宋体" pitchFamily="2" charset="-122"/>
              </a:rPr>
              <a:t>2</a:t>
            </a:r>
            <a:r>
              <a:rPr altLang="en-US" sz="2200" lang="zh-CN">
                <a:ea typeface="宋体" pitchFamily="2" charset="-122"/>
              </a:rPr>
              <a:t>；</a:t>
            </a:r>
            <a:r>
              <a:rPr altLang="zh-CN" sz="2200" lang="en-US">
                <a:ea typeface="宋体" pitchFamily="2" charset="-122"/>
              </a:rPr>
              <a:t>j = 1</a:t>
            </a:r>
            <a:r>
              <a:rPr altLang="en-US" sz="2200" lang="zh-CN">
                <a:ea typeface="宋体" pitchFamily="2" charset="-122"/>
              </a:rPr>
              <a:t>、</a:t>
            </a:r>
            <a:r>
              <a:rPr altLang="zh-CN" sz="2200" lang="en-US">
                <a:ea typeface="宋体" pitchFamily="2" charset="-122"/>
              </a:rPr>
              <a:t>2</a:t>
            </a:r>
            <a:r>
              <a:rPr altLang="en-US" sz="2200" lang="zh-CN">
                <a:ea typeface="宋体" pitchFamily="2" charset="-122"/>
              </a:rPr>
              <a:t>、</a:t>
            </a:r>
            <a:r>
              <a:rPr altLang="zh-CN" sz="2200" lang="en-US">
                <a:ea typeface="宋体" pitchFamily="2" charset="-122"/>
              </a:rPr>
              <a:t>3</a:t>
            </a:r>
            <a:r>
              <a:rPr altLang="en-US" sz="2200" lang="zh-CN">
                <a:ea typeface="宋体" pitchFamily="2" charset="-122"/>
              </a:rPr>
              <a:t>）</a:t>
            </a:r>
          </a:p>
        </p:txBody>
      </p:sp>
    </p:spTree>
  </p:cSld>
  <p:clrMapOvr>
    <a:masterClrMapping/>
  </p:clrMapOvr>
  <p:timing/>
</p:sld>
</file>

<file path=ppt/slides/slide30.xml><?xml version="1.0" encoding="utf-8"?>
<p:sld xmlns:a="http://schemas.openxmlformats.org/drawingml/2006/main" xmlns:r="http://schemas.openxmlformats.org/officeDocument/2006/relationships" xmlns:p="http://schemas.openxmlformats.org/presentationml/2006/main" showMasterSp="1">
  <p:cSld>
    <p:spTree>
      <p:nvGrpSpPr>
        <p:cNvPr id="183" name=""/>
        <p:cNvGrpSpPr/>
        <p:nvPr/>
      </p:nvGrpSpPr>
      <p:grpSpPr>
        <a:xfrm rot="0">
          <a:off x="0" y="0"/>
          <a:ext cx="0" cy="0"/>
          <a:chOff x="0" y="0"/>
          <a:chExt cx="0" cy="0"/>
        </a:xfrm>
      </p:grpSpPr>
      <p:sp>
        <p:nvSpPr>
          <p:cNvPr id="1049813" name="" descr="Large confetti"/>
          <p:cNvSpPr/>
          <p:nvPr>
            <p:ph type="title" sz="full" idx="0"/>
          </p:nvPr>
        </p:nvSpPr>
        <p:spPr>
          <a:xfrm rot="0">
            <a:off x="179387" y="115887"/>
            <a:ext cx="7345362" cy="7112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1" sz="3400" i="0" u="none">
                <a:solidFill>
                  <a:srgbClr val="003300"/>
                </a:solidFill>
                <a:latin typeface="Times New Roman" pitchFamily="18" charset="0"/>
                <a:ea typeface="宋体" pitchFamily="2" charset="-122"/>
                <a:sym typeface="Times New Roman" pitchFamily="18" charset="0"/>
              </a:defRPr>
            </a:lvl1pPr>
          </a:lstStyle>
          <a:p>
            <a:pPr eaLnBrk="1" hangingPunct="1" latinLnBrk="1" lvl="0"/>
            <a:r>
              <a:rPr altLang="en-US" lang="zh-CN">
                <a:effectLst>
                  <a:outerShdw algn="tl" blurRad="38100" dir="2700000" dist="38100">
                    <a:srgbClr val="C0C0C0"/>
                  </a:outerShdw>
                </a:effectLst>
              </a:rPr>
              <a:t>运输问题的应用</a:t>
            </a:r>
          </a:p>
        </p:txBody>
      </p:sp>
      <p:sp>
        <p:nvSpPr>
          <p:cNvPr id="1049814" name=""/>
          <p:cNvSpPr/>
          <p:nvPr>
            <p:ph type="body" sz="full" idx="1"/>
          </p:nvPr>
        </p:nvSpPr>
        <p:spPr>
          <a:xfrm rot="0">
            <a:off x="250825" y="1052512"/>
            <a:ext cx="8135937" cy="1081087"/>
          </a:xfrm>
          <a:prstGeom prst="rect"/>
          <a:noFill/>
          <a:ln>
            <a:noFill/>
          </a:ln>
        </p:spPr>
        <p:txBody>
          <a:bodyPr anchor="t" bIns="45720" lIns="91440" rIns="91440" tIns="45720" vert="horz"/>
          <a:lstStyle>
            <a:lvl1pPr algn="l" fontAlgn="base" indent="-342900" latinLnBrk="1" marL="342900" rtl="0">
              <a:lnSpc>
                <a:spcPct val="120000"/>
              </a:lnSpc>
              <a:spcBef>
                <a:spcPct val="15000"/>
              </a:spcBef>
              <a:spcAft>
                <a:spcPct val="0"/>
              </a:spcAft>
              <a:buSzPct val="85000"/>
              <a:buFontTx/>
              <a:buChar char="•"/>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285750" latinLnBrk="1" marL="830262" rtl="0">
              <a:lnSpc>
                <a:spcPct val="100000"/>
              </a:lnSpc>
              <a:spcBef>
                <a:spcPct val="20000"/>
              </a:spcBef>
              <a:spcAft>
                <a:spcPct val="0"/>
              </a:spcAft>
              <a:buClr>
                <a:schemeClr val="dk2"/>
              </a:buClr>
              <a:buSzPct val="70000"/>
              <a:buFont typeface="Wingdings" pitchFamily="2" charset="2"/>
              <a:buChar char="n"/>
              <a:defRPr baseline="0" b="1" sz="2600" i="0" u="none">
                <a:solidFill>
                  <a:srgbClr val="003300"/>
                </a:solidFill>
                <a:latin typeface="Times New Roman" pitchFamily="18" charset="0"/>
                <a:ea typeface="华文细黑" pitchFamily="2" charset="-122"/>
                <a:sym typeface="Times New Roman" pitchFamily="18" charset="0"/>
              </a:defRPr>
            </a:lvl2pPr>
            <a:lvl3pPr algn="l" fontAlgn="base" indent="-228600" latinLnBrk="1" marL="1238250" rtl="0">
              <a:lnSpc>
                <a:spcPct val="100000"/>
              </a:lnSpc>
              <a:spcBef>
                <a:spcPct val="20000"/>
              </a:spcBef>
              <a:spcAft>
                <a:spcPct val="0"/>
              </a:spcAft>
              <a:buSzPct val="70000"/>
              <a:buFont typeface="Wingdings" pitchFamily="2" charset="2"/>
              <a:buChar char="•"/>
              <a:defRPr baseline="0" b="1" sz="2400" i="0" u="none">
                <a:solidFill>
                  <a:srgbClr val="003300"/>
                </a:solidFill>
                <a:latin typeface="Times New Roman" pitchFamily="18" charset="0"/>
                <a:ea typeface="华文细黑" pitchFamily="2" charset="-122"/>
                <a:sym typeface="Times New Roman" pitchFamily="18" charset="0"/>
              </a:defRPr>
            </a:lvl3pPr>
            <a:lvl4pPr algn="l" fontAlgn="base" indent="-228600" latinLnBrk="1" marL="1646237" rtl="0">
              <a:lnSpc>
                <a:spcPct val="100000"/>
              </a:lnSpc>
              <a:spcBef>
                <a:spcPct val="20000"/>
              </a:spcBef>
              <a:spcAft>
                <a:spcPct val="0"/>
              </a:spcAft>
              <a:buSzPct val="70000"/>
              <a:buFont typeface="Wingdings" pitchFamily="2" charset="2"/>
              <a:buChar char="n"/>
              <a:defRPr baseline="0" b="0" sz="2000" i="0" u="none">
                <a:solidFill>
                  <a:schemeClr val="dk1"/>
                </a:solidFill>
                <a:latin typeface="Times New Roman" pitchFamily="18" charset="0"/>
                <a:ea typeface="宋体" pitchFamily="2" charset="-122"/>
                <a:sym typeface="Times New Roman" pitchFamily="18" charset="0"/>
              </a:defRPr>
            </a:lvl4pPr>
            <a:lvl5pPr algn="l" fontAlgn="base" indent="-228600" latinLnBrk="1" marL="2057400" rtl="0">
              <a:lnSpc>
                <a:spcPct val="100000"/>
              </a:lnSpc>
              <a:spcBef>
                <a:spcPct val="20000"/>
              </a:spcBef>
              <a:spcAft>
                <a:spcPct val="0"/>
              </a:spcAft>
              <a:buSzPct val="100000"/>
              <a:buFontTx/>
              <a:buChar char="•"/>
              <a:defRPr baseline="0" b="0" sz="2000" i="0" u="none">
                <a:solidFill>
                  <a:schemeClr val="dk1"/>
                </a:solidFill>
                <a:latin typeface="Times New Roman" pitchFamily="18" charset="0"/>
                <a:ea typeface="宋体" pitchFamily="2" charset="-122"/>
                <a:sym typeface="Times New Roman" pitchFamily="18" charset="0"/>
              </a:defRPr>
            </a:lvl5pPr>
          </a:lstStyle>
          <a:p>
            <a:pPr eaLnBrk="1" hangingPunct="1" indent="0" latinLnBrk="1" lvl="0" marL="0">
              <a:buFontTx/>
              <a:buAutoNum type="arabicPeriod" startAt="1"/>
            </a:pPr>
            <a:r>
              <a:rPr altLang="zh-CN" lang="en-US">
                <a:solidFill>
                  <a:srgbClr val="CC3300"/>
                </a:solidFill>
                <a:effectLst>
                  <a:outerShdw algn="tl" blurRad="38100" dir="2700000" dist="38100">
                    <a:srgbClr val="C0C0C0"/>
                  </a:outerShdw>
                </a:effectLst>
              </a:rPr>
              <a:t>  </a:t>
            </a:r>
            <a:r>
              <a:rPr altLang="en-US" lang="zh-CN">
                <a:solidFill>
                  <a:srgbClr val="CC3300"/>
                </a:solidFill>
                <a:effectLst>
                  <a:outerShdw algn="tl" blurRad="38100" dir="2700000" dist="38100">
                    <a:srgbClr val="C0C0C0"/>
                  </a:outerShdw>
                </a:effectLst>
              </a:rPr>
              <a:t>求极大值问题</a:t>
            </a:r>
          </a:p>
          <a:p>
            <a:pPr eaLnBrk="1" hangingPunct="1" indent="0" latinLnBrk="1" lvl="0" marL="0">
              <a:buFontTx/>
              <a:buNone/>
            </a:pPr>
            <a:r>
              <a:rPr altLang="en-US" lang="zh-CN"/>
              <a:t>目标函数求利润最大或营业额最大等问题。</a:t>
            </a:r>
          </a:p>
        </p:txBody>
      </p:sp>
      <p:pic>
        <p:nvPicPr>
          <p:cNvPr id="2097176" name=""/>
          <p:cNvPicPr>
            <a:picLocks/>
          </p:cNvPicPr>
          <p:nvPr/>
        </p:nvPicPr>
        <p:blipFill>
          <a:blip xmlns:r="http://schemas.openxmlformats.org/officeDocument/2006/relationships" r:embed="rId1"/>
          <a:srcRect l="0" t="0" r="0" b="0"/>
          <a:stretch>
            <a:fillRect/>
          </a:stretch>
        </p:blipFill>
        <p:spPr>
          <a:xfrm rot="0">
            <a:off x="2411412" y="2133600"/>
            <a:ext cx="2836862" cy="877887"/>
          </a:xfrm>
          <a:prstGeom prst="rect"/>
          <a:noFill/>
          <a:ln>
            <a:noFill/>
          </a:ln>
        </p:spPr>
      </p:pic>
      <p:pic>
        <p:nvPicPr>
          <p:cNvPr id="2097177" name=""/>
          <p:cNvPicPr>
            <a:picLocks/>
          </p:cNvPicPr>
          <p:nvPr/>
        </p:nvPicPr>
        <p:blipFill>
          <a:blip xmlns:r="http://schemas.openxmlformats.org/officeDocument/2006/relationships" r:embed="rId2"/>
          <a:srcRect l="0" t="0" r="0" b="0"/>
          <a:stretch>
            <a:fillRect/>
          </a:stretch>
        </p:blipFill>
        <p:spPr>
          <a:xfrm rot="0">
            <a:off x="2411412" y="3068637"/>
            <a:ext cx="4032250" cy="2462212"/>
          </a:xfrm>
          <a:prstGeom prst="rect"/>
          <a:noFill/>
          <a:ln>
            <a:noFill/>
          </a:ln>
        </p:spPr>
      </p:pic>
    </p:spTree>
  </p:cSld>
  <p:clrMapOvr>
    <a:masterClrMapping/>
  </p:clrMapOvr>
  <p:timing>
    <p:tnLst>
      <p:par>
        <p:cTn dur="indefinite" id="1" nodeType="tmRoot">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5" presetSubtype="10">
                                  <p:stCondLst>
                                    <p:cond delay="0"/>
                                  </p:stCondLst>
                                  <p:childTnLst>
                                    <p:set>
                                      <p:cBhvr>
                                        <p:cTn dur="1" fill="hold" id="6">
                                          <p:stCondLst>
                                            <p:cond delay="0"/>
                                          </p:stCondLst>
                                        </p:cTn>
                                        <p:tgtEl>
                                          <p:spTgt spid="2097176"/>
                                        </p:tgtEl>
                                        <p:attrNameLst>
                                          <p:attrName>style.visibility</p:attrName>
                                        </p:attrNameLst>
                                      </p:cBhvr>
                                      <p:to>
                                        <p:strVal val="visible"/>
                                      </p:to>
                                    </p:set>
                                    <p:animEffect transition="in" filter="checkerboard(across)">
                                      <p:cBhvr>
                                        <p:cTn dur="500" id="7"/>
                                        <p:tgtEl>
                                          <p:spTgt spid="2097176"/>
                                        </p:tgtEl>
                                      </p:cBhvr>
                                    </p:animEffect>
                                  </p:childTnLst>
                                </p:cTn>
                              </p:par>
                            </p:childTnLst>
                          </p:cTn>
                        </p:par>
                      </p:childTnLst>
                    </p:cTn>
                  </p:par>
                  <p:par>
                    <p:cTn fill="hold" id="8">
                      <p:stCondLst>
                        <p:cond delay="indefinite"/>
                      </p:stCondLst>
                      <p:childTnLst>
                        <p:par>
                          <p:cTn fill="hold" id="9">
                            <p:stCondLst>
                              <p:cond delay="0"/>
                            </p:stCondLst>
                            <p:childTnLst>
                              <p:par>
                                <p:cTn fill="hold" id="10" nodeType="clickEffect" presetClass="entr" presetID="16" presetSubtype="26">
                                  <p:stCondLst>
                                    <p:cond delay="0"/>
                                  </p:stCondLst>
                                  <p:childTnLst>
                                    <p:set>
                                      <p:cBhvr>
                                        <p:cTn dur="1" fill="hold" id="11">
                                          <p:stCondLst>
                                            <p:cond delay="0"/>
                                          </p:stCondLst>
                                        </p:cTn>
                                        <p:tgtEl>
                                          <p:spTgt spid="2097177"/>
                                        </p:tgtEl>
                                        <p:attrNameLst>
                                          <p:attrName>style.visibility</p:attrName>
                                        </p:attrNameLst>
                                      </p:cBhvr>
                                      <p:to>
                                        <p:strVal val="visible"/>
                                      </p:to>
                                    </p:set>
                                    <p:animEffect transition="in" filter="barn(inHorizontal)">
                                      <p:cBhvr>
                                        <p:cTn dur="500" id="12"/>
                                        <p:tgtEl>
                                          <p:spTgt spid="20971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showMasterSp="1">
  <p:cSld>
    <p:spTree>
      <p:nvGrpSpPr>
        <p:cNvPr id="184" name=""/>
        <p:cNvGrpSpPr/>
        <p:nvPr/>
      </p:nvGrpSpPr>
      <p:grpSpPr>
        <a:xfrm rot="0">
          <a:off x="0" y="0"/>
          <a:ext cx="0" cy="0"/>
          <a:chOff x="0" y="0"/>
          <a:chExt cx="0" cy="0"/>
        </a:xfrm>
      </p:grpSpPr>
      <p:sp>
        <p:nvSpPr>
          <p:cNvPr id="1049815" name="" descr="Large confetti"/>
          <p:cNvSpPr/>
          <p:nvPr>
            <p:ph type="title" sz="full" idx="0"/>
          </p:nvPr>
        </p:nvSpPr>
        <p:spPr>
          <a:xfrm rot="0">
            <a:off x="179387" y="115887"/>
            <a:ext cx="7345362" cy="7112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1" sz="3400" i="0" u="none">
                <a:solidFill>
                  <a:srgbClr val="003300"/>
                </a:solidFill>
                <a:latin typeface="Times New Roman" pitchFamily="18" charset="0"/>
                <a:ea typeface="宋体" pitchFamily="2" charset="-122"/>
                <a:sym typeface="Times New Roman" pitchFamily="18" charset="0"/>
              </a:defRPr>
            </a:lvl1pPr>
          </a:lstStyle>
          <a:p>
            <a:pPr eaLnBrk="1" hangingPunct="1" latinLnBrk="1" lvl="0"/>
            <a:r>
              <a:rPr altLang="en-US" lang="zh-CN">
                <a:effectLst>
                  <a:outerShdw algn="tl" blurRad="38100" dir="2700000" dist="38100">
                    <a:srgbClr val="C0C0C0"/>
                  </a:outerShdw>
                </a:effectLst>
              </a:rPr>
              <a:t>运输问题的应用</a:t>
            </a:r>
          </a:p>
        </p:txBody>
      </p:sp>
      <p:sp>
        <p:nvSpPr>
          <p:cNvPr id="1049816" name=""/>
          <p:cNvSpPr/>
          <p:nvPr>
            <p:ph type="body" sz="full" idx="1"/>
          </p:nvPr>
        </p:nvSpPr>
        <p:spPr>
          <a:xfrm rot="0">
            <a:off x="180975" y="1052512"/>
            <a:ext cx="8135937" cy="2374900"/>
          </a:xfrm>
          <a:prstGeom prst="rect"/>
          <a:noFill/>
          <a:ln>
            <a:noFill/>
          </a:ln>
        </p:spPr>
        <p:txBody>
          <a:bodyPr anchor="t" bIns="45720" lIns="91440" rIns="91440" tIns="45720" vert="horz"/>
          <a:lstStyle>
            <a:lvl1pPr algn="l" fontAlgn="base" indent="-342900" latinLnBrk="1" marL="342900" rtl="0">
              <a:lnSpc>
                <a:spcPct val="120000"/>
              </a:lnSpc>
              <a:spcBef>
                <a:spcPct val="15000"/>
              </a:spcBef>
              <a:spcAft>
                <a:spcPct val="0"/>
              </a:spcAft>
              <a:buSzPct val="85000"/>
              <a:buFontTx/>
              <a:buChar char="•"/>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285750" latinLnBrk="1" marL="830262" rtl="0">
              <a:lnSpc>
                <a:spcPct val="100000"/>
              </a:lnSpc>
              <a:spcBef>
                <a:spcPct val="20000"/>
              </a:spcBef>
              <a:spcAft>
                <a:spcPct val="0"/>
              </a:spcAft>
              <a:buClr>
                <a:schemeClr val="dk2"/>
              </a:buClr>
              <a:buSzPct val="70000"/>
              <a:buFont typeface="Wingdings" pitchFamily="2" charset="2"/>
              <a:buChar char="n"/>
              <a:defRPr baseline="0" b="1" sz="2600" i="0" u="none">
                <a:solidFill>
                  <a:srgbClr val="003300"/>
                </a:solidFill>
                <a:latin typeface="Times New Roman" pitchFamily="18" charset="0"/>
                <a:ea typeface="华文细黑" pitchFamily="2" charset="-122"/>
                <a:sym typeface="Times New Roman" pitchFamily="18" charset="0"/>
              </a:defRPr>
            </a:lvl2pPr>
            <a:lvl3pPr algn="l" fontAlgn="base" indent="-228600" latinLnBrk="1" marL="1238250" rtl="0">
              <a:lnSpc>
                <a:spcPct val="100000"/>
              </a:lnSpc>
              <a:spcBef>
                <a:spcPct val="20000"/>
              </a:spcBef>
              <a:spcAft>
                <a:spcPct val="0"/>
              </a:spcAft>
              <a:buSzPct val="70000"/>
              <a:buFont typeface="Wingdings" pitchFamily="2" charset="2"/>
              <a:buChar char="•"/>
              <a:defRPr baseline="0" b="1" sz="2400" i="0" u="none">
                <a:solidFill>
                  <a:srgbClr val="003300"/>
                </a:solidFill>
                <a:latin typeface="Times New Roman" pitchFamily="18" charset="0"/>
                <a:ea typeface="华文细黑" pitchFamily="2" charset="-122"/>
                <a:sym typeface="Times New Roman" pitchFamily="18" charset="0"/>
              </a:defRPr>
            </a:lvl3pPr>
            <a:lvl4pPr algn="l" fontAlgn="base" indent="-228600" latinLnBrk="1" marL="1646237" rtl="0">
              <a:lnSpc>
                <a:spcPct val="100000"/>
              </a:lnSpc>
              <a:spcBef>
                <a:spcPct val="20000"/>
              </a:spcBef>
              <a:spcAft>
                <a:spcPct val="0"/>
              </a:spcAft>
              <a:buSzPct val="70000"/>
              <a:buFont typeface="Wingdings" pitchFamily="2" charset="2"/>
              <a:buChar char="n"/>
              <a:defRPr baseline="0" b="0" sz="2000" i="0" u="none">
                <a:solidFill>
                  <a:schemeClr val="dk1"/>
                </a:solidFill>
                <a:latin typeface="Times New Roman" pitchFamily="18" charset="0"/>
                <a:ea typeface="宋体" pitchFamily="2" charset="-122"/>
                <a:sym typeface="Times New Roman" pitchFamily="18" charset="0"/>
              </a:defRPr>
            </a:lvl4pPr>
            <a:lvl5pPr algn="l" fontAlgn="base" indent="-228600" latinLnBrk="1" marL="2057400" rtl="0">
              <a:lnSpc>
                <a:spcPct val="100000"/>
              </a:lnSpc>
              <a:spcBef>
                <a:spcPct val="20000"/>
              </a:spcBef>
              <a:spcAft>
                <a:spcPct val="0"/>
              </a:spcAft>
              <a:buSzPct val="100000"/>
              <a:buFontTx/>
              <a:buChar char="•"/>
              <a:defRPr baseline="0" b="0" sz="2000" i="0" u="none">
                <a:solidFill>
                  <a:schemeClr val="dk1"/>
                </a:solidFill>
                <a:latin typeface="Times New Roman" pitchFamily="18" charset="0"/>
                <a:ea typeface="宋体" pitchFamily="2" charset="-122"/>
                <a:sym typeface="Times New Roman" pitchFamily="18" charset="0"/>
              </a:defRPr>
            </a:lvl5pPr>
          </a:lstStyle>
          <a:p>
            <a:pPr eaLnBrk="1" hangingPunct="1" indent="0" latinLnBrk="1" lvl="0" marL="0">
              <a:buFontTx/>
              <a:buNone/>
            </a:pPr>
            <a:r>
              <a:rPr altLang="en-US" lang="zh-CN"/>
              <a:t>求解方法：</a:t>
            </a:r>
          </a:p>
          <a:p>
            <a:pPr eaLnBrk="1" hangingPunct="1" indent="0" latinLnBrk="1" lvl="0" marL="0">
              <a:buFontTx/>
              <a:buNone/>
            </a:pPr>
            <a:r>
              <a:rPr altLang="en-US" lang="zh-CN"/>
              <a:t>	将极大化问题转化为极小化问题。设极大化问题的运价表为</a:t>
            </a:r>
            <a:r>
              <a:rPr altLang="zh-CN" i="1" lang="en-US"/>
              <a:t>C </a:t>
            </a:r>
            <a:r>
              <a:rPr altLang="en-US" lang="zh-CN"/>
              <a:t>，用一个较大的数</a:t>
            </a:r>
            <a:r>
              <a:rPr altLang="zh-CN" i="1" lang="en-US"/>
              <a:t>M</a:t>
            </a:r>
            <a:r>
              <a:rPr altLang="en-US" lang="zh-CN"/>
              <a:t>（</a:t>
            </a:r>
            <a:r>
              <a:rPr altLang="zh-CN" i="1" lang="en-US"/>
              <a:t>M</a:t>
            </a:r>
            <a:r>
              <a:rPr altLang="zh-CN" lang="en-US"/>
              <a:t>≥max{</a:t>
            </a:r>
            <a:r>
              <a:rPr altLang="zh-CN" i="1" lang="en-US"/>
              <a:t>c</a:t>
            </a:r>
            <a:r>
              <a:rPr altLang="zh-CN" baseline="-25000" i="1" lang="en-US"/>
              <a:t>ij</a:t>
            </a:r>
            <a:r>
              <a:rPr altLang="en-US" lang="zh-CN"/>
              <a:t>}）去减每一个</a:t>
            </a:r>
            <a:r>
              <a:rPr altLang="zh-CN" i="1" lang="en-US"/>
              <a:t>c</a:t>
            </a:r>
            <a:r>
              <a:rPr altLang="zh-CN" baseline="-25000" i="1" lang="en-US"/>
              <a:t>ij</a:t>
            </a:r>
            <a:r>
              <a:rPr altLang="en-US" lang="zh-CN"/>
              <a:t>得到矩阵</a:t>
            </a:r>
            <a:r>
              <a:rPr altLang="zh-CN" lang="en-US"/>
              <a:t>C</a:t>
            </a:r>
            <a:r>
              <a:rPr altLang="zh-CN" i="1" lang="en-US"/>
              <a:t>′</a:t>
            </a:r>
            <a:r>
              <a:rPr altLang="en-US" lang="zh-CN"/>
              <a:t>，其中</a:t>
            </a:r>
            <a:r>
              <a:rPr altLang="zh-CN" i="1" lang="en-US"/>
              <a:t>C′</a:t>
            </a:r>
            <a:r>
              <a:rPr altLang="en-US" lang="zh-CN"/>
              <a:t>=（</a:t>
            </a:r>
            <a:r>
              <a:rPr altLang="zh-CN" i="1" lang="en-US"/>
              <a:t>M</a:t>
            </a:r>
            <a:r>
              <a:rPr altLang="en-US" lang="zh-CN"/>
              <a:t>－</a:t>
            </a:r>
            <a:r>
              <a:rPr altLang="zh-CN" i="1" lang="en-US"/>
              <a:t>c</a:t>
            </a:r>
            <a:r>
              <a:rPr altLang="zh-CN" baseline="-25000" i="1" lang="en-US"/>
              <a:t>ij</a:t>
            </a:r>
            <a:r>
              <a:rPr altLang="en-US" lang="zh-CN"/>
              <a:t>）≥</a:t>
            </a:r>
            <a:r>
              <a:rPr altLang="zh-CN" lang="en-US"/>
              <a:t>0,</a:t>
            </a:r>
            <a:r>
              <a:rPr altLang="en-US" lang="zh-CN"/>
              <a:t>将</a:t>
            </a:r>
            <a:r>
              <a:rPr altLang="zh-CN" i="1" lang="en-US"/>
              <a:t>C′</a:t>
            </a:r>
            <a:r>
              <a:rPr altLang="en-US" lang="zh-CN"/>
              <a:t>作为极小化问题的运价表，用表上用业法求出最优解。</a:t>
            </a:r>
          </a:p>
        </p:txBody>
      </p:sp>
    </p:spTree>
  </p:cSld>
  <p:clrMapOvr>
    <a:masterClrMapping/>
  </p:clrMapOvr>
  <p:timing/>
</p:sld>
</file>

<file path=ppt/slides/slide32.xml><?xml version="1.0" encoding="utf-8"?>
<p:sld xmlns:a="http://schemas.openxmlformats.org/drawingml/2006/main" xmlns:r="http://schemas.openxmlformats.org/officeDocument/2006/relationships" xmlns:p="http://schemas.openxmlformats.org/presentationml/2006/main" showMasterSp="1">
  <p:cSld>
    <p:spTree>
      <p:nvGrpSpPr>
        <p:cNvPr id="185" name=""/>
        <p:cNvGrpSpPr/>
        <p:nvPr/>
      </p:nvGrpSpPr>
      <p:grpSpPr>
        <a:xfrm rot="0">
          <a:off x="0" y="0"/>
          <a:ext cx="0" cy="0"/>
          <a:chOff x="0" y="0"/>
          <a:chExt cx="0" cy="0"/>
        </a:xfrm>
      </p:grpSpPr>
      <p:sp>
        <p:nvSpPr>
          <p:cNvPr id="1049817" name="" descr="Large confetti"/>
          <p:cNvSpPr/>
          <p:nvPr>
            <p:ph type="title" sz="full" idx="0"/>
          </p:nvPr>
        </p:nvSpPr>
        <p:spPr>
          <a:xfrm rot="0">
            <a:off x="179387" y="115887"/>
            <a:ext cx="7345362" cy="7112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1" sz="3400" i="0" u="none">
                <a:solidFill>
                  <a:srgbClr val="003300"/>
                </a:solidFill>
                <a:latin typeface="Times New Roman" pitchFamily="18" charset="0"/>
                <a:ea typeface="宋体" pitchFamily="2" charset="-122"/>
                <a:sym typeface="Times New Roman" pitchFamily="18" charset="0"/>
              </a:defRPr>
            </a:lvl1pPr>
          </a:lstStyle>
          <a:p>
            <a:pPr eaLnBrk="1" hangingPunct="1" latinLnBrk="1" lvl="0"/>
            <a:r>
              <a:rPr altLang="en-US" lang="zh-CN">
                <a:effectLst>
                  <a:outerShdw algn="tl" blurRad="38100" dir="2700000" dist="38100">
                    <a:srgbClr val="C0C0C0"/>
                  </a:outerShdw>
                </a:effectLst>
              </a:rPr>
              <a:t>运输问题的应用</a:t>
            </a:r>
          </a:p>
        </p:txBody>
      </p:sp>
      <p:sp>
        <p:nvSpPr>
          <p:cNvPr id="1049818" name=""/>
          <p:cNvSpPr/>
          <p:nvPr>
            <p:ph type="body" sz="full" idx="1"/>
          </p:nvPr>
        </p:nvSpPr>
        <p:spPr>
          <a:xfrm rot="0">
            <a:off x="250825" y="1052512"/>
            <a:ext cx="8135937" cy="1150937"/>
          </a:xfrm>
          <a:prstGeom prst="rect"/>
          <a:noFill/>
          <a:ln>
            <a:noFill/>
          </a:ln>
        </p:spPr>
        <p:txBody>
          <a:bodyPr anchor="t" bIns="45720" lIns="91440" rIns="91440" tIns="45720" vert="horz"/>
          <a:lstStyle>
            <a:lvl1pPr algn="l" fontAlgn="base" indent="-342900" latinLnBrk="1" marL="342900" rtl="0">
              <a:lnSpc>
                <a:spcPct val="120000"/>
              </a:lnSpc>
              <a:spcBef>
                <a:spcPct val="15000"/>
              </a:spcBef>
              <a:spcAft>
                <a:spcPct val="0"/>
              </a:spcAft>
              <a:buSzPct val="85000"/>
              <a:buFontTx/>
              <a:buChar char="•"/>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285750" latinLnBrk="1" marL="830262" rtl="0">
              <a:lnSpc>
                <a:spcPct val="100000"/>
              </a:lnSpc>
              <a:spcBef>
                <a:spcPct val="20000"/>
              </a:spcBef>
              <a:spcAft>
                <a:spcPct val="0"/>
              </a:spcAft>
              <a:buClr>
                <a:schemeClr val="dk2"/>
              </a:buClr>
              <a:buSzPct val="70000"/>
              <a:buFont typeface="Wingdings" pitchFamily="2" charset="2"/>
              <a:buChar char="n"/>
              <a:defRPr baseline="0" b="1" sz="2600" i="0" u="none">
                <a:solidFill>
                  <a:srgbClr val="003300"/>
                </a:solidFill>
                <a:latin typeface="Times New Roman" pitchFamily="18" charset="0"/>
                <a:ea typeface="华文细黑" pitchFamily="2" charset="-122"/>
                <a:sym typeface="Times New Roman" pitchFamily="18" charset="0"/>
              </a:defRPr>
            </a:lvl2pPr>
            <a:lvl3pPr algn="l" fontAlgn="base" indent="-228600" latinLnBrk="1" marL="1238250" rtl="0">
              <a:lnSpc>
                <a:spcPct val="100000"/>
              </a:lnSpc>
              <a:spcBef>
                <a:spcPct val="20000"/>
              </a:spcBef>
              <a:spcAft>
                <a:spcPct val="0"/>
              </a:spcAft>
              <a:buSzPct val="70000"/>
              <a:buFont typeface="Wingdings" pitchFamily="2" charset="2"/>
              <a:buChar char="•"/>
              <a:defRPr baseline="0" b="1" sz="2400" i="0" u="none">
                <a:solidFill>
                  <a:srgbClr val="003300"/>
                </a:solidFill>
                <a:latin typeface="Times New Roman" pitchFamily="18" charset="0"/>
                <a:ea typeface="华文细黑" pitchFamily="2" charset="-122"/>
                <a:sym typeface="Times New Roman" pitchFamily="18" charset="0"/>
              </a:defRPr>
            </a:lvl3pPr>
            <a:lvl4pPr algn="l" fontAlgn="base" indent="-228600" latinLnBrk="1" marL="1646237" rtl="0">
              <a:lnSpc>
                <a:spcPct val="100000"/>
              </a:lnSpc>
              <a:spcBef>
                <a:spcPct val="20000"/>
              </a:spcBef>
              <a:spcAft>
                <a:spcPct val="0"/>
              </a:spcAft>
              <a:buSzPct val="70000"/>
              <a:buFont typeface="Wingdings" pitchFamily="2" charset="2"/>
              <a:buChar char="n"/>
              <a:defRPr baseline="0" b="0" sz="2000" i="0" u="none">
                <a:solidFill>
                  <a:schemeClr val="dk1"/>
                </a:solidFill>
                <a:latin typeface="Times New Roman" pitchFamily="18" charset="0"/>
                <a:ea typeface="宋体" pitchFamily="2" charset="-122"/>
                <a:sym typeface="Times New Roman" pitchFamily="18" charset="0"/>
              </a:defRPr>
            </a:lvl4pPr>
            <a:lvl5pPr algn="l" fontAlgn="base" indent="-228600" latinLnBrk="1" marL="2057400" rtl="0">
              <a:lnSpc>
                <a:spcPct val="100000"/>
              </a:lnSpc>
              <a:spcBef>
                <a:spcPct val="20000"/>
              </a:spcBef>
              <a:spcAft>
                <a:spcPct val="0"/>
              </a:spcAft>
              <a:buSzPct val="100000"/>
              <a:buFontTx/>
              <a:buChar char="•"/>
              <a:defRPr baseline="0" b="0" sz="2000" i="0" u="none">
                <a:solidFill>
                  <a:schemeClr val="dk1"/>
                </a:solidFill>
                <a:latin typeface="Times New Roman" pitchFamily="18" charset="0"/>
                <a:ea typeface="宋体" pitchFamily="2" charset="-122"/>
                <a:sym typeface="Times New Roman" pitchFamily="18" charset="0"/>
              </a:defRPr>
            </a:lvl5pPr>
          </a:lstStyle>
          <a:p>
            <a:pPr algn="just" eaLnBrk="1" hangingPunct="1" indent="0" latinLnBrk="1" lvl="0" marL="0">
              <a:buFontTx/>
              <a:buNone/>
            </a:pPr>
            <a:r>
              <a:rPr altLang="en-US" lang="zh-CN"/>
              <a:t>例</a:t>
            </a:r>
            <a:r>
              <a:rPr altLang="zh-CN" lang="en-US"/>
              <a:t>3.3 </a:t>
            </a:r>
            <a:r>
              <a:rPr altLang="en-US" lang="zh-CN"/>
              <a:t>下列矩阵</a:t>
            </a:r>
            <a:r>
              <a:rPr altLang="zh-CN" i="1" lang="en-US"/>
              <a:t>C</a:t>
            </a:r>
            <a:r>
              <a:rPr altLang="en-US" lang="zh-CN"/>
              <a:t>是</a:t>
            </a:r>
            <a:r>
              <a:rPr altLang="zh-CN" i="1" lang="en-US"/>
              <a:t>A</a:t>
            </a:r>
            <a:r>
              <a:rPr altLang="zh-CN" baseline="-25000" i="1" lang="en-US"/>
              <a:t>i</a:t>
            </a:r>
            <a:r>
              <a:rPr altLang="en-US" lang="zh-CN"/>
              <a:t>（</a:t>
            </a:r>
            <a:r>
              <a:rPr altLang="zh-CN" lang="en-US"/>
              <a:t>I=1</a:t>
            </a:r>
            <a:r>
              <a:rPr altLang="en-US" lang="zh-CN"/>
              <a:t>，</a:t>
            </a:r>
            <a:r>
              <a:rPr altLang="zh-CN" lang="en-US"/>
              <a:t>2</a:t>
            </a:r>
            <a:r>
              <a:rPr altLang="en-US" lang="zh-CN"/>
              <a:t>，</a:t>
            </a:r>
            <a:r>
              <a:rPr altLang="zh-CN" lang="en-US"/>
              <a:t>3</a:t>
            </a:r>
            <a:r>
              <a:rPr altLang="en-US" lang="zh-CN"/>
              <a:t>）到</a:t>
            </a:r>
            <a:r>
              <a:rPr altLang="zh-CN" i="1" lang="en-US"/>
              <a:t>B</a:t>
            </a:r>
            <a:r>
              <a:rPr altLang="zh-CN" baseline="-25000" i="1" lang="en-US"/>
              <a:t>j</a:t>
            </a:r>
            <a:r>
              <a:rPr altLang="en-US" lang="zh-CN"/>
              <a:t>的吨公里利润</a:t>
            </a:r>
            <a:r>
              <a:rPr altLang="zh-CN" lang="en-US"/>
              <a:t>,</a:t>
            </a:r>
            <a:r>
              <a:rPr altLang="en-US" lang="zh-CN"/>
              <a:t>运输部门如何安排运输方案使总利润最大</a:t>
            </a:r>
            <a:r>
              <a:rPr altLang="zh-CN" lang="en-US"/>
              <a:t>.</a:t>
            </a:r>
          </a:p>
          <a:p>
            <a:pPr eaLnBrk="1" hangingPunct="1" indent="0" latinLnBrk="1" lvl="0" marL="0">
              <a:buFontTx/>
              <a:buNone/>
            </a:pPr>
            <a:endParaRPr altLang="zh-CN" lang="en-US"/>
          </a:p>
        </p:txBody>
      </p:sp>
      <p:graphicFrame>
        <p:nvGraphicFramePr>
          <p:cNvPr id="4194324" name=""/>
          <p:cNvGraphicFramePr>
            <a:graphicFrameLocks/>
          </p:cNvGraphicFramePr>
          <p:nvPr/>
        </p:nvGraphicFramePr>
        <p:xfrm rot="0">
          <a:off x="468312" y="2276475"/>
          <a:ext cx="7620000" cy="2762250"/>
        </p:xfrm>
        <a:graphic>
          <a:graphicData uri="http://schemas.openxmlformats.org/drawingml/2006/table">
            <a:tbl>
              <a:tblPr/>
              <a:tblGrid>
                <a:gridCol w="1524000"/>
                <a:gridCol w="1524000"/>
                <a:gridCol w="1524000"/>
                <a:gridCol w="1524000"/>
                <a:gridCol w="1524000"/>
              </a:tblGrid>
              <a:tr h="868362">
                <a:tc>
                  <a:txBody>
                    <a:bodyPr/>
                    <a:p>
                      <a:pPr algn="l" eaLnBrk="1" hangingPunct="1" latinLnBrk="1" lvl="0">
                        <a:spcBef>
                          <a:spcPct val="15000"/>
                        </a:spcBef>
                      </a:pPr>
                      <a:r>
                        <a:rPr altLang="zh-CN" b="1" sz="2000" lang="en-US">
                          <a:solidFill>
                            <a:schemeClr val="dk2"/>
                          </a:solidFill>
                        </a:rPr>
                        <a:t>            </a:t>
                      </a:r>
                      <a:r>
                        <a:rPr altLang="en-US" b="1" sz="2000" lang="zh-CN">
                          <a:solidFill>
                            <a:schemeClr val="dk2"/>
                          </a:solidFill>
                        </a:rPr>
                        <a:t>销地</a:t>
                      </a:r>
                    </a:p>
                    <a:p>
                      <a:pPr algn="l" eaLnBrk="1" hangingPunct="1" latinLnBrk="1" lvl="0">
                        <a:spcBef>
                          <a:spcPct val="15000"/>
                        </a:spcBef>
                      </a:pPr>
                      <a:r>
                        <a:rPr altLang="en-US" b="1" sz="2000" lang="zh-CN">
                          <a:solidFill>
                            <a:schemeClr val="dk2"/>
                          </a:solidFill>
                        </a:rPr>
                        <a:t>产地</a:t>
                      </a:r>
                    </a:p>
                  </a:txBody>
                  <a:tcPr marL="91440" marR="91440" marT="45720" marB="45720" anchor="ctr" vert="horz">
                    <a:lnL w="28575" cap="flat" cmpd="sng">
                      <a:solidFill>
                        <a:schemeClr val="dk1">
                          <a:alpha val="100000"/>
                        </a:schemeClr>
                      </a:solidFill>
                      <a:prstDash val="solid"/>
                      <a:round/>
                    </a:lnL>
                    <a:lnR w="12700" cap="flat" cmpd="sng">
                      <a:solidFill>
                        <a:schemeClr val="dk1">
                          <a:alpha val="100000"/>
                        </a:schemeClr>
                      </a:solidFill>
                      <a:prstDash val="solid"/>
                      <a:round/>
                    </a:lnR>
                    <a:lnT w="28575"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spcBef>
                          <a:spcPct val="15000"/>
                        </a:spcBef>
                      </a:pPr>
                      <a:r>
                        <a:rPr altLang="zh-CN" b="1" sz="2000" lang="en-US">
                          <a:solidFill>
                            <a:schemeClr val="dk2"/>
                          </a:solidFill>
                        </a:rPr>
                        <a:t>B</a:t>
                      </a:r>
                      <a:r>
                        <a:rPr altLang="zh-CN" baseline="-25000" b="1" sz="2000" lang="en-US">
                          <a:solidFill>
                            <a:schemeClr val="dk2"/>
                          </a:solidFill>
                        </a:rPr>
                        <a:t>1</a:t>
                      </a:r>
                    </a:p>
                  </a:txBody>
                  <a:tcPr marL="91440" marR="91440" marT="45720" marB="45720" anchor="ctr" vert="horz">
                    <a:lnL w="12700" cap="flat" cmpd="sng">
                      <a:solidFill>
                        <a:schemeClr val="dk1">
                          <a:alpha val="100000"/>
                        </a:schemeClr>
                      </a:solidFill>
                      <a:prstDash val="solid"/>
                      <a:round/>
                    </a:lnL>
                    <a:lnR w="12700" cap="flat" cmpd="sng">
                      <a:solidFill>
                        <a:schemeClr val="dk1">
                          <a:alpha val="100000"/>
                        </a:schemeClr>
                      </a:solidFill>
                      <a:prstDash val="solid"/>
                      <a:round/>
                    </a:lnR>
                    <a:lnT w="28575" cap="flat" cmpd="sng">
                      <a:solidFill>
                        <a:schemeClr val="dk1">
                          <a:alpha val="100000"/>
                        </a:schemeClr>
                      </a:solidFill>
                      <a:prstDash val="solid"/>
                      <a:round/>
                    </a:lnT>
                    <a:lnB w="12700" cap="flat" cmpd="sng">
                      <a:solidFill>
                        <a:schemeClr val="dk1">
                          <a:alpha val="100000"/>
                        </a:schemeClr>
                      </a:solidFill>
                      <a:prstDash val="solid"/>
                      <a:round/>
                    </a:lnB>
                    <a:solidFill>
                      <a:srgbClr val="66FFFF"/>
                    </a:solidFill>
                  </a:tcPr>
                </a:tc>
                <a:tc>
                  <a:txBody>
                    <a:bodyPr/>
                    <a:p>
                      <a:pPr algn="ctr" eaLnBrk="1" hangingPunct="1" latinLnBrk="1" lvl="0">
                        <a:spcBef>
                          <a:spcPct val="15000"/>
                        </a:spcBef>
                      </a:pPr>
                      <a:r>
                        <a:rPr altLang="zh-CN" b="1" sz="2000" lang="en-US">
                          <a:solidFill>
                            <a:schemeClr val="dk2"/>
                          </a:solidFill>
                        </a:rPr>
                        <a:t>B</a:t>
                      </a:r>
                      <a:r>
                        <a:rPr altLang="zh-CN" baseline="-25000" b="1" sz="2000" lang="en-US">
                          <a:solidFill>
                            <a:schemeClr val="dk2"/>
                          </a:solidFill>
                        </a:rPr>
                        <a:t>2</a:t>
                      </a:r>
                    </a:p>
                  </a:txBody>
                  <a:tcPr marL="91440" marR="91440" marT="45720" marB="45720" anchor="ctr" vert="horz">
                    <a:lnL w="12700" cap="flat" cmpd="sng">
                      <a:solidFill>
                        <a:schemeClr val="dk1">
                          <a:alpha val="100000"/>
                        </a:schemeClr>
                      </a:solidFill>
                      <a:prstDash val="solid"/>
                      <a:round/>
                    </a:lnL>
                    <a:lnR w="12700" cap="flat" cmpd="sng">
                      <a:solidFill>
                        <a:schemeClr val="dk1">
                          <a:alpha val="100000"/>
                        </a:schemeClr>
                      </a:solidFill>
                      <a:prstDash val="solid"/>
                      <a:round/>
                    </a:lnR>
                    <a:lnT w="28575" cap="flat" cmpd="sng">
                      <a:solidFill>
                        <a:schemeClr val="dk1">
                          <a:alpha val="100000"/>
                        </a:schemeClr>
                      </a:solidFill>
                      <a:prstDash val="solid"/>
                      <a:round/>
                    </a:lnT>
                    <a:lnB w="12700" cap="flat" cmpd="sng">
                      <a:solidFill>
                        <a:schemeClr val="dk1">
                          <a:alpha val="100000"/>
                        </a:schemeClr>
                      </a:solidFill>
                      <a:prstDash val="solid"/>
                      <a:round/>
                    </a:lnB>
                    <a:solidFill>
                      <a:srgbClr val="66FFFF"/>
                    </a:solidFill>
                  </a:tcPr>
                </a:tc>
                <a:tc>
                  <a:txBody>
                    <a:bodyPr/>
                    <a:p>
                      <a:pPr algn="ctr" eaLnBrk="1" hangingPunct="1" latinLnBrk="1" lvl="0">
                        <a:spcBef>
                          <a:spcPct val="15000"/>
                        </a:spcBef>
                      </a:pPr>
                      <a:r>
                        <a:rPr altLang="zh-CN" b="1" sz="2000" lang="en-US">
                          <a:solidFill>
                            <a:schemeClr val="dk2"/>
                          </a:solidFill>
                        </a:rPr>
                        <a:t>B</a:t>
                      </a:r>
                      <a:r>
                        <a:rPr altLang="zh-CN" baseline="-25000" b="1" sz="2000" lang="en-US">
                          <a:solidFill>
                            <a:schemeClr val="dk2"/>
                          </a:solidFill>
                        </a:rPr>
                        <a:t>3</a:t>
                      </a:r>
                    </a:p>
                  </a:txBody>
                  <a:tcPr marL="91440" marR="91440" marT="45720" marB="45720" anchor="ctr" vert="horz">
                    <a:lnL w="12700" cap="flat" cmpd="sng">
                      <a:solidFill>
                        <a:schemeClr val="dk1">
                          <a:alpha val="100000"/>
                        </a:schemeClr>
                      </a:solidFill>
                      <a:prstDash val="solid"/>
                      <a:round/>
                    </a:lnL>
                    <a:lnR w="12700" cap="flat" cmpd="sng">
                      <a:solidFill>
                        <a:schemeClr val="dk1">
                          <a:alpha val="100000"/>
                        </a:schemeClr>
                      </a:solidFill>
                      <a:prstDash val="solid"/>
                      <a:round/>
                    </a:lnR>
                    <a:lnT w="28575" cap="flat" cmpd="sng">
                      <a:solidFill>
                        <a:schemeClr val="dk1">
                          <a:alpha val="100000"/>
                        </a:schemeClr>
                      </a:solidFill>
                      <a:prstDash val="solid"/>
                      <a:round/>
                    </a:lnT>
                    <a:lnB w="12700" cap="flat" cmpd="sng">
                      <a:solidFill>
                        <a:schemeClr val="dk1">
                          <a:alpha val="100000"/>
                        </a:schemeClr>
                      </a:solidFill>
                      <a:prstDash val="solid"/>
                      <a:round/>
                    </a:lnB>
                    <a:solidFill>
                      <a:srgbClr val="66FFFF"/>
                    </a:solidFill>
                  </a:tcPr>
                </a:tc>
                <a:tc>
                  <a:txBody>
                    <a:bodyPr/>
                    <a:p>
                      <a:pPr algn="ctr" eaLnBrk="1" hangingPunct="1" latinLnBrk="1" lvl="0">
                        <a:spcBef>
                          <a:spcPct val="15000"/>
                        </a:spcBef>
                      </a:pPr>
                      <a:r>
                        <a:rPr altLang="en-US" b="1" sz="2000" lang="zh-CN">
                          <a:solidFill>
                            <a:srgbClr val="000000"/>
                          </a:solidFill>
                          <a:ea typeface="宋体" pitchFamily="2" charset="-122"/>
                        </a:rPr>
                        <a:t>产量</a:t>
                      </a:r>
                    </a:p>
                  </a:txBody>
                  <a:tcPr marL="91440" marR="91440" marT="45720" marB="45720" anchor="ctr" vert="horz">
                    <a:lnL w="12700" cap="flat" cmpd="sng">
                      <a:solidFill>
                        <a:schemeClr val="dk1">
                          <a:alpha val="100000"/>
                        </a:schemeClr>
                      </a:solidFill>
                      <a:prstDash val="solid"/>
                      <a:round/>
                    </a:lnL>
                    <a:lnR w="28575" cap="flat" cmpd="sng">
                      <a:solidFill>
                        <a:schemeClr val="dk1">
                          <a:alpha val="100000"/>
                        </a:schemeClr>
                      </a:solidFill>
                      <a:prstDash val="solid"/>
                      <a:round/>
                    </a:lnR>
                    <a:lnT w="28575" cap="flat" cmpd="sng">
                      <a:solidFill>
                        <a:schemeClr val="dk1">
                          <a:alpha val="100000"/>
                        </a:schemeClr>
                      </a:solidFill>
                      <a:prstDash val="solid"/>
                      <a:round/>
                    </a:lnT>
                    <a:lnB w="12700" cap="flat" cmpd="sng">
                      <a:solidFill>
                        <a:schemeClr val="dk1">
                          <a:alpha val="100000"/>
                        </a:schemeClr>
                      </a:solidFill>
                      <a:prstDash val="solid"/>
                      <a:round/>
                    </a:lnB>
                    <a:solidFill>
                      <a:srgbClr val="66FFFF"/>
                    </a:solidFill>
                  </a:tcPr>
                </a:tc>
              </a:tr>
              <a:tr h="473075">
                <a:tc>
                  <a:txBody>
                    <a:bodyPr/>
                    <a:p>
                      <a:pPr algn="ctr" eaLnBrk="1" hangingPunct="1" latinLnBrk="1" lvl="0">
                        <a:spcBef>
                          <a:spcPct val="15000"/>
                        </a:spcBef>
                      </a:pPr>
                      <a:r>
                        <a:rPr altLang="zh-CN" b="1" sz="2000" lang="en-US">
                          <a:solidFill>
                            <a:schemeClr val="dk2"/>
                          </a:solidFill>
                        </a:rPr>
                        <a:t>A</a:t>
                      </a:r>
                      <a:r>
                        <a:rPr altLang="zh-CN" baseline="-25000" b="1" sz="2000" lang="en-US">
                          <a:solidFill>
                            <a:schemeClr val="dk2"/>
                          </a:solidFill>
                        </a:rPr>
                        <a:t>1</a:t>
                      </a:r>
                    </a:p>
                  </a:txBody>
                  <a:tcPr marL="91440" marR="91440" marT="45720" marB="45720" anchor="ctr" vert="horz">
                    <a:lnL w="28575"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solidFill>
                      <a:srgbClr val="66FFFF"/>
                    </a:solidFill>
                  </a:tcPr>
                </a:tc>
                <a:tc>
                  <a:txBody>
                    <a:bodyPr/>
                    <a:p>
                      <a:pPr algn="ctr" eaLnBrk="1" hangingPunct="1" latinLnBrk="1" lvl="0">
                        <a:spcBef>
                          <a:spcPct val="15000"/>
                        </a:spcBef>
                      </a:pPr>
                      <a:r>
                        <a:rPr altLang="zh-CN" b="1" sz="2000" lang="en-US">
                          <a:solidFill>
                            <a:schemeClr val="dk2"/>
                          </a:solidFill>
                          <a:effectLst>
                            <a:outerShdw algn="tl" blurRad="38100" dir="2700000" dist="38100">
                              <a:srgbClr val="C0C0C0"/>
                            </a:outerShdw>
                          </a:effectLst>
                        </a:rPr>
                        <a:t>2</a:t>
                      </a:r>
                    </a:p>
                  </a:txBody>
                  <a:tcPr marL="91440" marR="91440" marT="45720" marB="45720" anchor="t"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spcBef>
                          <a:spcPct val="15000"/>
                        </a:spcBef>
                      </a:pPr>
                      <a:r>
                        <a:rPr altLang="zh-CN" b="1" sz="2000" lang="en-US">
                          <a:solidFill>
                            <a:schemeClr val="dk2"/>
                          </a:solidFill>
                          <a:effectLst>
                            <a:outerShdw algn="tl" blurRad="38100" dir="2700000" dist="38100">
                              <a:srgbClr val="C0C0C0"/>
                            </a:outerShdw>
                          </a:effectLst>
                        </a:rPr>
                        <a:t>5</a:t>
                      </a:r>
                    </a:p>
                  </a:txBody>
                  <a:tcPr marL="91440" marR="91440" marT="45720" marB="45720" anchor="t"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spcBef>
                          <a:spcPct val="15000"/>
                        </a:spcBef>
                      </a:pPr>
                      <a:r>
                        <a:rPr altLang="zh-CN" b="1" sz="2000" lang="en-US">
                          <a:solidFill>
                            <a:schemeClr val="dk2"/>
                          </a:solidFill>
                          <a:effectLst>
                            <a:outerShdw algn="tl" blurRad="38100" dir="2700000" dist="38100">
                              <a:srgbClr val="C0C0C0"/>
                            </a:outerShdw>
                          </a:effectLst>
                        </a:rPr>
                        <a:t>8</a:t>
                      </a:r>
                    </a:p>
                  </a:txBody>
                  <a:tcPr marL="91440" marR="91440" marT="45720" marB="45720" anchor="t"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spcBef>
                          <a:spcPct val="15000"/>
                        </a:spcBef>
                      </a:pPr>
                      <a:r>
                        <a:rPr altLang="zh-CN" b="1" sz="2000" lang="en-US">
                          <a:solidFill>
                            <a:schemeClr val="dk2"/>
                          </a:solidFill>
                          <a:effectLst>
                            <a:outerShdw algn="tl" blurRad="38100" dir="2700000" dist="38100">
                              <a:srgbClr val="C0C0C0"/>
                            </a:outerShdw>
                          </a:effectLst>
                        </a:rPr>
                        <a:t>9</a:t>
                      </a:r>
                    </a:p>
                  </a:txBody>
                  <a:tcPr marL="91440" marR="91440" marT="45720" marB="45720" anchor="t" vert="horz">
                    <a:lnL w="12700" cap="flat" cmpd="sng">
                      <a:solidFill>
                        <a:schemeClr val="dk1">
                          <a:alpha val="100000"/>
                        </a:schemeClr>
                      </a:solidFill>
                      <a:prstDash val="solid"/>
                      <a:round/>
                    </a:lnL>
                    <a:lnR w="28575"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r>
              <a:tr h="474662">
                <a:tc>
                  <a:txBody>
                    <a:bodyPr/>
                    <a:p>
                      <a:pPr algn="ctr" eaLnBrk="1" hangingPunct="1" latinLnBrk="1" lvl="0">
                        <a:spcBef>
                          <a:spcPct val="15000"/>
                        </a:spcBef>
                      </a:pPr>
                      <a:r>
                        <a:rPr altLang="zh-CN" b="1" sz="2000" lang="en-US">
                          <a:solidFill>
                            <a:schemeClr val="dk2"/>
                          </a:solidFill>
                        </a:rPr>
                        <a:t>A</a:t>
                      </a:r>
                      <a:r>
                        <a:rPr altLang="zh-CN" baseline="-25000" b="1" sz="2000" lang="en-US">
                          <a:solidFill>
                            <a:schemeClr val="dk2"/>
                          </a:solidFill>
                        </a:rPr>
                        <a:t>2</a:t>
                      </a:r>
                    </a:p>
                  </a:txBody>
                  <a:tcPr marL="91440" marR="91440" marT="45720" marB="45720" anchor="ctr" vert="horz">
                    <a:lnL w="28575"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solidFill>
                      <a:srgbClr val="66FFFF"/>
                    </a:solidFill>
                  </a:tcPr>
                </a:tc>
                <a:tc>
                  <a:txBody>
                    <a:bodyPr/>
                    <a:p>
                      <a:pPr algn="ctr" eaLnBrk="1" hangingPunct="1" latinLnBrk="1" lvl="0">
                        <a:spcBef>
                          <a:spcPct val="15000"/>
                        </a:spcBef>
                      </a:pPr>
                      <a:r>
                        <a:rPr altLang="zh-CN" b="1" sz="2000" lang="en-US">
                          <a:solidFill>
                            <a:schemeClr val="dk2"/>
                          </a:solidFill>
                          <a:effectLst>
                            <a:outerShdw algn="tl" blurRad="38100" dir="2700000" dist="38100">
                              <a:srgbClr val="C0C0C0"/>
                            </a:outerShdw>
                          </a:effectLst>
                        </a:rPr>
                        <a:t>9</a:t>
                      </a:r>
                    </a:p>
                  </a:txBody>
                  <a:tcPr marL="91440" marR="91440" marT="45720" marB="45720" anchor="t"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spcBef>
                          <a:spcPct val="15000"/>
                        </a:spcBef>
                      </a:pPr>
                      <a:r>
                        <a:rPr altLang="zh-CN" b="1" sz="2000" lang="en-US">
                          <a:solidFill>
                            <a:schemeClr val="dk2"/>
                          </a:solidFill>
                          <a:effectLst>
                            <a:outerShdw algn="tl" blurRad="38100" dir="2700000" dist="38100">
                              <a:srgbClr val="C0C0C0"/>
                            </a:outerShdw>
                          </a:effectLst>
                        </a:rPr>
                        <a:t>10</a:t>
                      </a:r>
                    </a:p>
                  </a:txBody>
                  <a:tcPr marL="91440" marR="91440" marT="45720" marB="45720" anchor="t"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spcBef>
                          <a:spcPct val="15000"/>
                        </a:spcBef>
                      </a:pPr>
                      <a:r>
                        <a:rPr altLang="zh-CN" b="1" sz="2000" lang="en-US">
                          <a:solidFill>
                            <a:schemeClr val="dk2"/>
                          </a:solidFill>
                          <a:effectLst>
                            <a:outerShdw algn="tl" blurRad="38100" dir="2700000" dist="38100">
                              <a:srgbClr val="C0C0C0"/>
                            </a:outerShdw>
                          </a:effectLst>
                        </a:rPr>
                        <a:t>7</a:t>
                      </a:r>
                    </a:p>
                  </a:txBody>
                  <a:tcPr marL="91440" marR="91440" marT="45720" marB="45720" anchor="t"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spcBef>
                          <a:spcPct val="15000"/>
                        </a:spcBef>
                      </a:pPr>
                      <a:r>
                        <a:rPr altLang="zh-CN" b="1" sz="2000" lang="en-US">
                          <a:solidFill>
                            <a:schemeClr val="dk2"/>
                          </a:solidFill>
                          <a:effectLst>
                            <a:outerShdw algn="tl" blurRad="38100" dir="2700000" dist="38100">
                              <a:srgbClr val="C0C0C0"/>
                            </a:outerShdw>
                          </a:effectLst>
                        </a:rPr>
                        <a:t>10</a:t>
                      </a:r>
                    </a:p>
                  </a:txBody>
                  <a:tcPr marL="91440" marR="91440" marT="45720" marB="45720" anchor="t" vert="horz">
                    <a:lnL w="12700" cap="flat" cmpd="sng">
                      <a:solidFill>
                        <a:schemeClr val="dk1">
                          <a:alpha val="100000"/>
                        </a:schemeClr>
                      </a:solidFill>
                      <a:prstDash val="solid"/>
                      <a:round/>
                    </a:lnL>
                    <a:lnR w="28575"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r>
              <a:tr h="473075">
                <a:tc>
                  <a:txBody>
                    <a:bodyPr/>
                    <a:p>
                      <a:pPr algn="ctr" eaLnBrk="1" hangingPunct="1" latinLnBrk="1" lvl="0">
                        <a:spcBef>
                          <a:spcPct val="15000"/>
                        </a:spcBef>
                      </a:pPr>
                      <a:r>
                        <a:rPr altLang="zh-CN" b="1" sz="2000" lang="en-US">
                          <a:solidFill>
                            <a:schemeClr val="dk2"/>
                          </a:solidFill>
                        </a:rPr>
                        <a:t>A</a:t>
                      </a:r>
                      <a:r>
                        <a:rPr altLang="zh-CN" baseline="-25000" b="1" sz="2000" lang="en-US">
                          <a:solidFill>
                            <a:schemeClr val="dk2"/>
                          </a:solidFill>
                        </a:rPr>
                        <a:t>3</a:t>
                      </a:r>
                    </a:p>
                  </a:txBody>
                  <a:tcPr marL="91440" marR="91440" marT="45720" marB="45720" anchor="t" vert="horz">
                    <a:lnL w="28575"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solidFill>
                      <a:srgbClr val="66FFFF"/>
                    </a:solidFill>
                  </a:tcPr>
                </a:tc>
                <a:tc>
                  <a:txBody>
                    <a:bodyPr/>
                    <a:p>
                      <a:pPr algn="ctr" eaLnBrk="1" hangingPunct="1" latinLnBrk="1" lvl="0">
                        <a:spcBef>
                          <a:spcPct val="15000"/>
                        </a:spcBef>
                      </a:pPr>
                      <a:r>
                        <a:rPr altLang="zh-CN" b="1" sz="2000" lang="en-US">
                          <a:solidFill>
                            <a:schemeClr val="dk2"/>
                          </a:solidFill>
                          <a:effectLst>
                            <a:outerShdw algn="tl" blurRad="38100" dir="2700000" dist="38100">
                              <a:srgbClr val="C0C0C0"/>
                            </a:outerShdw>
                          </a:effectLst>
                        </a:rPr>
                        <a:t>6</a:t>
                      </a:r>
                    </a:p>
                  </a:txBody>
                  <a:tcPr marL="91440" marR="91440" marT="45720" marB="45720" anchor="t"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spcBef>
                          <a:spcPct val="15000"/>
                        </a:spcBef>
                      </a:pPr>
                      <a:r>
                        <a:rPr altLang="zh-CN" b="1" sz="2000" lang="en-US">
                          <a:solidFill>
                            <a:schemeClr val="dk2"/>
                          </a:solidFill>
                          <a:effectLst>
                            <a:outerShdw algn="tl" blurRad="38100" dir="2700000" dist="38100">
                              <a:srgbClr val="C0C0C0"/>
                            </a:outerShdw>
                          </a:effectLst>
                        </a:rPr>
                        <a:t>5</a:t>
                      </a:r>
                    </a:p>
                  </a:txBody>
                  <a:tcPr marL="91440" marR="91440" marT="45720" marB="45720" anchor="t"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spcBef>
                          <a:spcPct val="15000"/>
                        </a:spcBef>
                      </a:pPr>
                      <a:r>
                        <a:rPr altLang="zh-CN" b="1" sz="2000" lang="en-US">
                          <a:solidFill>
                            <a:schemeClr val="dk2"/>
                          </a:solidFill>
                          <a:effectLst>
                            <a:outerShdw algn="tl" blurRad="38100" dir="2700000" dist="38100">
                              <a:srgbClr val="C0C0C0"/>
                            </a:outerShdw>
                          </a:effectLst>
                        </a:rPr>
                        <a:t>4</a:t>
                      </a:r>
                    </a:p>
                  </a:txBody>
                  <a:tcPr marL="91440" marR="91440" marT="45720" marB="45720" anchor="t"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spcBef>
                          <a:spcPct val="15000"/>
                        </a:spcBef>
                      </a:pPr>
                      <a:r>
                        <a:rPr altLang="zh-CN" b="1" sz="2000" lang="en-US">
                          <a:solidFill>
                            <a:schemeClr val="dk2"/>
                          </a:solidFill>
                          <a:effectLst>
                            <a:outerShdw algn="tl" blurRad="38100" dir="2700000" dist="38100">
                              <a:srgbClr val="C0C0C0"/>
                            </a:outerShdw>
                          </a:effectLst>
                        </a:rPr>
                        <a:t>12</a:t>
                      </a:r>
                    </a:p>
                  </a:txBody>
                  <a:tcPr marL="91440" marR="91440" marT="45720" marB="45720" anchor="t" vert="horz">
                    <a:lnL w="12700" cap="flat" cmpd="sng">
                      <a:solidFill>
                        <a:schemeClr val="dk1">
                          <a:alpha val="100000"/>
                        </a:schemeClr>
                      </a:solidFill>
                      <a:prstDash val="solid"/>
                      <a:round/>
                    </a:lnL>
                    <a:lnR w="28575"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r>
              <a:tr h="473075">
                <a:tc>
                  <a:txBody>
                    <a:bodyPr/>
                    <a:p>
                      <a:pPr algn="ctr" eaLnBrk="1" hangingPunct="1" latinLnBrk="1" lvl="0">
                        <a:spcBef>
                          <a:spcPct val="15000"/>
                        </a:spcBef>
                      </a:pPr>
                      <a:r>
                        <a:rPr altLang="en-US" b="1" sz="2000" lang="zh-CN">
                          <a:solidFill>
                            <a:schemeClr val="dk2"/>
                          </a:solidFill>
                        </a:rPr>
                        <a:t>销量</a:t>
                      </a:r>
                    </a:p>
                  </a:txBody>
                  <a:tcPr marL="91440" marR="91440" marT="45720" marB="45720" anchor="t" vert="horz">
                    <a:lnL w="28575"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28575" cap="flat" cmpd="sng">
                      <a:solidFill>
                        <a:schemeClr val="dk1">
                          <a:alpha val="100000"/>
                        </a:schemeClr>
                      </a:solidFill>
                      <a:prstDash val="solid"/>
                      <a:round/>
                    </a:lnB>
                    <a:solidFill>
                      <a:srgbClr val="66FFFF"/>
                    </a:solidFill>
                  </a:tcPr>
                </a:tc>
                <a:tc>
                  <a:txBody>
                    <a:bodyPr/>
                    <a:p>
                      <a:pPr algn="ctr" eaLnBrk="1" hangingPunct="1" latinLnBrk="1" lvl="0">
                        <a:spcBef>
                          <a:spcPct val="15000"/>
                        </a:spcBef>
                      </a:pPr>
                      <a:r>
                        <a:rPr altLang="zh-CN" b="1" sz="2000" lang="en-US">
                          <a:solidFill>
                            <a:schemeClr val="dk2"/>
                          </a:solidFill>
                          <a:effectLst>
                            <a:outerShdw algn="tl" blurRad="38100" dir="2700000" dist="38100">
                              <a:srgbClr val="C0C0C0"/>
                            </a:outerShdw>
                          </a:effectLst>
                        </a:rPr>
                        <a:t>8</a:t>
                      </a:r>
                    </a:p>
                  </a:txBody>
                  <a:tcPr marL="91440" marR="91440" marT="45720" marB="45720" anchor="t"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28575" cap="flat" cmpd="sng">
                      <a:solidFill>
                        <a:schemeClr val="dk1">
                          <a:alpha val="100000"/>
                        </a:schemeClr>
                      </a:solidFill>
                      <a:prstDash val="solid"/>
                      <a:round/>
                    </a:lnB>
                    <a:noFill/>
                  </a:tcPr>
                </a:tc>
                <a:tc>
                  <a:txBody>
                    <a:bodyPr/>
                    <a:p>
                      <a:pPr algn="ctr" eaLnBrk="1" hangingPunct="1" latinLnBrk="1" lvl="0">
                        <a:spcBef>
                          <a:spcPct val="15000"/>
                        </a:spcBef>
                      </a:pPr>
                      <a:r>
                        <a:rPr altLang="zh-CN" b="1" sz="2000" lang="en-US">
                          <a:solidFill>
                            <a:schemeClr val="dk2"/>
                          </a:solidFill>
                          <a:effectLst>
                            <a:outerShdw algn="tl" blurRad="38100" dir="2700000" dist="38100">
                              <a:srgbClr val="C0C0C0"/>
                            </a:outerShdw>
                          </a:effectLst>
                        </a:rPr>
                        <a:t>14</a:t>
                      </a:r>
                    </a:p>
                  </a:txBody>
                  <a:tcPr marL="91440" marR="91440" marT="45720" marB="45720" anchor="t"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28575" cap="flat" cmpd="sng">
                      <a:solidFill>
                        <a:schemeClr val="dk1">
                          <a:alpha val="100000"/>
                        </a:schemeClr>
                      </a:solidFill>
                      <a:prstDash val="solid"/>
                      <a:round/>
                    </a:lnB>
                    <a:noFill/>
                  </a:tcPr>
                </a:tc>
                <a:tc>
                  <a:txBody>
                    <a:bodyPr/>
                    <a:p>
                      <a:pPr algn="ctr" eaLnBrk="1" hangingPunct="1" latinLnBrk="1" lvl="0">
                        <a:spcBef>
                          <a:spcPct val="15000"/>
                        </a:spcBef>
                      </a:pPr>
                      <a:r>
                        <a:rPr altLang="zh-CN" b="1" sz="2000" lang="en-US">
                          <a:solidFill>
                            <a:schemeClr val="dk2"/>
                          </a:solidFill>
                          <a:effectLst>
                            <a:outerShdw algn="tl" blurRad="38100" dir="2700000" dist="38100">
                              <a:srgbClr val="C0C0C0"/>
                            </a:outerShdw>
                          </a:effectLst>
                        </a:rPr>
                        <a:t>9</a:t>
                      </a:r>
                    </a:p>
                  </a:txBody>
                  <a:tcPr marL="91440" marR="91440" marT="45720" marB="45720" anchor="t"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28575" cap="flat" cmpd="sng">
                      <a:solidFill>
                        <a:schemeClr val="dk1">
                          <a:alpha val="100000"/>
                        </a:schemeClr>
                      </a:solidFill>
                      <a:prstDash val="solid"/>
                      <a:round/>
                    </a:lnB>
                    <a:noFill/>
                  </a:tcPr>
                </a:tc>
                <a:tc>
                  <a:txBody>
                    <a:bodyPr/>
                    <a:p>
                      <a:pPr algn="ctr" eaLnBrk="1" hangingPunct="1" latinLnBrk="1" lvl="0">
                        <a:spcBef>
                          <a:spcPct val="15000"/>
                        </a:spcBef>
                      </a:pPr>
                      <a:endParaRPr altLang="zh-CN" sz="2000" lang="zh-CN">
                        <a:effectLst>
                          <a:outerShdw algn="tl" blurRad="38100" dir="2700000" dist="38100">
                            <a:srgbClr val="C0C0C0"/>
                          </a:outerShdw>
                        </a:effectLst>
                      </a:endParaRPr>
                    </a:p>
                  </a:txBody>
                  <a:tcPr marL="91440" marR="91440" marT="45720" marB="45720" anchor="t" vert="horz">
                    <a:lnL w="12700" cap="flat" cmpd="sng">
                      <a:solidFill>
                        <a:schemeClr val="dk1">
                          <a:alpha val="100000"/>
                        </a:schemeClr>
                      </a:solidFill>
                      <a:prstDash val="solid"/>
                      <a:round/>
                    </a:lnL>
                    <a:lnR w="28575" cap="flat" cmpd="sng">
                      <a:solidFill>
                        <a:schemeClr val="dk1">
                          <a:alpha val="100000"/>
                        </a:schemeClr>
                      </a:solidFill>
                      <a:prstDash val="solid"/>
                      <a:round/>
                    </a:lnR>
                    <a:lnT w="12700" cap="flat" cmpd="sng">
                      <a:solidFill>
                        <a:schemeClr val="dk1">
                          <a:alpha val="100000"/>
                        </a:schemeClr>
                      </a:solidFill>
                      <a:prstDash val="solid"/>
                      <a:round/>
                    </a:lnT>
                    <a:lnB w="28575" cap="flat" cmpd="sng">
                      <a:solidFill>
                        <a:schemeClr val="dk1">
                          <a:alpha val="100000"/>
                        </a:schemeClr>
                      </a:solidFill>
                      <a:prstDash val="solid"/>
                      <a:round/>
                    </a:lnB>
                    <a:noFill/>
                  </a:tcPr>
                </a:tc>
              </a:tr>
            </a:tbl>
          </a:graphicData>
        </a:graphic>
      </p:graphicFrame>
      <p:sp>
        <p:nvSpPr>
          <p:cNvPr id="1049856" name=""/>
          <p:cNvSpPr/>
          <p:nvPr/>
        </p:nvSpPr>
        <p:spPr>
          <a:xfrm rot="0">
            <a:off x="468312" y="2276475"/>
            <a:ext cx="1512887" cy="863600"/>
          </a:xfrm>
          <a:prstGeom prst="line"/>
          <a:noFill/>
          <a:ln w="28575" cap="flat" cmpd="sng">
            <a:solidFill>
              <a:schemeClr val="dk1">
                <a:alpha val="100000"/>
              </a:schemeClr>
            </a:solidFill>
            <a:prstDash val="solid"/>
            <a:round/>
          </a:ln>
        </p:spPr>
      </p:sp>
      <p:pic>
        <p:nvPicPr>
          <p:cNvPr id="2097178" name=""/>
          <p:cNvPicPr>
            <a:picLocks/>
          </p:cNvPicPr>
          <p:nvPr/>
        </p:nvPicPr>
        <p:blipFill>
          <a:blip xmlns:r="http://schemas.openxmlformats.org/officeDocument/2006/relationships" r:embed="rId1"/>
          <a:srcRect l="0" t="0" r="0" b="0"/>
          <a:stretch>
            <a:fillRect/>
          </a:stretch>
        </p:blipFill>
        <p:spPr>
          <a:xfrm rot="0">
            <a:off x="395287" y="5218112"/>
            <a:ext cx="5673725" cy="515937"/>
          </a:xfrm>
          <a:prstGeom prst="rect"/>
          <a:noFill/>
          <a:ln>
            <a:noFill/>
          </a:ln>
        </p:spPr>
      </p:pic>
    </p:spTree>
  </p:cSld>
  <p:clrMapOvr>
    <a:masterClrMapping/>
  </p:clrMapOvr>
  <p:timing/>
</p:sld>
</file>

<file path=ppt/slides/slide33.xml><?xml version="1.0" encoding="utf-8"?>
<p:sld xmlns:a="http://schemas.openxmlformats.org/drawingml/2006/main" xmlns:r="http://schemas.openxmlformats.org/officeDocument/2006/relationships" xmlns:p="http://schemas.openxmlformats.org/presentationml/2006/main" showMasterSp="1">
  <p:cSld>
    <p:spTree>
      <p:nvGrpSpPr>
        <p:cNvPr id="187" name=""/>
        <p:cNvGrpSpPr/>
        <p:nvPr/>
      </p:nvGrpSpPr>
      <p:grpSpPr>
        <a:xfrm rot="0">
          <a:off x="0" y="0"/>
          <a:ext cx="0" cy="0"/>
          <a:chOff x="0" y="0"/>
          <a:chExt cx="0" cy="0"/>
        </a:xfrm>
      </p:grpSpPr>
      <p:sp>
        <p:nvSpPr>
          <p:cNvPr id="1049857" name="" descr="Large confetti"/>
          <p:cNvSpPr/>
          <p:nvPr>
            <p:ph type="title" sz="full" idx="0"/>
          </p:nvPr>
        </p:nvSpPr>
        <p:spPr>
          <a:xfrm rot="0">
            <a:off x="179387" y="115887"/>
            <a:ext cx="7345362" cy="7112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1" sz="3400" i="0" u="none">
                <a:solidFill>
                  <a:srgbClr val="003300"/>
                </a:solidFill>
                <a:latin typeface="Times New Roman" pitchFamily="18" charset="0"/>
                <a:ea typeface="宋体" pitchFamily="2" charset="-122"/>
                <a:sym typeface="Times New Roman" pitchFamily="18" charset="0"/>
              </a:defRPr>
            </a:lvl1pPr>
          </a:lstStyle>
          <a:p>
            <a:pPr eaLnBrk="1" hangingPunct="1" latinLnBrk="1" lvl="0"/>
            <a:r>
              <a:rPr altLang="en-US" lang="zh-CN">
                <a:effectLst>
                  <a:outerShdw algn="tl" blurRad="38100" dir="2700000" dist="38100">
                    <a:srgbClr val="C0C0C0"/>
                  </a:outerShdw>
                </a:effectLst>
              </a:rPr>
              <a:t>运输问题的应用</a:t>
            </a:r>
          </a:p>
        </p:txBody>
      </p:sp>
      <p:graphicFrame>
        <p:nvGraphicFramePr>
          <p:cNvPr id="4194325" name=""/>
          <p:cNvGraphicFramePr>
            <a:graphicFrameLocks/>
          </p:cNvGraphicFramePr>
          <p:nvPr/>
        </p:nvGraphicFramePr>
        <p:xfrm rot="0">
          <a:off x="395287" y="1892300"/>
          <a:ext cx="7620000" cy="2762250"/>
        </p:xfrm>
        <a:graphic>
          <a:graphicData uri="http://schemas.openxmlformats.org/drawingml/2006/table">
            <a:tbl>
              <a:tblPr/>
              <a:tblGrid>
                <a:gridCol w="1524000"/>
                <a:gridCol w="1524000"/>
                <a:gridCol w="1524000"/>
                <a:gridCol w="1524000"/>
                <a:gridCol w="1524000"/>
              </a:tblGrid>
              <a:tr h="868362">
                <a:tc>
                  <a:txBody>
                    <a:bodyPr/>
                    <a:p>
                      <a:pPr algn="l" eaLnBrk="1" hangingPunct="1" latinLnBrk="1" lvl="0">
                        <a:spcBef>
                          <a:spcPct val="15000"/>
                        </a:spcBef>
                      </a:pPr>
                      <a:r>
                        <a:rPr altLang="zh-CN" b="1" sz="2000" lang="en-US">
                          <a:solidFill>
                            <a:schemeClr val="dk2"/>
                          </a:solidFill>
                        </a:rPr>
                        <a:t>            </a:t>
                      </a:r>
                      <a:r>
                        <a:rPr altLang="en-US" b="1" sz="2000" lang="zh-CN">
                          <a:solidFill>
                            <a:schemeClr val="dk2"/>
                          </a:solidFill>
                        </a:rPr>
                        <a:t>销地</a:t>
                      </a:r>
                    </a:p>
                    <a:p>
                      <a:pPr algn="l" eaLnBrk="1" hangingPunct="1" latinLnBrk="1" lvl="0">
                        <a:spcBef>
                          <a:spcPct val="15000"/>
                        </a:spcBef>
                      </a:pPr>
                      <a:r>
                        <a:rPr altLang="en-US" b="1" sz="2000" lang="zh-CN">
                          <a:solidFill>
                            <a:schemeClr val="dk2"/>
                          </a:solidFill>
                        </a:rPr>
                        <a:t>产地</a:t>
                      </a:r>
                    </a:p>
                  </a:txBody>
                  <a:tcPr marL="91440" marR="91440" marT="45720" marB="45720" anchor="ctr" vert="horz">
                    <a:lnL w="28575" cap="flat" cmpd="sng">
                      <a:solidFill>
                        <a:schemeClr val="dk1">
                          <a:alpha val="100000"/>
                        </a:schemeClr>
                      </a:solidFill>
                      <a:prstDash val="solid"/>
                      <a:round/>
                    </a:lnL>
                    <a:lnR w="12700" cap="flat" cmpd="sng">
                      <a:solidFill>
                        <a:schemeClr val="dk1">
                          <a:alpha val="100000"/>
                        </a:schemeClr>
                      </a:solidFill>
                      <a:prstDash val="solid"/>
                      <a:round/>
                    </a:lnR>
                    <a:lnT w="28575"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spcBef>
                          <a:spcPct val="15000"/>
                        </a:spcBef>
                      </a:pPr>
                      <a:r>
                        <a:rPr altLang="zh-CN" b="1" sz="2000" lang="en-US">
                          <a:solidFill>
                            <a:schemeClr val="dk2"/>
                          </a:solidFill>
                        </a:rPr>
                        <a:t>B</a:t>
                      </a:r>
                      <a:r>
                        <a:rPr altLang="zh-CN" baseline="-25000" b="1" sz="2000" lang="en-US">
                          <a:solidFill>
                            <a:schemeClr val="dk2"/>
                          </a:solidFill>
                        </a:rPr>
                        <a:t>1</a:t>
                      </a:r>
                    </a:p>
                  </a:txBody>
                  <a:tcPr marL="91440" marR="91440" marT="45720" marB="45720" anchor="ctr" vert="horz">
                    <a:lnL w="12700" cap="flat" cmpd="sng">
                      <a:solidFill>
                        <a:schemeClr val="dk1">
                          <a:alpha val="100000"/>
                        </a:schemeClr>
                      </a:solidFill>
                      <a:prstDash val="solid"/>
                      <a:round/>
                    </a:lnL>
                    <a:lnR w="12700" cap="flat" cmpd="sng">
                      <a:solidFill>
                        <a:schemeClr val="dk1">
                          <a:alpha val="100000"/>
                        </a:schemeClr>
                      </a:solidFill>
                      <a:prstDash val="solid"/>
                      <a:round/>
                    </a:lnR>
                    <a:lnT w="28575" cap="flat" cmpd="sng">
                      <a:solidFill>
                        <a:schemeClr val="dk1">
                          <a:alpha val="100000"/>
                        </a:schemeClr>
                      </a:solidFill>
                      <a:prstDash val="solid"/>
                      <a:round/>
                    </a:lnT>
                    <a:lnB w="12700" cap="flat" cmpd="sng">
                      <a:solidFill>
                        <a:schemeClr val="dk1">
                          <a:alpha val="100000"/>
                        </a:schemeClr>
                      </a:solidFill>
                      <a:prstDash val="solid"/>
                      <a:round/>
                    </a:lnB>
                    <a:solidFill>
                      <a:srgbClr val="66FFFF"/>
                    </a:solidFill>
                  </a:tcPr>
                </a:tc>
                <a:tc>
                  <a:txBody>
                    <a:bodyPr/>
                    <a:p>
                      <a:pPr algn="ctr" eaLnBrk="1" hangingPunct="1" latinLnBrk="1" lvl="0">
                        <a:spcBef>
                          <a:spcPct val="15000"/>
                        </a:spcBef>
                      </a:pPr>
                      <a:r>
                        <a:rPr altLang="zh-CN" b="1" sz="2000" lang="en-US">
                          <a:solidFill>
                            <a:schemeClr val="dk2"/>
                          </a:solidFill>
                        </a:rPr>
                        <a:t>B</a:t>
                      </a:r>
                      <a:r>
                        <a:rPr altLang="zh-CN" baseline="-25000" b="1" sz="2000" lang="en-US">
                          <a:solidFill>
                            <a:schemeClr val="dk2"/>
                          </a:solidFill>
                        </a:rPr>
                        <a:t>2</a:t>
                      </a:r>
                    </a:p>
                  </a:txBody>
                  <a:tcPr marL="91440" marR="91440" marT="45720" marB="45720" anchor="ctr" vert="horz">
                    <a:lnL w="12700" cap="flat" cmpd="sng">
                      <a:solidFill>
                        <a:schemeClr val="dk1">
                          <a:alpha val="100000"/>
                        </a:schemeClr>
                      </a:solidFill>
                      <a:prstDash val="solid"/>
                      <a:round/>
                    </a:lnL>
                    <a:lnR w="12700" cap="flat" cmpd="sng">
                      <a:solidFill>
                        <a:schemeClr val="dk1">
                          <a:alpha val="100000"/>
                        </a:schemeClr>
                      </a:solidFill>
                      <a:prstDash val="solid"/>
                      <a:round/>
                    </a:lnR>
                    <a:lnT w="28575" cap="flat" cmpd="sng">
                      <a:solidFill>
                        <a:schemeClr val="dk1">
                          <a:alpha val="100000"/>
                        </a:schemeClr>
                      </a:solidFill>
                      <a:prstDash val="solid"/>
                      <a:round/>
                    </a:lnT>
                    <a:lnB w="12700" cap="flat" cmpd="sng">
                      <a:solidFill>
                        <a:schemeClr val="dk1">
                          <a:alpha val="100000"/>
                        </a:schemeClr>
                      </a:solidFill>
                      <a:prstDash val="solid"/>
                      <a:round/>
                    </a:lnB>
                    <a:solidFill>
                      <a:srgbClr val="66FFFF"/>
                    </a:solidFill>
                  </a:tcPr>
                </a:tc>
                <a:tc>
                  <a:txBody>
                    <a:bodyPr/>
                    <a:p>
                      <a:pPr algn="ctr" eaLnBrk="1" hangingPunct="1" latinLnBrk="1" lvl="0">
                        <a:spcBef>
                          <a:spcPct val="15000"/>
                        </a:spcBef>
                      </a:pPr>
                      <a:r>
                        <a:rPr altLang="zh-CN" b="1" sz="2000" lang="en-US">
                          <a:solidFill>
                            <a:schemeClr val="dk2"/>
                          </a:solidFill>
                        </a:rPr>
                        <a:t>B</a:t>
                      </a:r>
                      <a:r>
                        <a:rPr altLang="zh-CN" baseline="-25000" b="1" sz="2000" lang="en-US">
                          <a:solidFill>
                            <a:schemeClr val="dk2"/>
                          </a:solidFill>
                        </a:rPr>
                        <a:t>3</a:t>
                      </a:r>
                    </a:p>
                  </a:txBody>
                  <a:tcPr marL="91440" marR="91440" marT="45720" marB="45720" anchor="ctr" vert="horz">
                    <a:lnL w="12700" cap="flat" cmpd="sng">
                      <a:solidFill>
                        <a:schemeClr val="dk1">
                          <a:alpha val="100000"/>
                        </a:schemeClr>
                      </a:solidFill>
                      <a:prstDash val="solid"/>
                      <a:round/>
                    </a:lnL>
                    <a:lnR w="12700" cap="flat" cmpd="sng">
                      <a:solidFill>
                        <a:schemeClr val="dk1">
                          <a:alpha val="100000"/>
                        </a:schemeClr>
                      </a:solidFill>
                      <a:prstDash val="solid"/>
                      <a:round/>
                    </a:lnR>
                    <a:lnT w="28575" cap="flat" cmpd="sng">
                      <a:solidFill>
                        <a:schemeClr val="dk1">
                          <a:alpha val="100000"/>
                        </a:schemeClr>
                      </a:solidFill>
                      <a:prstDash val="solid"/>
                      <a:round/>
                    </a:lnT>
                    <a:lnB w="12700" cap="flat" cmpd="sng">
                      <a:solidFill>
                        <a:schemeClr val="dk1">
                          <a:alpha val="100000"/>
                        </a:schemeClr>
                      </a:solidFill>
                      <a:prstDash val="solid"/>
                      <a:round/>
                    </a:lnB>
                    <a:solidFill>
                      <a:srgbClr val="66FFFF"/>
                    </a:solidFill>
                  </a:tcPr>
                </a:tc>
                <a:tc>
                  <a:txBody>
                    <a:bodyPr/>
                    <a:p>
                      <a:pPr algn="ctr" eaLnBrk="1" hangingPunct="1" latinLnBrk="1" lvl="0">
                        <a:spcBef>
                          <a:spcPct val="15000"/>
                        </a:spcBef>
                      </a:pPr>
                      <a:r>
                        <a:rPr altLang="en-US" b="1" sz="2000" lang="zh-CN">
                          <a:solidFill>
                            <a:srgbClr val="000000"/>
                          </a:solidFill>
                          <a:ea typeface="宋体" pitchFamily="2" charset="-122"/>
                        </a:rPr>
                        <a:t>产量</a:t>
                      </a:r>
                    </a:p>
                  </a:txBody>
                  <a:tcPr marL="91440" marR="91440" marT="45720" marB="45720" anchor="ctr" vert="horz">
                    <a:lnL w="12700" cap="flat" cmpd="sng">
                      <a:solidFill>
                        <a:schemeClr val="dk1">
                          <a:alpha val="100000"/>
                        </a:schemeClr>
                      </a:solidFill>
                      <a:prstDash val="solid"/>
                      <a:round/>
                    </a:lnL>
                    <a:lnR w="28575" cap="flat" cmpd="sng">
                      <a:solidFill>
                        <a:schemeClr val="dk1">
                          <a:alpha val="100000"/>
                        </a:schemeClr>
                      </a:solidFill>
                      <a:prstDash val="solid"/>
                      <a:round/>
                    </a:lnR>
                    <a:lnT w="28575" cap="flat" cmpd="sng">
                      <a:solidFill>
                        <a:schemeClr val="dk1">
                          <a:alpha val="100000"/>
                        </a:schemeClr>
                      </a:solidFill>
                      <a:prstDash val="solid"/>
                      <a:round/>
                    </a:lnT>
                    <a:lnB w="12700" cap="flat" cmpd="sng">
                      <a:solidFill>
                        <a:schemeClr val="dk1">
                          <a:alpha val="100000"/>
                        </a:schemeClr>
                      </a:solidFill>
                      <a:prstDash val="solid"/>
                      <a:round/>
                    </a:lnB>
                    <a:solidFill>
                      <a:srgbClr val="66FFFF"/>
                    </a:solidFill>
                  </a:tcPr>
                </a:tc>
              </a:tr>
              <a:tr h="473075">
                <a:tc>
                  <a:txBody>
                    <a:bodyPr/>
                    <a:p>
                      <a:pPr algn="ctr" eaLnBrk="1" hangingPunct="1" latinLnBrk="1" lvl="0">
                        <a:spcBef>
                          <a:spcPct val="15000"/>
                        </a:spcBef>
                      </a:pPr>
                      <a:r>
                        <a:rPr altLang="zh-CN" b="1" sz="2000" lang="en-US">
                          <a:solidFill>
                            <a:schemeClr val="dk2"/>
                          </a:solidFill>
                        </a:rPr>
                        <a:t>A</a:t>
                      </a:r>
                      <a:r>
                        <a:rPr altLang="zh-CN" baseline="-25000" b="1" sz="2000" lang="en-US">
                          <a:solidFill>
                            <a:schemeClr val="dk2"/>
                          </a:solidFill>
                        </a:rPr>
                        <a:t>1</a:t>
                      </a:r>
                    </a:p>
                  </a:txBody>
                  <a:tcPr marL="91440" marR="91440" marT="45720" marB="45720" anchor="ctr" vert="horz">
                    <a:lnL w="28575"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solidFill>
                      <a:srgbClr val="66FFFF"/>
                    </a:solidFill>
                  </a:tcPr>
                </a:tc>
                <a:tc>
                  <a:txBody>
                    <a:bodyPr/>
                    <a:p>
                      <a:pPr algn="ctr" eaLnBrk="1" hangingPunct="1" latinLnBrk="1" lvl="0">
                        <a:spcBef>
                          <a:spcPct val="15000"/>
                        </a:spcBef>
                      </a:pPr>
                      <a:r>
                        <a:rPr altLang="zh-CN" b="1" sz="2000" lang="en-US">
                          <a:solidFill>
                            <a:schemeClr val="dk2"/>
                          </a:solidFill>
                          <a:effectLst>
                            <a:outerShdw algn="tl" blurRad="38100" dir="2700000" dist="38100">
                              <a:srgbClr val="C0C0C0"/>
                            </a:outerShdw>
                          </a:effectLst>
                        </a:rPr>
                        <a:t>2</a:t>
                      </a:r>
                    </a:p>
                  </a:txBody>
                  <a:tcPr marL="91440" marR="91440" marT="45720" marB="45720" anchor="t"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spcBef>
                          <a:spcPct val="15000"/>
                        </a:spcBef>
                      </a:pPr>
                      <a:r>
                        <a:rPr altLang="zh-CN" b="1" sz="2000" lang="en-US">
                          <a:solidFill>
                            <a:schemeClr val="dk2"/>
                          </a:solidFill>
                          <a:effectLst>
                            <a:outerShdw algn="tl" blurRad="38100" dir="2700000" dist="38100">
                              <a:srgbClr val="C0C0C0"/>
                            </a:outerShdw>
                          </a:effectLst>
                        </a:rPr>
                        <a:t>5</a:t>
                      </a:r>
                    </a:p>
                  </a:txBody>
                  <a:tcPr marL="91440" marR="91440" marT="45720" marB="45720" anchor="t"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spcBef>
                          <a:spcPct val="15000"/>
                        </a:spcBef>
                      </a:pPr>
                      <a:r>
                        <a:rPr altLang="zh-CN" b="1" sz="2000" lang="en-US">
                          <a:solidFill>
                            <a:schemeClr val="dk2"/>
                          </a:solidFill>
                          <a:effectLst>
                            <a:outerShdw algn="tl" blurRad="38100" dir="2700000" dist="38100">
                              <a:srgbClr val="C0C0C0"/>
                            </a:outerShdw>
                          </a:effectLst>
                        </a:rPr>
                        <a:t>8</a:t>
                      </a:r>
                    </a:p>
                  </a:txBody>
                  <a:tcPr marL="91440" marR="91440" marT="45720" marB="45720" anchor="t"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spcBef>
                          <a:spcPct val="15000"/>
                        </a:spcBef>
                      </a:pPr>
                      <a:r>
                        <a:rPr altLang="zh-CN" b="1" sz="2000" lang="en-US">
                          <a:solidFill>
                            <a:schemeClr val="dk2"/>
                          </a:solidFill>
                          <a:effectLst>
                            <a:outerShdw algn="tl" blurRad="38100" dir="2700000" dist="38100">
                              <a:srgbClr val="C0C0C0"/>
                            </a:outerShdw>
                          </a:effectLst>
                        </a:rPr>
                        <a:t>9</a:t>
                      </a:r>
                    </a:p>
                  </a:txBody>
                  <a:tcPr marL="91440" marR="91440" marT="45720" marB="45720" anchor="t" vert="horz">
                    <a:lnL w="12700" cap="flat" cmpd="sng">
                      <a:solidFill>
                        <a:schemeClr val="dk1">
                          <a:alpha val="100000"/>
                        </a:schemeClr>
                      </a:solidFill>
                      <a:prstDash val="solid"/>
                      <a:round/>
                    </a:lnL>
                    <a:lnR w="28575"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r>
              <a:tr h="474662">
                <a:tc>
                  <a:txBody>
                    <a:bodyPr/>
                    <a:p>
                      <a:pPr algn="ctr" eaLnBrk="1" hangingPunct="1" latinLnBrk="1" lvl="0">
                        <a:spcBef>
                          <a:spcPct val="15000"/>
                        </a:spcBef>
                      </a:pPr>
                      <a:r>
                        <a:rPr altLang="zh-CN" b="1" sz="2000" lang="en-US">
                          <a:solidFill>
                            <a:schemeClr val="dk2"/>
                          </a:solidFill>
                        </a:rPr>
                        <a:t>A</a:t>
                      </a:r>
                      <a:r>
                        <a:rPr altLang="zh-CN" baseline="-25000" b="1" sz="2000" lang="en-US">
                          <a:solidFill>
                            <a:schemeClr val="dk2"/>
                          </a:solidFill>
                        </a:rPr>
                        <a:t>2</a:t>
                      </a:r>
                    </a:p>
                  </a:txBody>
                  <a:tcPr marL="91440" marR="91440" marT="45720" marB="45720" anchor="ctr" vert="horz">
                    <a:lnL w="28575"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solidFill>
                      <a:srgbClr val="66FFFF"/>
                    </a:solidFill>
                  </a:tcPr>
                </a:tc>
                <a:tc>
                  <a:txBody>
                    <a:bodyPr/>
                    <a:p>
                      <a:pPr algn="ctr" eaLnBrk="1" hangingPunct="1" latinLnBrk="1" lvl="0">
                        <a:spcBef>
                          <a:spcPct val="15000"/>
                        </a:spcBef>
                      </a:pPr>
                      <a:r>
                        <a:rPr altLang="zh-CN" b="1" sz="2000" lang="en-US">
                          <a:solidFill>
                            <a:schemeClr val="dk2"/>
                          </a:solidFill>
                          <a:effectLst>
                            <a:outerShdw algn="tl" blurRad="38100" dir="2700000" dist="38100">
                              <a:srgbClr val="C0C0C0"/>
                            </a:outerShdw>
                          </a:effectLst>
                        </a:rPr>
                        <a:t>9</a:t>
                      </a:r>
                    </a:p>
                  </a:txBody>
                  <a:tcPr marL="91440" marR="91440" marT="45720" marB="45720" anchor="t"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spcBef>
                          <a:spcPct val="15000"/>
                        </a:spcBef>
                      </a:pPr>
                      <a:r>
                        <a:rPr altLang="zh-CN" b="1" sz="2000" lang="en-US">
                          <a:solidFill>
                            <a:schemeClr val="dk2"/>
                          </a:solidFill>
                          <a:effectLst>
                            <a:outerShdw algn="tl" blurRad="38100" dir="2700000" dist="38100">
                              <a:srgbClr val="C0C0C0"/>
                            </a:outerShdw>
                          </a:effectLst>
                        </a:rPr>
                        <a:t>10</a:t>
                      </a:r>
                    </a:p>
                  </a:txBody>
                  <a:tcPr marL="91440" marR="91440" marT="45720" marB="45720" anchor="t"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spcBef>
                          <a:spcPct val="15000"/>
                        </a:spcBef>
                      </a:pPr>
                      <a:r>
                        <a:rPr altLang="zh-CN" b="1" sz="2000" lang="en-US">
                          <a:solidFill>
                            <a:schemeClr val="dk2"/>
                          </a:solidFill>
                          <a:effectLst>
                            <a:outerShdw algn="tl" blurRad="38100" dir="2700000" dist="38100">
                              <a:srgbClr val="C0C0C0"/>
                            </a:outerShdw>
                          </a:effectLst>
                        </a:rPr>
                        <a:t>7</a:t>
                      </a:r>
                    </a:p>
                  </a:txBody>
                  <a:tcPr marL="91440" marR="91440" marT="45720" marB="45720" anchor="t"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spcBef>
                          <a:spcPct val="15000"/>
                        </a:spcBef>
                      </a:pPr>
                      <a:r>
                        <a:rPr altLang="zh-CN" b="1" sz="2000" lang="en-US">
                          <a:solidFill>
                            <a:schemeClr val="dk2"/>
                          </a:solidFill>
                          <a:effectLst>
                            <a:outerShdw algn="tl" blurRad="38100" dir="2700000" dist="38100">
                              <a:srgbClr val="C0C0C0"/>
                            </a:outerShdw>
                          </a:effectLst>
                        </a:rPr>
                        <a:t>10</a:t>
                      </a:r>
                    </a:p>
                  </a:txBody>
                  <a:tcPr marL="91440" marR="91440" marT="45720" marB="45720" anchor="t" vert="horz">
                    <a:lnL w="12700" cap="flat" cmpd="sng">
                      <a:solidFill>
                        <a:schemeClr val="dk1">
                          <a:alpha val="100000"/>
                        </a:schemeClr>
                      </a:solidFill>
                      <a:prstDash val="solid"/>
                      <a:round/>
                    </a:lnL>
                    <a:lnR w="28575"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r>
              <a:tr h="473075">
                <a:tc>
                  <a:txBody>
                    <a:bodyPr/>
                    <a:p>
                      <a:pPr algn="ctr" eaLnBrk="1" hangingPunct="1" latinLnBrk="1" lvl="0">
                        <a:spcBef>
                          <a:spcPct val="15000"/>
                        </a:spcBef>
                      </a:pPr>
                      <a:r>
                        <a:rPr altLang="zh-CN" b="1" sz="2000" lang="en-US">
                          <a:solidFill>
                            <a:schemeClr val="dk2"/>
                          </a:solidFill>
                        </a:rPr>
                        <a:t>A</a:t>
                      </a:r>
                      <a:r>
                        <a:rPr altLang="zh-CN" baseline="-25000" b="1" sz="2000" lang="en-US">
                          <a:solidFill>
                            <a:schemeClr val="dk2"/>
                          </a:solidFill>
                        </a:rPr>
                        <a:t>3</a:t>
                      </a:r>
                    </a:p>
                  </a:txBody>
                  <a:tcPr marL="91440" marR="91440" marT="45720" marB="45720" anchor="t" vert="horz">
                    <a:lnL w="28575"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solidFill>
                      <a:srgbClr val="66FFFF"/>
                    </a:solidFill>
                  </a:tcPr>
                </a:tc>
                <a:tc>
                  <a:txBody>
                    <a:bodyPr/>
                    <a:p>
                      <a:pPr algn="ctr" eaLnBrk="1" hangingPunct="1" latinLnBrk="1" lvl="0">
                        <a:spcBef>
                          <a:spcPct val="15000"/>
                        </a:spcBef>
                      </a:pPr>
                      <a:r>
                        <a:rPr altLang="zh-CN" b="1" sz="2000" lang="en-US">
                          <a:solidFill>
                            <a:schemeClr val="dk2"/>
                          </a:solidFill>
                          <a:effectLst>
                            <a:outerShdw algn="tl" blurRad="38100" dir="2700000" dist="38100">
                              <a:srgbClr val="C0C0C0"/>
                            </a:outerShdw>
                          </a:effectLst>
                        </a:rPr>
                        <a:t>6</a:t>
                      </a:r>
                    </a:p>
                  </a:txBody>
                  <a:tcPr marL="91440" marR="91440" marT="45720" marB="45720" anchor="t"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spcBef>
                          <a:spcPct val="15000"/>
                        </a:spcBef>
                      </a:pPr>
                      <a:r>
                        <a:rPr altLang="zh-CN" b="1" sz="2000" lang="en-US">
                          <a:solidFill>
                            <a:schemeClr val="dk2"/>
                          </a:solidFill>
                          <a:effectLst>
                            <a:outerShdw algn="tl" blurRad="38100" dir="2700000" dist="38100">
                              <a:srgbClr val="C0C0C0"/>
                            </a:outerShdw>
                          </a:effectLst>
                        </a:rPr>
                        <a:t>5</a:t>
                      </a:r>
                    </a:p>
                  </a:txBody>
                  <a:tcPr marL="91440" marR="91440" marT="45720" marB="45720" anchor="t"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spcBef>
                          <a:spcPct val="15000"/>
                        </a:spcBef>
                      </a:pPr>
                      <a:r>
                        <a:rPr altLang="zh-CN" b="1" sz="2000" lang="en-US">
                          <a:solidFill>
                            <a:schemeClr val="dk2"/>
                          </a:solidFill>
                          <a:effectLst>
                            <a:outerShdw algn="tl" blurRad="38100" dir="2700000" dist="38100">
                              <a:srgbClr val="C0C0C0"/>
                            </a:outerShdw>
                          </a:effectLst>
                        </a:rPr>
                        <a:t>4</a:t>
                      </a:r>
                    </a:p>
                  </a:txBody>
                  <a:tcPr marL="91440" marR="91440" marT="45720" marB="45720" anchor="t"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spcBef>
                          <a:spcPct val="15000"/>
                        </a:spcBef>
                      </a:pPr>
                      <a:r>
                        <a:rPr altLang="zh-CN" b="1" sz="2000" lang="en-US">
                          <a:solidFill>
                            <a:schemeClr val="dk2"/>
                          </a:solidFill>
                          <a:effectLst>
                            <a:outerShdw algn="tl" blurRad="38100" dir="2700000" dist="38100">
                              <a:srgbClr val="C0C0C0"/>
                            </a:outerShdw>
                          </a:effectLst>
                        </a:rPr>
                        <a:t>12</a:t>
                      </a:r>
                    </a:p>
                  </a:txBody>
                  <a:tcPr marL="91440" marR="91440" marT="45720" marB="45720" anchor="t" vert="horz">
                    <a:lnL w="12700" cap="flat" cmpd="sng">
                      <a:solidFill>
                        <a:schemeClr val="dk1">
                          <a:alpha val="100000"/>
                        </a:schemeClr>
                      </a:solidFill>
                      <a:prstDash val="solid"/>
                      <a:round/>
                    </a:lnL>
                    <a:lnR w="28575"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r>
              <a:tr h="473075">
                <a:tc>
                  <a:txBody>
                    <a:bodyPr/>
                    <a:p>
                      <a:pPr algn="ctr" eaLnBrk="1" hangingPunct="1" latinLnBrk="1" lvl="0">
                        <a:spcBef>
                          <a:spcPct val="15000"/>
                        </a:spcBef>
                      </a:pPr>
                      <a:r>
                        <a:rPr altLang="en-US" b="1" sz="2000" lang="zh-CN">
                          <a:solidFill>
                            <a:schemeClr val="dk2"/>
                          </a:solidFill>
                        </a:rPr>
                        <a:t>销量</a:t>
                      </a:r>
                    </a:p>
                  </a:txBody>
                  <a:tcPr marL="91440" marR="91440" marT="45720" marB="45720" anchor="t" vert="horz">
                    <a:lnL w="28575"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28575" cap="flat" cmpd="sng">
                      <a:solidFill>
                        <a:schemeClr val="dk1">
                          <a:alpha val="100000"/>
                        </a:schemeClr>
                      </a:solidFill>
                      <a:prstDash val="solid"/>
                      <a:round/>
                    </a:lnB>
                    <a:solidFill>
                      <a:srgbClr val="66FFFF"/>
                    </a:solidFill>
                  </a:tcPr>
                </a:tc>
                <a:tc>
                  <a:txBody>
                    <a:bodyPr/>
                    <a:p>
                      <a:pPr algn="ctr" eaLnBrk="1" hangingPunct="1" latinLnBrk="1" lvl="0">
                        <a:spcBef>
                          <a:spcPct val="15000"/>
                        </a:spcBef>
                      </a:pPr>
                      <a:r>
                        <a:rPr altLang="zh-CN" b="1" sz="2000" lang="en-US">
                          <a:solidFill>
                            <a:schemeClr val="dk2"/>
                          </a:solidFill>
                          <a:effectLst>
                            <a:outerShdw algn="tl" blurRad="38100" dir="2700000" dist="38100">
                              <a:srgbClr val="C0C0C0"/>
                            </a:outerShdw>
                          </a:effectLst>
                        </a:rPr>
                        <a:t>8</a:t>
                      </a:r>
                    </a:p>
                  </a:txBody>
                  <a:tcPr marL="91440" marR="91440" marT="45720" marB="45720" anchor="t"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28575" cap="flat" cmpd="sng">
                      <a:solidFill>
                        <a:schemeClr val="dk1">
                          <a:alpha val="100000"/>
                        </a:schemeClr>
                      </a:solidFill>
                      <a:prstDash val="solid"/>
                      <a:round/>
                    </a:lnB>
                    <a:noFill/>
                  </a:tcPr>
                </a:tc>
                <a:tc>
                  <a:txBody>
                    <a:bodyPr/>
                    <a:p>
                      <a:pPr algn="ctr" eaLnBrk="1" hangingPunct="1" latinLnBrk="1" lvl="0">
                        <a:spcBef>
                          <a:spcPct val="15000"/>
                        </a:spcBef>
                      </a:pPr>
                      <a:r>
                        <a:rPr altLang="zh-CN" b="1" sz="2000" lang="en-US">
                          <a:solidFill>
                            <a:schemeClr val="dk2"/>
                          </a:solidFill>
                          <a:effectLst>
                            <a:outerShdw algn="tl" blurRad="38100" dir="2700000" dist="38100">
                              <a:srgbClr val="C0C0C0"/>
                            </a:outerShdw>
                          </a:effectLst>
                        </a:rPr>
                        <a:t>14</a:t>
                      </a:r>
                    </a:p>
                  </a:txBody>
                  <a:tcPr marL="91440" marR="91440" marT="45720" marB="45720" anchor="t"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28575" cap="flat" cmpd="sng">
                      <a:solidFill>
                        <a:schemeClr val="dk1">
                          <a:alpha val="100000"/>
                        </a:schemeClr>
                      </a:solidFill>
                      <a:prstDash val="solid"/>
                      <a:round/>
                    </a:lnB>
                    <a:noFill/>
                  </a:tcPr>
                </a:tc>
                <a:tc>
                  <a:txBody>
                    <a:bodyPr/>
                    <a:p>
                      <a:pPr algn="ctr" eaLnBrk="1" hangingPunct="1" latinLnBrk="1" lvl="0">
                        <a:spcBef>
                          <a:spcPct val="15000"/>
                        </a:spcBef>
                      </a:pPr>
                      <a:r>
                        <a:rPr altLang="zh-CN" b="1" sz="2000" lang="en-US">
                          <a:solidFill>
                            <a:schemeClr val="dk2"/>
                          </a:solidFill>
                          <a:effectLst>
                            <a:outerShdw algn="tl" blurRad="38100" dir="2700000" dist="38100">
                              <a:srgbClr val="C0C0C0"/>
                            </a:outerShdw>
                          </a:effectLst>
                        </a:rPr>
                        <a:t>9</a:t>
                      </a:r>
                    </a:p>
                  </a:txBody>
                  <a:tcPr marL="91440" marR="91440" marT="45720" marB="45720" anchor="t"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28575" cap="flat" cmpd="sng">
                      <a:solidFill>
                        <a:schemeClr val="dk1">
                          <a:alpha val="100000"/>
                        </a:schemeClr>
                      </a:solidFill>
                      <a:prstDash val="solid"/>
                      <a:round/>
                    </a:lnB>
                    <a:noFill/>
                  </a:tcPr>
                </a:tc>
                <a:tc>
                  <a:txBody>
                    <a:bodyPr/>
                    <a:p>
                      <a:pPr algn="ctr" eaLnBrk="1" hangingPunct="1" latinLnBrk="1" lvl="0">
                        <a:spcBef>
                          <a:spcPct val="15000"/>
                        </a:spcBef>
                      </a:pPr>
                      <a:endParaRPr altLang="zh-CN" sz="2000" lang="zh-CN">
                        <a:effectLst>
                          <a:outerShdw algn="tl" blurRad="38100" dir="2700000" dist="38100">
                            <a:srgbClr val="C0C0C0"/>
                          </a:outerShdw>
                        </a:effectLst>
                      </a:endParaRPr>
                    </a:p>
                  </a:txBody>
                  <a:tcPr marL="91440" marR="91440" marT="45720" marB="45720" anchor="t" vert="horz">
                    <a:lnL w="12700" cap="flat" cmpd="sng">
                      <a:solidFill>
                        <a:schemeClr val="dk1">
                          <a:alpha val="100000"/>
                        </a:schemeClr>
                      </a:solidFill>
                      <a:prstDash val="solid"/>
                      <a:round/>
                    </a:lnL>
                    <a:lnR w="28575" cap="flat" cmpd="sng">
                      <a:solidFill>
                        <a:schemeClr val="dk1">
                          <a:alpha val="100000"/>
                        </a:schemeClr>
                      </a:solidFill>
                      <a:prstDash val="solid"/>
                      <a:round/>
                    </a:lnR>
                    <a:lnT w="12700" cap="flat" cmpd="sng">
                      <a:solidFill>
                        <a:schemeClr val="dk1">
                          <a:alpha val="100000"/>
                        </a:schemeClr>
                      </a:solidFill>
                      <a:prstDash val="solid"/>
                      <a:round/>
                    </a:lnT>
                    <a:lnB w="28575" cap="flat" cmpd="sng">
                      <a:solidFill>
                        <a:schemeClr val="dk1">
                          <a:alpha val="100000"/>
                        </a:schemeClr>
                      </a:solidFill>
                      <a:prstDash val="solid"/>
                      <a:round/>
                    </a:lnB>
                    <a:noFill/>
                  </a:tcPr>
                </a:tc>
              </a:tr>
            </a:tbl>
          </a:graphicData>
        </a:graphic>
      </p:graphicFrame>
      <p:sp>
        <p:nvSpPr>
          <p:cNvPr id="1049895" name=""/>
          <p:cNvSpPr/>
          <p:nvPr/>
        </p:nvSpPr>
        <p:spPr>
          <a:xfrm rot="0">
            <a:off x="395287" y="1892300"/>
            <a:ext cx="1512887" cy="863600"/>
          </a:xfrm>
          <a:prstGeom prst="line"/>
          <a:noFill/>
          <a:ln w="28575" cap="flat" cmpd="sng">
            <a:solidFill>
              <a:schemeClr val="dk1">
                <a:alpha val="100000"/>
              </a:schemeClr>
            </a:solidFill>
            <a:prstDash val="solid"/>
            <a:round/>
          </a:ln>
        </p:spPr>
      </p:sp>
      <p:sp>
        <p:nvSpPr>
          <p:cNvPr id="1049896" name=""/>
          <p:cNvSpPr txBox="1"/>
          <p:nvPr/>
        </p:nvSpPr>
        <p:spPr>
          <a:xfrm rot="0">
            <a:off x="250825" y="1098550"/>
            <a:ext cx="7704137" cy="530225"/>
          </a:xfrm>
          <a:prstGeom prst="rect"/>
          <a:noFill/>
          <a:ln>
            <a:noFill/>
          </a:ln>
        </p:spPr>
        <p:txBody>
          <a:bodyPr anchor="t" bIns="45720" lIns="91440" rIns="91440" tIns="45720" vert="horz">
            <a:spAutoFit/>
          </a:bodyPr>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eaLnBrk="1" hangingPunct="1" latinLnBrk="1" lvl="0"/>
            <a:r>
              <a:rPr altLang="en-US" lang="zh-CN"/>
              <a:t>得到新的最小化运输问题，用表上作业法求解即可。</a:t>
            </a:r>
          </a:p>
        </p:txBody>
      </p:sp>
    </p:spTree>
  </p:cSld>
  <p:clrMapOvr>
    <a:masterClrMapping/>
  </p:clrMapOvr>
  <p:timing/>
</p:sld>
</file>

<file path=ppt/slides/slide34.xml><?xml version="1.0" encoding="utf-8"?>
<p:sld xmlns:a="http://schemas.openxmlformats.org/drawingml/2006/main" xmlns:r="http://schemas.openxmlformats.org/officeDocument/2006/relationships" xmlns:p="http://schemas.openxmlformats.org/presentationml/2006/main" showMasterSp="1">
  <p:cSld>
    <p:spTree>
      <p:nvGrpSpPr>
        <p:cNvPr id="189" name=""/>
        <p:cNvGrpSpPr/>
        <p:nvPr/>
      </p:nvGrpSpPr>
      <p:grpSpPr>
        <a:xfrm rot="0">
          <a:off x="0" y="0"/>
          <a:ext cx="0" cy="0"/>
          <a:chOff x="0" y="0"/>
          <a:chExt cx="0" cy="0"/>
        </a:xfrm>
      </p:grpSpPr>
      <p:sp>
        <p:nvSpPr>
          <p:cNvPr id="1049897" name="" descr="Large confetti"/>
          <p:cNvSpPr/>
          <p:nvPr>
            <p:ph type="title" sz="full" idx="0"/>
          </p:nvPr>
        </p:nvSpPr>
        <p:spPr>
          <a:xfrm rot="0">
            <a:off x="179387" y="115887"/>
            <a:ext cx="7345362" cy="7112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1" sz="3400" i="0" u="none">
                <a:solidFill>
                  <a:srgbClr val="003300"/>
                </a:solidFill>
                <a:latin typeface="Times New Roman" pitchFamily="18" charset="0"/>
                <a:ea typeface="宋体" pitchFamily="2" charset="-122"/>
                <a:sym typeface="Times New Roman" pitchFamily="18" charset="0"/>
              </a:defRPr>
            </a:lvl1pPr>
          </a:lstStyle>
          <a:p>
            <a:pPr eaLnBrk="1" hangingPunct="1" latinLnBrk="1" lvl="0"/>
            <a:r>
              <a:rPr altLang="en-US" lang="zh-CN">
                <a:effectLst>
                  <a:outerShdw algn="tl" blurRad="38100" dir="2700000" dist="38100">
                    <a:srgbClr val="C0C0C0"/>
                  </a:outerShdw>
                </a:effectLst>
              </a:rPr>
              <a:t>运输问题的应用</a:t>
            </a:r>
          </a:p>
        </p:txBody>
      </p:sp>
      <p:sp>
        <p:nvSpPr>
          <p:cNvPr id="1049898" name=""/>
          <p:cNvSpPr/>
          <p:nvPr>
            <p:ph type="body" sz="full" idx="1"/>
          </p:nvPr>
        </p:nvSpPr>
        <p:spPr>
          <a:xfrm rot="0">
            <a:off x="250825" y="1125537"/>
            <a:ext cx="8135937" cy="2016125"/>
          </a:xfrm>
          <a:prstGeom prst="rect"/>
          <a:noFill/>
          <a:ln>
            <a:noFill/>
          </a:ln>
        </p:spPr>
        <p:txBody>
          <a:bodyPr anchor="t" bIns="45720" lIns="91440" rIns="91440" tIns="45720" vert="horz"/>
          <a:lstStyle>
            <a:lvl1pPr algn="l" fontAlgn="base" indent="-342900" latinLnBrk="1" marL="342900" rtl="0">
              <a:lnSpc>
                <a:spcPct val="120000"/>
              </a:lnSpc>
              <a:spcBef>
                <a:spcPct val="15000"/>
              </a:spcBef>
              <a:spcAft>
                <a:spcPct val="0"/>
              </a:spcAft>
              <a:buSzPct val="85000"/>
              <a:buFontTx/>
              <a:buChar char="•"/>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285750" latinLnBrk="1" marL="830262" rtl="0">
              <a:lnSpc>
                <a:spcPct val="100000"/>
              </a:lnSpc>
              <a:spcBef>
                <a:spcPct val="20000"/>
              </a:spcBef>
              <a:spcAft>
                <a:spcPct val="0"/>
              </a:spcAft>
              <a:buClr>
                <a:schemeClr val="dk2"/>
              </a:buClr>
              <a:buSzPct val="70000"/>
              <a:buFont typeface="Wingdings" pitchFamily="2" charset="2"/>
              <a:buChar char="n"/>
              <a:defRPr baseline="0" b="1" sz="2600" i="0" u="none">
                <a:solidFill>
                  <a:srgbClr val="003300"/>
                </a:solidFill>
                <a:latin typeface="Times New Roman" pitchFamily="18" charset="0"/>
                <a:ea typeface="华文细黑" pitchFamily="2" charset="-122"/>
                <a:sym typeface="Times New Roman" pitchFamily="18" charset="0"/>
              </a:defRPr>
            </a:lvl2pPr>
            <a:lvl3pPr algn="l" fontAlgn="base" indent="-228600" latinLnBrk="1" marL="1238250" rtl="0">
              <a:lnSpc>
                <a:spcPct val="100000"/>
              </a:lnSpc>
              <a:spcBef>
                <a:spcPct val="20000"/>
              </a:spcBef>
              <a:spcAft>
                <a:spcPct val="0"/>
              </a:spcAft>
              <a:buSzPct val="70000"/>
              <a:buFont typeface="Wingdings" pitchFamily="2" charset="2"/>
              <a:buChar char="•"/>
              <a:defRPr baseline="0" b="1" sz="2400" i="0" u="none">
                <a:solidFill>
                  <a:srgbClr val="003300"/>
                </a:solidFill>
                <a:latin typeface="Times New Roman" pitchFamily="18" charset="0"/>
                <a:ea typeface="华文细黑" pitchFamily="2" charset="-122"/>
                <a:sym typeface="Times New Roman" pitchFamily="18" charset="0"/>
              </a:defRPr>
            </a:lvl3pPr>
            <a:lvl4pPr algn="l" fontAlgn="base" indent="-228600" latinLnBrk="1" marL="1646237" rtl="0">
              <a:lnSpc>
                <a:spcPct val="100000"/>
              </a:lnSpc>
              <a:spcBef>
                <a:spcPct val="20000"/>
              </a:spcBef>
              <a:spcAft>
                <a:spcPct val="0"/>
              </a:spcAft>
              <a:buSzPct val="70000"/>
              <a:buFont typeface="Wingdings" pitchFamily="2" charset="2"/>
              <a:buChar char="n"/>
              <a:defRPr baseline="0" b="0" sz="2000" i="0" u="none">
                <a:solidFill>
                  <a:schemeClr val="dk1"/>
                </a:solidFill>
                <a:latin typeface="Times New Roman" pitchFamily="18" charset="0"/>
                <a:ea typeface="宋体" pitchFamily="2" charset="-122"/>
                <a:sym typeface="Times New Roman" pitchFamily="18" charset="0"/>
              </a:defRPr>
            </a:lvl4pPr>
            <a:lvl5pPr algn="l" fontAlgn="base" indent="-228600" latinLnBrk="1" marL="2057400" rtl="0">
              <a:lnSpc>
                <a:spcPct val="100000"/>
              </a:lnSpc>
              <a:spcBef>
                <a:spcPct val="20000"/>
              </a:spcBef>
              <a:spcAft>
                <a:spcPct val="0"/>
              </a:spcAft>
              <a:buSzPct val="100000"/>
              <a:buFontTx/>
              <a:buChar char="•"/>
              <a:defRPr baseline="0" b="0" sz="2000" i="0" u="none">
                <a:solidFill>
                  <a:schemeClr val="dk1"/>
                </a:solidFill>
                <a:latin typeface="Times New Roman" pitchFamily="18" charset="0"/>
                <a:ea typeface="宋体" pitchFamily="2" charset="-122"/>
                <a:sym typeface="Times New Roman" pitchFamily="18" charset="0"/>
              </a:defRPr>
            </a:lvl5pPr>
          </a:lstStyle>
          <a:p>
            <a:pPr eaLnBrk="1" hangingPunct="1" indent="0" latinLnBrk="1" lvl="0" marL="0">
              <a:buFontTx/>
              <a:buAutoNum type="arabicPeriod" startAt="2"/>
            </a:pPr>
            <a:r>
              <a:rPr altLang="zh-CN" lang="en-US">
                <a:solidFill>
                  <a:srgbClr val="CC3300"/>
                </a:solidFill>
                <a:effectLst>
                  <a:outerShdw algn="tl" blurRad="38100" dir="2700000" dist="38100">
                    <a:srgbClr val="C0C0C0"/>
                  </a:outerShdw>
                </a:effectLst>
              </a:rPr>
              <a:t>  </a:t>
            </a:r>
            <a:r>
              <a:rPr altLang="en-US" lang="zh-CN">
                <a:solidFill>
                  <a:srgbClr val="CC3300"/>
                </a:solidFill>
                <a:effectLst>
                  <a:outerShdw algn="tl" blurRad="38100" dir="2700000" dist="38100">
                    <a:srgbClr val="C0C0C0"/>
                  </a:outerShdw>
                </a:effectLst>
              </a:rPr>
              <a:t>产销不平衡的运输问题</a:t>
            </a:r>
          </a:p>
          <a:p>
            <a:pPr eaLnBrk="1" hangingPunct="1" indent="0" latinLnBrk="1" lvl="0" marL="0">
              <a:buFontTx/>
              <a:buNone/>
            </a:pPr>
            <a:r>
              <a:rPr altLang="zh-CN" lang="en-US"/>
              <a:t>	当总产量与总销量不相等时,</a:t>
            </a:r>
            <a:r>
              <a:rPr altLang="en-US" lang="zh-CN"/>
              <a:t>称为不平衡运输问题</a:t>
            </a:r>
            <a:r>
              <a:rPr altLang="zh-CN" lang="en-US"/>
              <a:t>.</a:t>
            </a:r>
            <a:r>
              <a:rPr altLang="en-US" lang="zh-CN"/>
              <a:t>这类运输问题在实际中常常碰到</a:t>
            </a:r>
            <a:r>
              <a:rPr altLang="zh-CN" lang="en-US"/>
              <a:t>,</a:t>
            </a:r>
            <a:r>
              <a:rPr altLang="en-US" lang="zh-CN"/>
              <a:t>它的求解方法是将不平衡问题化为平衡问题再按平衡问题求解。</a:t>
            </a:r>
          </a:p>
        </p:txBody>
      </p:sp>
      <p:sp>
        <p:nvSpPr>
          <p:cNvPr id="1049899" name=""/>
          <p:cNvSpPr/>
          <p:nvPr/>
        </p:nvSpPr>
        <p:spPr>
          <a:xfrm rot="0">
            <a:off x="468312" y="3068637"/>
            <a:ext cx="3527425" cy="530225"/>
          </a:xfrm>
          <a:prstGeom prst="rect"/>
          <a:noFill/>
          <a:ln>
            <a:noFill/>
          </a:ln>
        </p:spPr>
        <p:txBody>
          <a:bodyPr anchor="t" bIns="45720" lIns="91440" rIns="91440" tIns="45720" vert="horz">
            <a:spAutoFit/>
          </a:bodyPr>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eaLnBrk="1" hangingPunct="1" latinLnBrk="1" lvl="0">
              <a:spcBef>
                <a:spcPct val="20000"/>
              </a:spcBef>
              <a:buFontTx/>
              <a:buBlip>
                <a:blip xmlns:r="http://schemas.openxmlformats.org/officeDocument/2006/relationships" r:embed="rId1"/>
              </a:buBlip>
            </a:pPr>
            <a:r>
              <a:rPr altLang="zh-CN" lang="en-US"/>
              <a:t> </a:t>
            </a:r>
            <a:r>
              <a:rPr altLang="en-US" lang="zh-CN"/>
              <a:t>当产大于销时，即：</a:t>
            </a:r>
          </a:p>
        </p:txBody>
      </p:sp>
      <p:pic>
        <p:nvPicPr>
          <p:cNvPr id="2097179" name=""/>
          <p:cNvPicPr>
            <a:picLocks/>
          </p:cNvPicPr>
          <p:nvPr/>
        </p:nvPicPr>
        <p:blipFill>
          <a:blip xmlns:r="http://schemas.openxmlformats.org/officeDocument/2006/relationships" r:embed="rId2"/>
          <a:srcRect l="0" t="0" r="0" b="0"/>
          <a:stretch>
            <a:fillRect/>
          </a:stretch>
        </p:blipFill>
        <p:spPr>
          <a:xfrm rot="0">
            <a:off x="3563937" y="3006725"/>
            <a:ext cx="1800225" cy="854075"/>
          </a:xfrm>
          <a:prstGeom prst="rect"/>
          <a:noFill/>
          <a:ln>
            <a:noFill/>
          </a:ln>
        </p:spPr>
      </p:pic>
      <p:sp>
        <p:nvSpPr>
          <p:cNvPr id="1049900" name=""/>
          <p:cNvSpPr/>
          <p:nvPr/>
        </p:nvSpPr>
        <p:spPr>
          <a:xfrm rot="0">
            <a:off x="684212" y="3644900"/>
            <a:ext cx="2012950" cy="530225"/>
          </a:xfrm>
          <a:prstGeom prst="rect"/>
          <a:noFill/>
          <a:ln>
            <a:noFill/>
          </a:ln>
        </p:spPr>
        <p:txBody>
          <a:bodyPr anchor="t" bIns="45720" lIns="91440" rIns="91440" tIns="45720" vert="horz" wrap="none">
            <a:spAutoFit/>
          </a:bodyPr>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eaLnBrk="1" hangingPunct="1" latinLnBrk="1" lvl="0">
              <a:spcBef>
                <a:spcPct val="20000"/>
              </a:spcBef>
            </a:pPr>
            <a:r>
              <a:rPr altLang="en-US" lang="zh-CN"/>
              <a:t>数学模型为：</a:t>
            </a:r>
          </a:p>
        </p:txBody>
      </p:sp>
      <p:pic>
        <p:nvPicPr>
          <p:cNvPr id="2097180" name=""/>
          <p:cNvPicPr>
            <a:picLocks/>
          </p:cNvPicPr>
          <p:nvPr/>
        </p:nvPicPr>
        <p:blipFill>
          <a:blip xmlns:r="http://schemas.openxmlformats.org/officeDocument/2006/relationships" r:embed="rId3"/>
          <a:srcRect l="0" t="0" r="0" b="0"/>
          <a:stretch>
            <a:fillRect/>
          </a:stretch>
        </p:blipFill>
        <p:spPr>
          <a:xfrm rot="0">
            <a:off x="2389187" y="4005262"/>
            <a:ext cx="2706687" cy="877887"/>
          </a:xfrm>
          <a:prstGeom prst="rect"/>
          <a:noFill/>
          <a:ln>
            <a:noFill/>
          </a:ln>
        </p:spPr>
      </p:pic>
      <p:pic>
        <p:nvPicPr>
          <p:cNvPr id="2097181" name=""/>
          <p:cNvPicPr>
            <a:picLocks/>
          </p:cNvPicPr>
          <p:nvPr/>
        </p:nvPicPr>
        <p:blipFill>
          <a:blip xmlns:r="http://schemas.openxmlformats.org/officeDocument/2006/relationships" r:embed="rId4"/>
          <a:srcRect l="0" t="0" r="0" b="0"/>
          <a:stretch>
            <a:fillRect/>
          </a:stretch>
        </p:blipFill>
        <p:spPr>
          <a:xfrm rot="0">
            <a:off x="2341562" y="4797425"/>
            <a:ext cx="3238500" cy="1978025"/>
          </a:xfrm>
          <a:prstGeom prst="rect"/>
          <a:noFill/>
          <a:ln>
            <a:noFill/>
          </a:ln>
        </p:spPr>
      </p:pic>
    </p:spTree>
  </p:cSld>
  <p:clrMapOvr>
    <a:masterClrMapping/>
  </p:clrMapOvr>
  <p:timing>
    <p:tnLst>
      <p:par>
        <p:cTn dur="indefinite" id="1" nodeType="tmRoot">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3" presetSubtype="10">
                                  <p:stCondLst>
                                    <p:cond delay="0"/>
                                  </p:stCondLst>
                                  <p:childTnLst>
                                    <p:set>
                                      <p:cBhvr>
                                        <p:cTn dur="1" fill="hold" id="6">
                                          <p:stCondLst>
                                            <p:cond delay="0"/>
                                          </p:stCondLst>
                                        </p:cTn>
                                        <p:tgtEl>
                                          <p:spTgt spid="2097179"/>
                                        </p:tgtEl>
                                        <p:attrNameLst>
                                          <p:attrName>style.visibility</p:attrName>
                                        </p:attrNameLst>
                                      </p:cBhvr>
                                      <p:to>
                                        <p:strVal val="visible"/>
                                      </p:to>
                                    </p:set>
                                    <p:animEffect transition="in" filter="blinds(horizontal)">
                                      <p:cBhvr>
                                        <p:cTn dur="500" id="7"/>
                                        <p:tgtEl>
                                          <p:spTgt spid="2097179"/>
                                        </p:tgtEl>
                                      </p:cBhvr>
                                    </p:animEffect>
                                  </p:childTnLst>
                                </p:cTn>
                              </p:par>
                            </p:childTnLst>
                          </p:cTn>
                        </p:par>
                      </p:childTnLst>
                    </p:cTn>
                  </p:par>
                  <p:par>
                    <p:cTn fill="hold" id="8">
                      <p:stCondLst>
                        <p:cond delay="indefinite"/>
                      </p:stCondLst>
                      <p:childTnLst>
                        <p:par>
                          <p:cTn fill="hold" id="9">
                            <p:stCondLst>
                              <p:cond delay="0"/>
                            </p:stCondLst>
                            <p:childTnLst>
                              <p:par>
                                <p:cTn fill="hold" id="10" nodeType="clickEffect" presetClass="entr" presetID="5" presetSubtype="10">
                                  <p:stCondLst>
                                    <p:cond delay="0"/>
                                  </p:stCondLst>
                                  <p:childTnLst>
                                    <p:set>
                                      <p:cBhvr>
                                        <p:cTn dur="1" fill="hold" id="11">
                                          <p:stCondLst>
                                            <p:cond delay="0"/>
                                          </p:stCondLst>
                                        </p:cTn>
                                        <p:tgtEl>
                                          <p:spTgt spid="2097180"/>
                                        </p:tgtEl>
                                        <p:attrNameLst>
                                          <p:attrName>style.visibility</p:attrName>
                                        </p:attrNameLst>
                                      </p:cBhvr>
                                      <p:to>
                                        <p:strVal val="visible"/>
                                      </p:to>
                                    </p:set>
                                    <p:animEffect transition="in" filter="checkerboard(across)">
                                      <p:cBhvr>
                                        <p:cTn dur="500" id="12"/>
                                        <p:tgtEl>
                                          <p:spTgt spid="2097180"/>
                                        </p:tgtEl>
                                      </p:cBhvr>
                                    </p:animEffect>
                                  </p:childTnLst>
                                </p:cTn>
                              </p:par>
                            </p:childTnLst>
                          </p:cTn>
                        </p:par>
                      </p:childTnLst>
                    </p:cTn>
                  </p:par>
                  <p:par>
                    <p:cTn fill="hold" id="13">
                      <p:stCondLst>
                        <p:cond delay="indefinite"/>
                      </p:stCondLst>
                      <p:childTnLst>
                        <p:par>
                          <p:cTn fill="hold" id="14">
                            <p:stCondLst>
                              <p:cond delay="0"/>
                            </p:stCondLst>
                            <p:childTnLst>
                              <p:par>
                                <p:cTn fill="hold" id="15" nodeType="clickEffect" presetClass="entr" presetID="16" presetSubtype="26">
                                  <p:stCondLst>
                                    <p:cond delay="0"/>
                                  </p:stCondLst>
                                  <p:childTnLst>
                                    <p:set>
                                      <p:cBhvr>
                                        <p:cTn dur="1" fill="hold" id="16">
                                          <p:stCondLst>
                                            <p:cond delay="0"/>
                                          </p:stCondLst>
                                        </p:cTn>
                                        <p:tgtEl>
                                          <p:spTgt spid="2097181"/>
                                        </p:tgtEl>
                                        <p:attrNameLst>
                                          <p:attrName>style.visibility</p:attrName>
                                        </p:attrNameLst>
                                      </p:cBhvr>
                                      <p:to>
                                        <p:strVal val="visible"/>
                                      </p:to>
                                    </p:set>
                                    <p:animEffect transition="in" filter="barn(inHorizontal)">
                                      <p:cBhvr>
                                        <p:cTn dur="500" id="17"/>
                                        <p:tgtEl>
                                          <p:spTgt spid="20971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showMasterSp="1">
  <p:cSld>
    <p:spTree>
      <p:nvGrpSpPr>
        <p:cNvPr id="190" name=""/>
        <p:cNvGrpSpPr/>
        <p:nvPr/>
      </p:nvGrpSpPr>
      <p:grpSpPr>
        <a:xfrm rot="0">
          <a:off x="0" y="0"/>
          <a:ext cx="0" cy="0"/>
          <a:chOff x="0" y="0"/>
          <a:chExt cx="0" cy="0"/>
        </a:xfrm>
      </p:grpSpPr>
      <p:sp>
        <p:nvSpPr>
          <p:cNvPr id="1049901" name="" descr="Large confetti"/>
          <p:cNvSpPr/>
          <p:nvPr>
            <p:ph type="title" sz="full" idx="0"/>
          </p:nvPr>
        </p:nvSpPr>
        <p:spPr>
          <a:xfrm rot="0">
            <a:off x="179387" y="115887"/>
            <a:ext cx="7345362" cy="7112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1" sz="3400" i="0" u="none">
                <a:solidFill>
                  <a:srgbClr val="003300"/>
                </a:solidFill>
                <a:latin typeface="Times New Roman" pitchFamily="18" charset="0"/>
                <a:ea typeface="宋体" pitchFamily="2" charset="-122"/>
                <a:sym typeface="Times New Roman" pitchFamily="18" charset="0"/>
              </a:defRPr>
            </a:lvl1pPr>
          </a:lstStyle>
          <a:p>
            <a:pPr eaLnBrk="1" hangingPunct="1" latinLnBrk="1" lvl="0"/>
            <a:r>
              <a:rPr altLang="en-US" lang="zh-CN">
                <a:effectLst>
                  <a:outerShdw algn="tl" blurRad="38100" dir="2700000" dist="38100">
                    <a:srgbClr val="C0C0C0"/>
                  </a:outerShdw>
                </a:effectLst>
              </a:rPr>
              <a:t>运输问题的应用</a:t>
            </a:r>
          </a:p>
        </p:txBody>
      </p:sp>
      <p:sp>
        <p:nvSpPr>
          <p:cNvPr id="1049902" name=""/>
          <p:cNvSpPr/>
          <p:nvPr>
            <p:ph type="body" sz="full" idx="1"/>
          </p:nvPr>
        </p:nvSpPr>
        <p:spPr>
          <a:xfrm rot="0">
            <a:off x="250825" y="1054100"/>
            <a:ext cx="8208962" cy="2303462"/>
          </a:xfrm>
          <a:prstGeom prst="rect"/>
          <a:noFill/>
          <a:ln>
            <a:noFill/>
          </a:ln>
        </p:spPr>
        <p:txBody>
          <a:bodyPr anchor="t" bIns="45720" lIns="91440" rIns="91440" tIns="45720" vert="horz"/>
          <a:lstStyle>
            <a:lvl1pPr algn="l" fontAlgn="base" indent="-342900" latinLnBrk="1" marL="342900" rtl="0">
              <a:lnSpc>
                <a:spcPct val="120000"/>
              </a:lnSpc>
              <a:spcBef>
                <a:spcPct val="15000"/>
              </a:spcBef>
              <a:spcAft>
                <a:spcPct val="0"/>
              </a:spcAft>
              <a:buSzPct val="85000"/>
              <a:buFontTx/>
              <a:buChar char="•"/>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285750" latinLnBrk="1" marL="830262" rtl="0">
              <a:lnSpc>
                <a:spcPct val="100000"/>
              </a:lnSpc>
              <a:spcBef>
                <a:spcPct val="20000"/>
              </a:spcBef>
              <a:spcAft>
                <a:spcPct val="0"/>
              </a:spcAft>
              <a:buClr>
                <a:schemeClr val="dk2"/>
              </a:buClr>
              <a:buSzPct val="70000"/>
              <a:buFont typeface="Wingdings" pitchFamily="2" charset="2"/>
              <a:buChar char="n"/>
              <a:defRPr baseline="0" b="1" sz="2600" i="0" u="none">
                <a:solidFill>
                  <a:srgbClr val="003300"/>
                </a:solidFill>
                <a:latin typeface="Times New Roman" pitchFamily="18" charset="0"/>
                <a:ea typeface="华文细黑" pitchFamily="2" charset="-122"/>
                <a:sym typeface="Times New Roman" pitchFamily="18" charset="0"/>
              </a:defRPr>
            </a:lvl2pPr>
            <a:lvl3pPr algn="l" fontAlgn="base" indent="-228600" latinLnBrk="1" marL="1238250" rtl="0">
              <a:lnSpc>
                <a:spcPct val="100000"/>
              </a:lnSpc>
              <a:spcBef>
                <a:spcPct val="20000"/>
              </a:spcBef>
              <a:spcAft>
                <a:spcPct val="0"/>
              </a:spcAft>
              <a:buSzPct val="70000"/>
              <a:buFont typeface="Wingdings" pitchFamily="2" charset="2"/>
              <a:buChar char="•"/>
              <a:defRPr baseline="0" b="1" sz="2400" i="0" u="none">
                <a:solidFill>
                  <a:srgbClr val="003300"/>
                </a:solidFill>
                <a:latin typeface="Times New Roman" pitchFamily="18" charset="0"/>
                <a:ea typeface="华文细黑" pitchFamily="2" charset="-122"/>
                <a:sym typeface="Times New Roman" pitchFamily="18" charset="0"/>
              </a:defRPr>
            </a:lvl3pPr>
            <a:lvl4pPr algn="l" fontAlgn="base" indent="-228600" latinLnBrk="1" marL="1646237" rtl="0">
              <a:lnSpc>
                <a:spcPct val="100000"/>
              </a:lnSpc>
              <a:spcBef>
                <a:spcPct val="20000"/>
              </a:spcBef>
              <a:spcAft>
                <a:spcPct val="0"/>
              </a:spcAft>
              <a:buSzPct val="70000"/>
              <a:buFont typeface="Wingdings" pitchFamily="2" charset="2"/>
              <a:buChar char="n"/>
              <a:defRPr baseline="0" b="0" sz="2000" i="0" u="none">
                <a:solidFill>
                  <a:schemeClr val="dk1"/>
                </a:solidFill>
                <a:latin typeface="Times New Roman" pitchFamily="18" charset="0"/>
                <a:ea typeface="宋体" pitchFamily="2" charset="-122"/>
                <a:sym typeface="Times New Roman" pitchFamily="18" charset="0"/>
              </a:defRPr>
            </a:lvl4pPr>
            <a:lvl5pPr algn="l" fontAlgn="base" indent="-228600" latinLnBrk="1" marL="2057400" rtl="0">
              <a:lnSpc>
                <a:spcPct val="100000"/>
              </a:lnSpc>
              <a:spcBef>
                <a:spcPct val="20000"/>
              </a:spcBef>
              <a:spcAft>
                <a:spcPct val="0"/>
              </a:spcAft>
              <a:buSzPct val="100000"/>
              <a:buFontTx/>
              <a:buChar char="•"/>
              <a:defRPr baseline="0" b="0" sz="2000" i="0" u="none">
                <a:solidFill>
                  <a:schemeClr val="dk1"/>
                </a:solidFill>
                <a:latin typeface="Times New Roman" pitchFamily="18" charset="0"/>
                <a:ea typeface="宋体" pitchFamily="2" charset="-122"/>
                <a:sym typeface="Times New Roman" pitchFamily="18" charset="0"/>
              </a:defRPr>
            </a:lvl5pPr>
          </a:lstStyle>
          <a:p>
            <a:pPr eaLnBrk="1" hangingPunct="1" indent="0" latinLnBrk="1" lvl="0" marL="0">
              <a:buFontTx/>
              <a:buNone/>
            </a:pPr>
            <a:r>
              <a:rPr altLang="en-US" sz="2200" lang="zh-CN"/>
              <a:t>由于总产量大于总销量，必有部分产地的产量不能全部运送完，必须就地库存，即每个产地设一个仓库，</a:t>
            </a:r>
            <a:r>
              <a:rPr altLang="zh-CN" sz="2200" lang="en-US"/>
              <a:t>假设该仓库为一个虚拟销地B</a:t>
            </a:r>
            <a:r>
              <a:rPr altLang="zh-CN" baseline="-25000" sz="2200" lang="en-US"/>
              <a:t>n+1</a:t>
            </a:r>
            <a:r>
              <a:rPr altLang="en-US" sz="2200" lang="zh-CN"/>
              <a:t>， </a:t>
            </a:r>
            <a:r>
              <a:rPr altLang="zh-CN" sz="2200" i="1" lang="en-US"/>
              <a:t>b</a:t>
            </a:r>
            <a:r>
              <a:rPr altLang="zh-CN" baseline="-30000" sz="2200" i="1" lang="en-US"/>
              <a:t>n+</a:t>
            </a:r>
            <a:r>
              <a:rPr altLang="zh-CN" baseline="-30000" sz="2200" lang="en-US"/>
              <a:t>1</a:t>
            </a:r>
            <a:r>
              <a:rPr altLang="en-US" sz="2200" lang="zh-CN"/>
              <a:t>作为一个虚设销地</a:t>
            </a:r>
            <a:r>
              <a:rPr altLang="zh-CN" sz="2200" i="1" lang="en-US"/>
              <a:t>B</a:t>
            </a:r>
            <a:r>
              <a:rPr altLang="zh-CN" baseline="-30000" sz="2200" i="1" lang="en-US"/>
              <a:t>n</a:t>
            </a:r>
            <a:r>
              <a:rPr altLang="zh-CN" baseline="-30000" sz="2200" lang="en-US"/>
              <a:t>+1</a:t>
            </a:r>
            <a:r>
              <a:rPr altLang="en-US" sz="2200" lang="zh-CN"/>
              <a:t>的销量</a:t>
            </a:r>
            <a:r>
              <a:rPr altLang="zh-CN" sz="2200" lang="en-US"/>
              <a:t>(</a:t>
            </a:r>
            <a:r>
              <a:rPr altLang="en-US" sz="2200" lang="zh-CN"/>
              <a:t>即库存量</a:t>
            </a:r>
            <a:r>
              <a:rPr altLang="zh-CN" sz="2200" lang="en-US"/>
              <a:t>)</a:t>
            </a:r>
            <a:r>
              <a:rPr altLang="en-US" sz="2200" lang="zh-CN"/>
              <a:t>。各产地</a:t>
            </a:r>
            <a:r>
              <a:rPr altLang="zh-CN" sz="2200" i="1" lang="en-US"/>
              <a:t>A</a:t>
            </a:r>
            <a:r>
              <a:rPr altLang="zh-CN" baseline="-30000" sz="2200" i="1" lang="en-US"/>
              <a:t>i</a:t>
            </a:r>
            <a:r>
              <a:rPr altLang="en-US" sz="2200" lang="zh-CN"/>
              <a:t>到</a:t>
            </a:r>
            <a:r>
              <a:rPr altLang="zh-CN" sz="2200" i="1" lang="en-US"/>
              <a:t>B</a:t>
            </a:r>
            <a:r>
              <a:rPr altLang="zh-CN" baseline="-30000" sz="2200" i="1" lang="en-US"/>
              <a:t>n</a:t>
            </a:r>
            <a:r>
              <a:rPr altLang="zh-CN" baseline="-30000" sz="2200" lang="en-US"/>
              <a:t>+1</a:t>
            </a:r>
            <a:r>
              <a:rPr altLang="en-US" sz="2200" lang="zh-CN"/>
              <a:t>的运价为零，即</a:t>
            </a:r>
            <a:r>
              <a:rPr altLang="zh-CN" sz="2200" i="1" lang="en-US"/>
              <a:t>C</a:t>
            </a:r>
            <a:r>
              <a:rPr altLang="zh-CN" baseline="-30000" sz="2200" i="1" lang="en-US"/>
              <a:t>i,n</a:t>
            </a:r>
            <a:r>
              <a:rPr altLang="zh-CN" baseline="-30000" sz="2200" lang="en-US"/>
              <a:t>+1</a:t>
            </a:r>
            <a:r>
              <a:rPr altLang="en-US" sz="2200" lang="zh-CN"/>
              <a:t>=0,（</a:t>
            </a:r>
            <a:r>
              <a:rPr altLang="zh-CN" sz="2200" i="1" lang="en-US"/>
              <a:t>i=</a:t>
            </a:r>
            <a:r>
              <a:rPr altLang="en-US" sz="2200" lang="zh-CN"/>
              <a:t>1，</a:t>
            </a:r>
            <a:r>
              <a:rPr altLang="zh-CN" sz="2200" lang="en-US"/>
              <a:t>…</a:t>
            </a:r>
            <a:r>
              <a:rPr altLang="en-US" sz="2200" lang="zh-CN"/>
              <a:t>，</a:t>
            </a:r>
            <a:r>
              <a:rPr altLang="zh-CN" sz="2200" i="1" lang="en-US"/>
              <a:t>m</a:t>
            </a:r>
            <a:r>
              <a:rPr altLang="en-US" sz="2200" lang="zh-CN"/>
              <a:t>）。则平衡问题的数学模型为：</a:t>
            </a:r>
          </a:p>
        </p:txBody>
      </p:sp>
      <p:pic>
        <p:nvPicPr>
          <p:cNvPr id="2097182" name=""/>
          <p:cNvPicPr>
            <a:picLocks/>
          </p:cNvPicPr>
          <p:nvPr/>
        </p:nvPicPr>
        <p:blipFill>
          <a:blip xmlns:r="http://schemas.openxmlformats.org/officeDocument/2006/relationships" r:embed="rId1"/>
          <a:srcRect l="0" t="0" r="0" b="0"/>
          <a:stretch>
            <a:fillRect/>
          </a:stretch>
        </p:blipFill>
        <p:spPr>
          <a:xfrm rot="0">
            <a:off x="2232025" y="2924175"/>
            <a:ext cx="2916237" cy="838200"/>
          </a:xfrm>
          <a:prstGeom prst="rect"/>
          <a:noFill/>
          <a:ln>
            <a:noFill/>
          </a:ln>
        </p:spPr>
      </p:pic>
      <p:pic>
        <p:nvPicPr>
          <p:cNvPr id="2097183" name=""/>
          <p:cNvPicPr>
            <a:picLocks/>
          </p:cNvPicPr>
          <p:nvPr/>
        </p:nvPicPr>
        <p:blipFill>
          <a:blip xmlns:r="http://schemas.openxmlformats.org/officeDocument/2006/relationships" r:embed="rId2"/>
          <a:srcRect l="0" t="0" r="0" b="0"/>
          <a:stretch>
            <a:fillRect/>
          </a:stretch>
        </p:blipFill>
        <p:spPr>
          <a:xfrm rot="0">
            <a:off x="2305050" y="3657600"/>
            <a:ext cx="3706812" cy="2292350"/>
          </a:xfrm>
          <a:prstGeom prst="rect"/>
          <a:noFill/>
          <a:ln>
            <a:noFill/>
          </a:ln>
        </p:spPr>
      </p:pic>
      <p:sp>
        <p:nvSpPr>
          <p:cNvPr id="1049903" name=""/>
          <p:cNvSpPr/>
          <p:nvPr/>
        </p:nvSpPr>
        <p:spPr>
          <a:xfrm rot="0">
            <a:off x="6210300" y="3573462"/>
            <a:ext cx="2322512" cy="1766887"/>
          </a:xfrm>
          <a:prstGeom prst="rect"/>
          <a:solidFill>
            <a:schemeClr val="folHlink"/>
          </a:solidFill>
          <a:ln>
            <a:noFill/>
          </a:ln>
        </p:spPr>
        <p:txBody>
          <a:bodyPr anchor="t" bIns="45720" lIns="91440" rIns="91440" tIns="45720" vert="horz">
            <a:spAutoFit/>
          </a:bodyPr>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eaLnBrk="1" hangingPunct="1" latinLnBrk="1" lvl="0">
              <a:lnSpc>
                <a:spcPct val="100000"/>
              </a:lnSpc>
              <a:spcBef>
                <a:spcPct val="20000"/>
              </a:spcBef>
              <a:buFontTx/>
              <a:buNone/>
            </a:pPr>
            <a:r>
              <a:rPr altLang="en-US" sz="2200" lang="zh-CN">
                <a:solidFill>
                  <a:srgbClr val="FFFF00"/>
                </a:solidFill>
                <a:latin typeface="华文细黑" pitchFamily="2" charset="-122"/>
              </a:rPr>
              <a:t>具体求解时</a:t>
            </a:r>
            <a:r>
              <a:rPr altLang="zh-CN" sz="2200" lang="en-US">
                <a:solidFill>
                  <a:srgbClr val="FFFF00"/>
                </a:solidFill>
                <a:latin typeface="华文细黑" pitchFamily="2" charset="-122"/>
              </a:rPr>
              <a:t>,</a:t>
            </a:r>
            <a:r>
              <a:rPr altLang="en-US" sz="2200" lang="zh-CN">
                <a:solidFill>
                  <a:srgbClr val="FFFF00"/>
                </a:solidFill>
                <a:latin typeface="华文细黑" pitchFamily="2" charset="-122"/>
              </a:rPr>
              <a:t>只在运价表右端增加一列</a:t>
            </a:r>
            <a:r>
              <a:rPr altLang="zh-CN" sz="2200" i="1" lang="en-US">
                <a:solidFill>
                  <a:srgbClr val="FFFF00"/>
                </a:solidFill>
                <a:latin typeface="华文细黑" pitchFamily="2" charset="-122"/>
              </a:rPr>
              <a:t>B</a:t>
            </a:r>
            <a:r>
              <a:rPr altLang="zh-CN" baseline="-30000" sz="2200" i="1" lang="en-US">
                <a:solidFill>
                  <a:srgbClr val="FFFF00"/>
                </a:solidFill>
                <a:latin typeface="华文细黑" pitchFamily="2" charset="-122"/>
              </a:rPr>
              <a:t>n</a:t>
            </a:r>
            <a:r>
              <a:rPr altLang="zh-CN" baseline="-30000" sz="2200" lang="en-US">
                <a:solidFill>
                  <a:srgbClr val="FFFF00"/>
                </a:solidFill>
                <a:latin typeface="华文细黑" pitchFamily="2" charset="-122"/>
              </a:rPr>
              <a:t>+1</a:t>
            </a:r>
            <a:r>
              <a:rPr altLang="en-US" sz="2200" lang="zh-CN">
                <a:solidFill>
                  <a:srgbClr val="FFFF00"/>
                </a:solidFill>
                <a:latin typeface="华文细黑" pitchFamily="2" charset="-122"/>
              </a:rPr>
              <a:t>，运价为零</a:t>
            </a:r>
            <a:r>
              <a:rPr altLang="zh-CN" sz="2200" lang="en-US">
                <a:solidFill>
                  <a:srgbClr val="FFFF00"/>
                </a:solidFill>
                <a:latin typeface="华文细黑" pitchFamily="2" charset="-122"/>
              </a:rPr>
              <a:t>,</a:t>
            </a:r>
            <a:r>
              <a:rPr altLang="en-US" sz="2200" lang="zh-CN">
                <a:solidFill>
                  <a:srgbClr val="FFFF00"/>
                </a:solidFill>
                <a:latin typeface="华文细黑" pitchFamily="2" charset="-122"/>
              </a:rPr>
              <a:t>销量为</a:t>
            </a:r>
            <a:r>
              <a:rPr altLang="zh-CN" sz="2200" i="1" lang="en-US">
                <a:solidFill>
                  <a:srgbClr val="FFFF00"/>
                </a:solidFill>
                <a:latin typeface="华文细黑" pitchFamily="2" charset="-122"/>
              </a:rPr>
              <a:t>b</a:t>
            </a:r>
            <a:r>
              <a:rPr altLang="zh-CN" baseline="-30000" sz="2200" i="1" lang="en-US">
                <a:solidFill>
                  <a:srgbClr val="FFFF00"/>
                </a:solidFill>
                <a:latin typeface="华文细黑" pitchFamily="2" charset="-122"/>
              </a:rPr>
              <a:t>n</a:t>
            </a:r>
            <a:r>
              <a:rPr altLang="zh-CN" baseline="-30000" sz="2200" lang="en-US">
                <a:solidFill>
                  <a:srgbClr val="FFFF00"/>
                </a:solidFill>
                <a:latin typeface="华文细黑" pitchFamily="2" charset="-122"/>
              </a:rPr>
              <a:t>+1</a:t>
            </a:r>
            <a:r>
              <a:rPr altLang="en-US" sz="2200" lang="zh-CN">
                <a:solidFill>
                  <a:srgbClr val="FFFF00"/>
                </a:solidFill>
                <a:latin typeface="华文细黑" pitchFamily="2" charset="-122"/>
              </a:rPr>
              <a:t>即可</a:t>
            </a:r>
          </a:p>
        </p:txBody>
      </p:sp>
    </p:spTree>
  </p:cSld>
  <p:clrMapOvr>
    <a:masterClrMapping/>
  </p:clrMapOvr>
  <p:timing>
    <p:tnLst>
      <p:par>
        <p:cTn dur="indefinite" id="1" nodeType="tmRoot">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23" presetSubtype="32">
                                  <p:stCondLst>
                                    <p:cond delay="0"/>
                                  </p:stCondLst>
                                  <p:childTnLst>
                                    <p:set>
                                      <p:cBhvr>
                                        <p:cTn dur="1" fill="hold" id="6">
                                          <p:stCondLst>
                                            <p:cond delay="0"/>
                                          </p:stCondLst>
                                        </p:cTn>
                                        <p:tgtEl>
                                          <p:spTgt spid="2097182"/>
                                        </p:tgtEl>
                                        <p:attrNameLst>
                                          <p:attrName>style.visibility</p:attrName>
                                        </p:attrNameLst>
                                      </p:cBhvr>
                                      <p:to>
                                        <p:strVal val="visible"/>
                                      </p:to>
                                    </p:set>
                                    <p:anim calcmode="lin" valueType="num">
                                      <p:cBhvr>
                                        <p:cTn dur="500" fill="hold" id="7"/>
                                        <p:tgtEl>
                                          <p:spTgt spid="2097182"/>
                                        </p:tgtEl>
                                        <p:attrNameLst>
                                          <p:attrName>ppt_w</p:attrName>
                                        </p:attrNameLst>
                                      </p:cBhvr>
                                      <p:tavLst>
                                        <p:tav tm="0">
                                          <p:val>
                                            <p:strVal val="4*#ppt_w"/>
                                          </p:val>
                                        </p:tav>
                                        <p:tav tm="100000">
                                          <p:val>
                                            <p:strVal val="#ppt_w"/>
                                          </p:val>
                                        </p:tav>
                                      </p:tavLst>
                                    </p:anim>
                                    <p:anim calcmode="lin" valueType="num">
                                      <p:cBhvr>
                                        <p:cTn dur="500" fill="hold" id="8"/>
                                        <p:tgtEl>
                                          <p:spTgt spid="2097182"/>
                                        </p:tgtEl>
                                        <p:attrNameLst>
                                          <p:attrName>ppt_h</p:attrName>
                                        </p:attrNameLst>
                                      </p:cBhvr>
                                      <p:tavLst>
                                        <p:tav tm="0">
                                          <p:val>
                                            <p:strVal val="4*#ppt_h"/>
                                          </p:val>
                                        </p:tav>
                                        <p:tav tm="100000">
                                          <p:val>
                                            <p:strVal val="#ppt_h"/>
                                          </p:val>
                                        </p:tav>
                                      </p:tavLst>
                                    </p:anim>
                                  </p:childTnLst>
                                </p:cTn>
                              </p:par>
                            </p:childTnLst>
                          </p:cTn>
                        </p:par>
                      </p:childTnLst>
                    </p:cTn>
                  </p:par>
                  <p:par>
                    <p:cTn fill="hold" id="9">
                      <p:stCondLst>
                        <p:cond delay="indefinite"/>
                      </p:stCondLst>
                      <p:childTnLst>
                        <p:par>
                          <p:cTn fill="hold" id="10">
                            <p:stCondLst>
                              <p:cond delay="0"/>
                            </p:stCondLst>
                            <p:childTnLst>
                              <p:par>
                                <p:cTn fill="hold" id="11" nodeType="clickEffect" presetClass="entr" presetID="23" presetSubtype="16">
                                  <p:stCondLst>
                                    <p:cond delay="0"/>
                                  </p:stCondLst>
                                  <p:childTnLst>
                                    <p:set>
                                      <p:cBhvr>
                                        <p:cTn dur="1" fill="hold" id="12">
                                          <p:stCondLst>
                                            <p:cond delay="0"/>
                                          </p:stCondLst>
                                        </p:cTn>
                                        <p:tgtEl>
                                          <p:spTgt spid="2097183"/>
                                        </p:tgtEl>
                                        <p:attrNameLst>
                                          <p:attrName>style.visibility</p:attrName>
                                        </p:attrNameLst>
                                      </p:cBhvr>
                                      <p:to>
                                        <p:strVal val="visible"/>
                                      </p:to>
                                    </p:set>
                                    <p:anim calcmode="lin" valueType="num">
                                      <p:cBhvr>
                                        <p:cTn dur="500" fill="hold" id="13"/>
                                        <p:tgtEl>
                                          <p:spTgt spid="2097183"/>
                                        </p:tgtEl>
                                        <p:attrNameLst>
                                          <p:attrName>ppt_w</p:attrName>
                                        </p:attrNameLst>
                                      </p:cBhvr>
                                      <p:tavLst>
                                        <p:tav tm="0">
                                          <p:val>
                                            <p:fltVal val="0.0"/>
                                          </p:val>
                                        </p:tav>
                                        <p:tav tm="100000">
                                          <p:val>
                                            <p:strVal val="#ppt_w"/>
                                          </p:val>
                                        </p:tav>
                                      </p:tavLst>
                                    </p:anim>
                                    <p:anim calcmode="lin" valueType="num">
                                      <p:cBhvr>
                                        <p:cTn dur="500" fill="hold" id="14"/>
                                        <p:tgtEl>
                                          <p:spTgt spid="2097183"/>
                                        </p:tgtEl>
                                        <p:attrNameLst>
                                          <p:attrName>ppt_h</p:attrName>
                                        </p:attrNameLst>
                                      </p:cBhvr>
                                      <p:tavLst>
                                        <p:tav tm="0">
                                          <p:val>
                                            <p:fltVal val="0.0"/>
                                          </p:val>
                                        </p:tav>
                                        <p:tav tm="100000">
                                          <p:val>
                                            <p:strVal val="#ppt_h"/>
                                          </p:val>
                                        </p:tav>
                                      </p:tavLst>
                                    </p:anim>
                                  </p:childTnLst>
                                </p:cTn>
                              </p:par>
                            </p:childTnLst>
                          </p:cTn>
                        </p:par>
                      </p:childTnLst>
                    </p:cTn>
                  </p:par>
                  <p:par>
                    <p:cTn fill="hold" id="15">
                      <p:stCondLst>
                        <p:cond delay="indefinite"/>
                      </p:stCondLst>
                      <p:childTnLst>
                        <p:par>
                          <p:cTn fill="hold" id="16">
                            <p:stCondLst>
                              <p:cond delay="0"/>
                            </p:stCondLst>
                            <p:childTnLst>
                              <p:par>
                                <p:cTn fill="hold" grpId="0" id="17" nodeType="clickEffect" presetClass="entr" presetID="22" presetSubtype="1">
                                  <p:stCondLst>
                                    <p:cond delay="0"/>
                                  </p:stCondLst>
                                  <p:childTnLst>
                                    <p:set>
                                      <p:cBhvr>
                                        <p:cTn dur="1" fill="hold" id="18">
                                          <p:stCondLst>
                                            <p:cond delay="0"/>
                                          </p:stCondLst>
                                        </p:cTn>
                                        <p:tgtEl>
                                          <p:spTgt spid="1049903"/>
                                        </p:tgtEl>
                                        <p:attrNameLst>
                                          <p:attrName>style.visibility</p:attrName>
                                        </p:attrNameLst>
                                      </p:cBhvr>
                                      <p:to>
                                        <p:strVal val="visible"/>
                                      </p:to>
                                    </p:set>
                                    <p:animEffect transition="in" filter="wipe(up)">
                                      <p:cBhvr>
                                        <p:cTn dur="500" id="19"/>
                                        <p:tgtEl>
                                          <p:spTgt spid="10499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903" grpId="0" uiExpand="0" build="whole" animBg="1"/>
    </p:bldLst>
  </p:timing>
</p:sld>
</file>

<file path=ppt/slides/slide36.xml><?xml version="1.0" encoding="utf-8"?>
<p:sld xmlns:a="http://schemas.openxmlformats.org/drawingml/2006/main" xmlns:r="http://schemas.openxmlformats.org/officeDocument/2006/relationships" xmlns:p="http://schemas.openxmlformats.org/presentationml/2006/main" showMasterSp="1">
  <p:cSld>
    <p:spTree>
      <p:nvGrpSpPr>
        <p:cNvPr id="191" name=""/>
        <p:cNvGrpSpPr/>
        <p:nvPr/>
      </p:nvGrpSpPr>
      <p:grpSpPr>
        <a:xfrm rot="0">
          <a:off x="0" y="0"/>
          <a:ext cx="0" cy="0"/>
          <a:chOff x="0" y="0"/>
          <a:chExt cx="0" cy="0"/>
        </a:xfrm>
      </p:grpSpPr>
      <p:sp>
        <p:nvSpPr>
          <p:cNvPr id="1049904" name="" descr="Large confetti"/>
          <p:cNvSpPr/>
          <p:nvPr>
            <p:ph type="title" sz="full" idx="0"/>
          </p:nvPr>
        </p:nvSpPr>
        <p:spPr>
          <a:xfrm rot="0">
            <a:off x="179387" y="115887"/>
            <a:ext cx="7345362" cy="7112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1" sz="3400" i="0" u="none">
                <a:solidFill>
                  <a:srgbClr val="003300"/>
                </a:solidFill>
                <a:latin typeface="Times New Roman" pitchFamily="18" charset="0"/>
                <a:ea typeface="宋体" pitchFamily="2" charset="-122"/>
                <a:sym typeface="Times New Roman" pitchFamily="18" charset="0"/>
              </a:defRPr>
            </a:lvl1pPr>
          </a:lstStyle>
          <a:p>
            <a:pPr eaLnBrk="1" hangingPunct="1" latinLnBrk="1" lvl="0"/>
            <a:r>
              <a:rPr altLang="en-US" lang="zh-CN">
                <a:effectLst>
                  <a:outerShdw algn="tl" blurRad="38100" dir="2700000" dist="38100">
                    <a:srgbClr val="C0C0C0"/>
                  </a:outerShdw>
                </a:effectLst>
              </a:rPr>
              <a:t>运输问题的应用</a:t>
            </a:r>
          </a:p>
        </p:txBody>
      </p:sp>
      <p:sp>
        <p:nvSpPr>
          <p:cNvPr id="1049905" name=""/>
          <p:cNvSpPr/>
          <p:nvPr>
            <p:ph type="body" sz="full" idx="1"/>
          </p:nvPr>
        </p:nvSpPr>
        <p:spPr>
          <a:xfrm rot="0">
            <a:off x="250825" y="1125537"/>
            <a:ext cx="8135937" cy="574675"/>
          </a:xfrm>
          <a:prstGeom prst="rect"/>
          <a:noFill/>
          <a:ln>
            <a:noFill/>
          </a:ln>
        </p:spPr>
        <p:txBody>
          <a:bodyPr anchor="t" bIns="45720" lIns="91440" rIns="91440" tIns="45720" vert="horz"/>
          <a:lstStyle>
            <a:lvl1pPr algn="l" fontAlgn="base" indent="-342900" latinLnBrk="1" marL="342900" rtl="0">
              <a:lnSpc>
                <a:spcPct val="120000"/>
              </a:lnSpc>
              <a:spcBef>
                <a:spcPct val="15000"/>
              </a:spcBef>
              <a:spcAft>
                <a:spcPct val="0"/>
              </a:spcAft>
              <a:buSzPct val="85000"/>
              <a:buFontTx/>
              <a:buChar char="•"/>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285750" latinLnBrk="1" marL="830262" rtl="0">
              <a:lnSpc>
                <a:spcPct val="100000"/>
              </a:lnSpc>
              <a:spcBef>
                <a:spcPct val="20000"/>
              </a:spcBef>
              <a:spcAft>
                <a:spcPct val="0"/>
              </a:spcAft>
              <a:buClr>
                <a:schemeClr val="dk2"/>
              </a:buClr>
              <a:buSzPct val="70000"/>
              <a:buFont typeface="Wingdings" pitchFamily="2" charset="2"/>
              <a:buChar char="n"/>
              <a:defRPr baseline="0" b="1" sz="2600" i="0" u="none">
                <a:solidFill>
                  <a:srgbClr val="003300"/>
                </a:solidFill>
                <a:latin typeface="Times New Roman" pitchFamily="18" charset="0"/>
                <a:ea typeface="华文细黑" pitchFamily="2" charset="-122"/>
                <a:sym typeface="Times New Roman" pitchFamily="18" charset="0"/>
              </a:defRPr>
            </a:lvl2pPr>
            <a:lvl3pPr algn="l" fontAlgn="base" indent="-228600" latinLnBrk="1" marL="1238250" rtl="0">
              <a:lnSpc>
                <a:spcPct val="100000"/>
              </a:lnSpc>
              <a:spcBef>
                <a:spcPct val="20000"/>
              </a:spcBef>
              <a:spcAft>
                <a:spcPct val="0"/>
              </a:spcAft>
              <a:buSzPct val="70000"/>
              <a:buFont typeface="Wingdings" pitchFamily="2" charset="2"/>
              <a:buChar char="•"/>
              <a:defRPr baseline="0" b="1" sz="2400" i="0" u="none">
                <a:solidFill>
                  <a:srgbClr val="003300"/>
                </a:solidFill>
                <a:latin typeface="Times New Roman" pitchFamily="18" charset="0"/>
                <a:ea typeface="华文细黑" pitchFamily="2" charset="-122"/>
                <a:sym typeface="Times New Roman" pitchFamily="18" charset="0"/>
              </a:defRPr>
            </a:lvl3pPr>
            <a:lvl4pPr algn="l" fontAlgn="base" indent="-228600" latinLnBrk="1" marL="1646237" rtl="0">
              <a:lnSpc>
                <a:spcPct val="100000"/>
              </a:lnSpc>
              <a:spcBef>
                <a:spcPct val="20000"/>
              </a:spcBef>
              <a:spcAft>
                <a:spcPct val="0"/>
              </a:spcAft>
              <a:buSzPct val="70000"/>
              <a:buFont typeface="Wingdings" pitchFamily="2" charset="2"/>
              <a:buChar char="n"/>
              <a:defRPr baseline="0" b="0" sz="2000" i="0" u="none">
                <a:solidFill>
                  <a:schemeClr val="dk1"/>
                </a:solidFill>
                <a:latin typeface="Times New Roman" pitchFamily="18" charset="0"/>
                <a:ea typeface="宋体" pitchFamily="2" charset="-122"/>
                <a:sym typeface="Times New Roman" pitchFamily="18" charset="0"/>
              </a:defRPr>
            </a:lvl4pPr>
            <a:lvl5pPr algn="l" fontAlgn="base" indent="-228600" latinLnBrk="1" marL="2057400" rtl="0">
              <a:lnSpc>
                <a:spcPct val="100000"/>
              </a:lnSpc>
              <a:spcBef>
                <a:spcPct val="20000"/>
              </a:spcBef>
              <a:spcAft>
                <a:spcPct val="0"/>
              </a:spcAft>
              <a:buSzPct val="100000"/>
              <a:buFontTx/>
              <a:buChar char="•"/>
              <a:defRPr baseline="0" b="0" sz="2000" i="0" u="none">
                <a:solidFill>
                  <a:schemeClr val="dk1"/>
                </a:solidFill>
                <a:latin typeface="Times New Roman" pitchFamily="18" charset="0"/>
                <a:ea typeface="宋体" pitchFamily="2" charset="-122"/>
                <a:sym typeface="Times New Roman" pitchFamily="18" charset="0"/>
              </a:defRPr>
            </a:lvl5pPr>
          </a:lstStyle>
          <a:p>
            <a:pPr eaLnBrk="1" hangingPunct="1" indent="0" latinLnBrk="1" lvl="0" marL="0">
              <a:spcBef>
                <a:spcPct val="20000"/>
              </a:spcBef>
              <a:buBlip>
                <a:blip xmlns:r="http://schemas.openxmlformats.org/officeDocument/2006/relationships" r:embed="rId1"/>
              </a:buBlip>
            </a:pPr>
            <a:r>
              <a:rPr altLang="zh-CN" lang="en-US"/>
              <a:t> </a:t>
            </a:r>
            <a:r>
              <a:rPr altLang="en-US" lang="zh-CN"/>
              <a:t>当销大于产时，即：</a:t>
            </a:r>
          </a:p>
        </p:txBody>
      </p:sp>
      <p:pic>
        <p:nvPicPr>
          <p:cNvPr id="2097184" name=""/>
          <p:cNvPicPr>
            <a:picLocks/>
          </p:cNvPicPr>
          <p:nvPr/>
        </p:nvPicPr>
        <p:blipFill>
          <a:blip xmlns:r="http://schemas.openxmlformats.org/officeDocument/2006/relationships" r:embed="rId2"/>
          <a:srcRect l="0" t="0" r="0" b="0"/>
          <a:stretch>
            <a:fillRect/>
          </a:stretch>
        </p:blipFill>
        <p:spPr>
          <a:xfrm rot="0">
            <a:off x="3348037" y="1095375"/>
            <a:ext cx="1816100" cy="717550"/>
          </a:xfrm>
          <a:prstGeom prst="rect"/>
          <a:noFill/>
          <a:ln>
            <a:noFill/>
          </a:ln>
        </p:spPr>
      </p:pic>
      <p:pic>
        <p:nvPicPr>
          <p:cNvPr id="2097185" name=""/>
          <p:cNvPicPr>
            <a:picLocks/>
          </p:cNvPicPr>
          <p:nvPr/>
        </p:nvPicPr>
        <p:blipFill>
          <a:blip xmlns:r="http://schemas.openxmlformats.org/officeDocument/2006/relationships" r:embed="rId3"/>
          <a:srcRect l="0" t="0" r="0" b="0"/>
          <a:stretch>
            <a:fillRect/>
          </a:stretch>
        </p:blipFill>
        <p:spPr>
          <a:xfrm rot="0">
            <a:off x="1692275" y="2238375"/>
            <a:ext cx="2587625" cy="842962"/>
          </a:xfrm>
          <a:prstGeom prst="rect"/>
          <a:noFill/>
          <a:ln>
            <a:noFill/>
          </a:ln>
        </p:spPr>
      </p:pic>
      <p:pic>
        <p:nvPicPr>
          <p:cNvPr id="2097186" name=""/>
          <p:cNvPicPr>
            <a:picLocks/>
          </p:cNvPicPr>
          <p:nvPr/>
        </p:nvPicPr>
        <p:blipFill>
          <a:blip xmlns:r="http://schemas.openxmlformats.org/officeDocument/2006/relationships" r:embed="rId4"/>
          <a:srcRect l="0" t="0" r="0" b="0"/>
          <a:stretch>
            <a:fillRect/>
          </a:stretch>
        </p:blipFill>
        <p:spPr>
          <a:xfrm rot="0">
            <a:off x="1752600" y="2997200"/>
            <a:ext cx="3648075" cy="2532062"/>
          </a:xfrm>
          <a:prstGeom prst="rect"/>
          <a:noFill/>
          <a:ln>
            <a:noFill/>
          </a:ln>
        </p:spPr>
      </p:pic>
      <p:sp>
        <p:nvSpPr>
          <p:cNvPr id="1049906" name=""/>
          <p:cNvSpPr/>
          <p:nvPr/>
        </p:nvSpPr>
        <p:spPr>
          <a:xfrm rot="0">
            <a:off x="539750" y="1700212"/>
            <a:ext cx="2012950" cy="530225"/>
          </a:xfrm>
          <a:prstGeom prst="rect"/>
          <a:noFill/>
          <a:ln>
            <a:noFill/>
          </a:ln>
        </p:spPr>
        <p:txBody>
          <a:bodyPr anchor="t" bIns="45720" lIns="91440" rIns="91440" tIns="45720" vert="horz" wrap="none">
            <a:spAutoFit/>
          </a:bodyPr>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eaLnBrk="1" hangingPunct="1" latinLnBrk="1" lvl="0">
              <a:spcBef>
                <a:spcPct val="20000"/>
              </a:spcBef>
            </a:pPr>
            <a:r>
              <a:rPr altLang="en-US" lang="zh-CN"/>
              <a:t>数学模型为：</a:t>
            </a:r>
          </a:p>
        </p:txBody>
      </p:sp>
      <p:sp>
        <p:nvSpPr>
          <p:cNvPr id="1049907" name=""/>
          <p:cNvSpPr/>
          <p:nvPr/>
        </p:nvSpPr>
        <p:spPr>
          <a:xfrm rot="0">
            <a:off x="5795962" y="2659062"/>
            <a:ext cx="2808287" cy="2100262"/>
          </a:xfrm>
          <a:prstGeom prst="rect"/>
          <a:noFill/>
          <a:ln>
            <a:noFill/>
          </a:ln>
        </p:spPr>
        <p:txBody>
          <a:bodyPr anchor="t" bIns="45720" lIns="91440" rIns="91440" tIns="45720" vert="horz">
            <a:spAutoFit/>
          </a:bodyPr>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eaLnBrk="1" hangingPunct="1" latinLnBrk="1" lvl="0">
              <a:spcBef>
                <a:spcPct val="20000"/>
              </a:spcBef>
            </a:pPr>
            <a:r>
              <a:rPr altLang="en-US" sz="2200" lang="zh-CN"/>
              <a:t>由于总销量大于总产量</a:t>
            </a:r>
            <a:r>
              <a:rPr altLang="zh-CN" sz="2200" lang="en-US"/>
              <a:t>,</a:t>
            </a:r>
            <a:r>
              <a:rPr altLang="en-US" sz="2200" lang="zh-CN"/>
              <a:t>故一定有些需求地不完全满足</a:t>
            </a:r>
            <a:r>
              <a:rPr altLang="zh-CN" sz="2200" lang="en-US"/>
              <a:t>,</a:t>
            </a:r>
            <a:r>
              <a:rPr altLang="en-US" sz="2200" lang="zh-CN"/>
              <a:t>这时虚设一个产地</a:t>
            </a:r>
            <a:r>
              <a:rPr altLang="zh-CN" sz="2200" lang="en-US"/>
              <a:t>A</a:t>
            </a:r>
            <a:r>
              <a:rPr altLang="zh-CN" baseline="-25000" sz="2200" lang="en-US"/>
              <a:t>m+1</a:t>
            </a:r>
            <a:r>
              <a:rPr altLang="en-US" sz="2200" lang="zh-CN"/>
              <a:t>，产量为：</a:t>
            </a:r>
          </a:p>
        </p:txBody>
      </p:sp>
      <p:pic>
        <p:nvPicPr>
          <p:cNvPr id="2097187" name=""/>
          <p:cNvPicPr>
            <a:picLocks/>
          </p:cNvPicPr>
          <p:nvPr/>
        </p:nvPicPr>
        <p:blipFill>
          <a:blip xmlns:r="http://schemas.openxmlformats.org/officeDocument/2006/relationships" r:embed="rId5"/>
          <a:srcRect l="0" t="0" r="0" b="0"/>
          <a:stretch>
            <a:fillRect/>
          </a:stretch>
        </p:blipFill>
        <p:spPr>
          <a:xfrm rot="0">
            <a:off x="6372225" y="4437062"/>
            <a:ext cx="1711325" cy="688975"/>
          </a:xfrm>
          <a:prstGeom prst="rect"/>
          <a:noFill/>
          <a:ln>
            <a:noFill/>
          </a:ln>
        </p:spPr>
      </p:pic>
    </p:spTree>
  </p:cSld>
  <p:clrMapOvr>
    <a:masterClrMapping/>
  </p:clrMapOvr>
  <p:timing>
    <p:tnLst>
      <p:par>
        <p:cTn dur="indefinite" id="1" nodeType="tmRoot">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9" presetSubtype="0">
                                  <p:stCondLst>
                                    <p:cond delay="0"/>
                                  </p:stCondLst>
                                  <p:childTnLst>
                                    <p:set>
                                      <p:cBhvr>
                                        <p:cTn dur="1" fill="hold" id="6">
                                          <p:stCondLst>
                                            <p:cond delay="0"/>
                                          </p:stCondLst>
                                        </p:cTn>
                                        <p:tgtEl>
                                          <p:spTgt spid="2097184"/>
                                        </p:tgtEl>
                                        <p:attrNameLst>
                                          <p:attrName>style.visibility</p:attrName>
                                        </p:attrNameLst>
                                      </p:cBhvr>
                                      <p:to>
                                        <p:strVal val="visible"/>
                                      </p:to>
                                    </p:set>
                                    <p:animEffect transition="in" filter="dissolve">
                                      <p:cBhvr>
                                        <p:cTn dur="500" id="7"/>
                                        <p:tgtEl>
                                          <p:spTgt spid="2097184"/>
                                        </p:tgtEl>
                                      </p:cBhvr>
                                    </p:animEffect>
                                  </p:childTnLst>
                                </p:cTn>
                              </p:par>
                            </p:childTnLst>
                          </p:cTn>
                        </p:par>
                      </p:childTnLst>
                    </p:cTn>
                  </p:par>
                  <p:par>
                    <p:cTn fill="hold" id="8">
                      <p:stCondLst>
                        <p:cond delay="indefinite"/>
                      </p:stCondLst>
                      <p:childTnLst>
                        <p:par>
                          <p:cTn fill="hold" id="9">
                            <p:stCondLst>
                              <p:cond delay="0"/>
                            </p:stCondLst>
                            <p:childTnLst>
                              <p:par>
                                <p:cTn fill="hold" id="10" nodeType="clickEffect" presetClass="entr" presetID="16" presetSubtype="37">
                                  <p:stCondLst>
                                    <p:cond delay="0"/>
                                  </p:stCondLst>
                                  <p:childTnLst>
                                    <p:set>
                                      <p:cBhvr>
                                        <p:cTn dur="1" fill="hold" id="11">
                                          <p:stCondLst>
                                            <p:cond delay="0"/>
                                          </p:stCondLst>
                                        </p:cTn>
                                        <p:tgtEl>
                                          <p:spTgt spid="2097185"/>
                                        </p:tgtEl>
                                        <p:attrNameLst>
                                          <p:attrName>style.visibility</p:attrName>
                                        </p:attrNameLst>
                                      </p:cBhvr>
                                      <p:to>
                                        <p:strVal val="visible"/>
                                      </p:to>
                                    </p:set>
                                    <p:animEffect transition="in" filter="barn(outVertical)">
                                      <p:cBhvr>
                                        <p:cTn dur="500" id="12"/>
                                        <p:tgtEl>
                                          <p:spTgt spid="2097185"/>
                                        </p:tgtEl>
                                      </p:cBhvr>
                                    </p:animEffect>
                                  </p:childTnLst>
                                </p:cTn>
                              </p:par>
                            </p:childTnLst>
                          </p:cTn>
                        </p:par>
                      </p:childTnLst>
                    </p:cTn>
                  </p:par>
                  <p:par>
                    <p:cTn fill="hold" id="13">
                      <p:stCondLst>
                        <p:cond delay="indefinite"/>
                      </p:stCondLst>
                      <p:childTnLst>
                        <p:par>
                          <p:cTn fill="hold" id="14">
                            <p:stCondLst>
                              <p:cond delay="0"/>
                            </p:stCondLst>
                            <p:childTnLst>
                              <p:par>
                                <p:cTn fill="hold" id="15" nodeType="clickEffect" presetClass="entr" presetID="9" presetSubtype="0">
                                  <p:stCondLst>
                                    <p:cond delay="0"/>
                                  </p:stCondLst>
                                  <p:childTnLst>
                                    <p:set>
                                      <p:cBhvr>
                                        <p:cTn dur="1" fill="hold" id="16">
                                          <p:stCondLst>
                                            <p:cond delay="0"/>
                                          </p:stCondLst>
                                        </p:cTn>
                                        <p:tgtEl>
                                          <p:spTgt spid="2097186"/>
                                        </p:tgtEl>
                                        <p:attrNameLst>
                                          <p:attrName>style.visibility</p:attrName>
                                        </p:attrNameLst>
                                      </p:cBhvr>
                                      <p:to>
                                        <p:strVal val="visible"/>
                                      </p:to>
                                    </p:set>
                                    <p:animEffect transition="in" filter="dissolve">
                                      <p:cBhvr>
                                        <p:cTn dur="500" id="17"/>
                                        <p:tgtEl>
                                          <p:spTgt spid="2097186"/>
                                        </p:tgtEl>
                                      </p:cBhvr>
                                    </p:animEffect>
                                  </p:childTnLst>
                                </p:cTn>
                              </p:par>
                            </p:childTnLst>
                          </p:cTn>
                        </p:par>
                      </p:childTnLst>
                    </p:cTn>
                  </p:par>
                  <p:par>
                    <p:cTn fill="hold" id="18">
                      <p:stCondLst>
                        <p:cond delay="indefinite"/>
                      </p:stCondLst>
                      <p:childTnLst>
                        <p:par>
                          <p:cTn fill="hold" id="19">
                            <p:stCondLst>
                              <p:cond delay="0"/>
                            </p:stCondLst>
                            <p:childTnLst>
                              <p:par>
                                <p:cTn fill="hold" id="20" nodeType="clickEffect" presetClass="entr" presetID="9" presetSubtype="0">
                                  <p:stCondLst>
                                    <p:cond delay="0"/>
                                  </p:stCondLst>
                                  <p:childTnLst>
                                    <p:set>
                                      <p:cBhvr>
                                        <p:cTn dur="1" fill="hold" id="21">
                                          <p:stCondLst>
                                            <p:cond delay="0"/>
                                          </p:stCondLst>
                                        </p:cTn>
                                        <p:tgtEl>
                                          <p:spTgt spid="2097187"/>
                                        </p:tgtEl>
                                        <p:attrNameLst>
                                          <p:attrName>style.visibility</p:attrName>
                                        </p:attrNameLst>
                                      </p:cBhvr>
                                      <p:to>
                                        <p:strVal val="visible"/>
                                      </p:to>
                                    </p:set>
                                    <p:animEffect transition="in" filter="dissolve">
                                      <p:cBhvr>
                                        <p:cTn dur="500" id="22"/>
                                        <p:tgtEl>
                                          <p:spTgt spid="2097187"/>
                                        </p:tgtEl>
                                      </p:cBhvr>
                                    </p:animEffect>
                                  </p:childTnLst>
                                </p:cTn>
                              </p:par>
                            </p:childTnLst>
                          </p:cTn>
                        </p:par>
                      </p:childTnLst>
                    </p:cTn>
                  </p:par>
                  <p:par>
                    <p:cTn fill="hold" id="23">
                      <p:stCondLst>
                        <p:cond delay="indefinite"/>
                      </p:stCondLst>
                      <p:childTnLst>
                        <p:par>
                          <p:cTn fill="hold" id="24">
                            <p:stCondLst>
                              <p:cond delay="0"/>
                            </p:stCondLst>
                            <p:childTnLst>
                              <p:par>
                                <p:cTn fill="hold" grpId="0" id="25" nodeType="clickEffect" presetClass="entr" presetID="3" presetSubtype="10">
                                  <p:stCondLst>
                                    <p:cond delay="0"/>
                                  </p:stCondLst>
                                  <p:childTnLst>
                                    <p:set>
                                      <p:cBhvr>
                                        <p:cTn dur="1" fill="hold" id="26">
                                          <p:stCondLst>
                                            <p:cond delay="0"/>
                                          </p:stCondLst>
                                        </p:cTn>
                                        <p:tgtEl>
                                          <p:spTgt spid="1049907"/>
                                        </p:tgtEl>
                                        <p:attrNameLst>
                                          <p:attrName>style.visibility</p:attrName>
                                        </p:attrNameLst>
                                      </p:cBhvr>
                                      <p:to>
                                        <p:strVal val="visible"/>
                                      </p:to>
                                    </p:set>
                                    <p:animEffect transition="in" filter="blinds(horizontal)">
                                      <p:cBhvr>
                                        <p:cTn dur="500" id="27"/>
                                        <p:tgtEl>
                                          <p:spTgt spid="10499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907" grpId="0" uiExpand="0" build="whole"/>
    </p:bldLst>
  </p:timing>
</p:sld>
</file>

<file path=ppt/slides/slide37.xml><?xml version="1.0" encoding="utf-8"?>
<p:sld xmlns:a="http://schemas.openxmlformats.org/drawingml/2006/main" xmlns:r="http://schemas.openxmlformats.org/officeDocument/2006/relationships" xmlns:p="http://schemas.openxmlformats.org/presentationml/2006/main" showMasterSp="1">
  <p:cSld>
    <p:spTree>
      <p:nvGrpSpPr>
        <p:cNvPr id="192" name=""/>
        <p:cNvGrpSpPr/>
        <p:nvPr/>
      </p:nvGrpSpPr>
      <p:grpSpPr>
        <a:xfrm rot="0">
          <a:off x="0" y="0"/>
          <a:ext cx="0" cy="0"/>
          <a:chOff x="0" y="0"/>
          <a:chExt cx="0" cy="0"/>
        </a:xfrm>
      </p:grpSpPr>
      <p:sp>
        <p:nvSpPr>
          <p:cNvPr id="1049908" name="" descr="Large confetti"/>
          <p:cNvSpPr/>
          <p:nvPr>
            <p:ph type="title" sz="full" idx="0"/>
          </p:nvPr>
        </p:nvSpPr>
        <p:spPr>
          <a:xfrm rot="0">
            <a:off x="179387" y="115887"/>
            <a:ext cx="7345362" cy="7112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1" sz="3400" i="0" u="none">
                <a:solidFill>
                  <a:srgbClr val="003300"/>
                </a:solidFill>
                <a:latin typeface="Times New Roman" pitchFamily="18" charset="0"/>
                <a:ea typeface="宋体" pitchFamily="2" charset="-122"/>
                <a:sym typeface="Times New Roman" pitchFamily="18" charset="0"/>
              </a:defRPr>
            </a:lvl1pPr>
          </a:lstStyle>
          <a:p>
            <a:pPr eaLnBrk="1" hangingPunct="1" latinLnBrk="1" lvl="0"/>
            <a:r>
              <a:rPr altLang="en-US" lang="zh-CN">
                <a:effectLst>
                  <a:outerShdw algn="tl" blurRad="38100" dir="2700000" dist="38100">
                    <a:srgbClr val="C0C0C0"/>
                  </a:outerShdw>
                </a:effectLst>
              </a:rPr>
              <a:t>运输问题的应用</a:t>
            </a:r>
          </a:p>
        </p:txBody>
      </p:sp>
      <p:sp>
        <p:nvSpPr>
          <p:cNvPr id="1049909" name=""/>
          <p:cNvSpPr txBox="1"/>
          <p:nvPr/>
        </p:nvSpPr>
        <p:spPr>
          <a:xfrm rot="0">
            <a:off x="250825" y="1125537"/>
            <a:ext cx="6553200" cy="530225"/>
          </a:xfrm>
          <a:prstGeom prst="rect"/>
          <a:noFill/>
          <a:ln>
            <a:noFill/>
          </a:ln>
        </p:spPr>
        <p:txBody>
          <a:bodyPr anchor="t" bIns="45720" lIns="91440" rIns="91440" tIns="45720" vert="horz">
            <a:spAutoFit/>
          </a:bodyPr>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eaLnBrk="1" hangingPunct="1" latinLnBrk="1" lvl="0">
              <a:buFontTx/>
              <a:buBlip>
                <a:blip xmlns:r="http://schemas.openxmlformats.org/officeDocument/2006/relationships" r:embed="rId1"/>
              </a:buBlip>
            </a:pPr>
            <a:endParaRPr altLang="zh-CN" lang="zh-CN"/>
          </a:p>
        </p:txBody>
      </p:sp>
      <p:sp>
        <p:nvSpPr>
          <p:cNvPr id="1049910" name=""/>
          <p:cNvSpPr txBox="1"/>
          <p:nvPr/>
        </p:nvSpPr>
        <p:spPr>
          <a:xfrm rot="0">
            <a:off x="179387" y="1052512"/>
            <a:ext cx="5832475" cy="530225"/>
          </a:xfrm>
          <a:prstGeom prst="rect"/>
          <a:noFill/>
          <a:ln>
            <a:noFill/>
          </a:ln>
        </p:spPr>
        <p:txBody>
          <a:bodyPr anchor="t" bIns="45720" lIns="91440" rIns="91440" tIns="45720" vert="horz">
            <a:spAutoFit/>
          </a:bodyPr>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eaLnBrk="1" hangingPunct="1" latinLnBrk="1" lvl="0"/>
            <a:r>
              <a:rPr altLang="en-US" lang="zh-CN"/>
              <a:t>销大于产化为平衡问题的数学模型为 ：</a:t>
            </a:r>
          </a:p>
        </p:txBody>
      </p:sp>
      <p:pic>
        <p:nvPicPr>
          <p:cNvPr id="2097188" name=""/>
          <p:cNvPicPr>
            <a:picLocks/>
          </p:cNvPicPr>
          <p:nvPr/>
        </p:nvPicPr>
        <p:blipFill>
          <a:blip xmlns:r="http://schemas.openxmlformats.org/officeDocument/2006/relationships" r:embed="rId2"/>
          <a:srcRect l="0" t="0" r="0" b="0"/>
          <a:stretch>
            <a:fillRect/>
          </a:stretch>
        </p:blipFill>
        <p:spPr>
          <a:xfrm rot="0">
            <a:off x="1692275" y="1700212"/>
            <a:ext cx="3167062" cy="815975"/>
          </a:xfrm>
          <a:prstGeom prst="rect"/>
          <a:noFill/>
          <a:ln>
            <a:noFill/>
          </a:ln>
        </p:spPr>
      </p:pic>
      <p:pic>
        <p:nvPicPr>
          <p:cNvPr id="2097189" name=""/>
          <p:cNvPicPr>
            <a:picLocks/>
          </p:cNvPicPr>
          <p:nvPr/>
        </p:nvPicPr>
        <p:blipFill>
          <a:blip xmlns:r="http://schemas.openxmlformats.org/officeDocument/2006/relationships" r:embed="rId3"/>
          <a:srcRect l="0" t="0" r="0" b="0"/>
          <a:stretch>
            <a:fillRect/>
          </a:stretch>
        </p:blipFill>
        <p:spPr>
          <a:xfrm rot="0">
            <a:off x="2006600" y="2489200"/>
            <a:ext cx="4652962" cy="2401887"/>
          </a:xfrm>
          <a:prstGeom prst="rect"/>
          <a:noFill/>
          <a:ln>
            <a:noFill/>
          </a:ln>
        </p:spPr>
      </p:pic>
      <p:sp>
        <p:nvSpPr>
          <p:cNvPr id="1049911" name=""/>
          <p:cNvSpPr/>
          <p:nvPr/>
        </p:nvSpPr>
        <p:spPr>
          <a:xfrm rot="0">
            <a:off x="250825" y="5013325"/>
            <a:ext cx="8351837" cy="968375"/>
          </a:xfrm>
          <a:prstGeom prst="rect"/>
          <a:noFill/>
          <a:ln>
            <a:noFill/>
          </a:ln>
        </p:spPr>
        <p:txBody>
          <a:bodyPr anchor="t" bIns="45720" lIns="91440" rIns="91440" tIns="45720" vert="horz">
            <a:spAutoFit/>
          </a:bodyPr>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eaLnBrk="1" hangingPunct="1" latinLnBrk="1" lvl="0">
              <a:spcBef>
                <a:spcPct val="20000"/>
              </a:spcBef>
            </a:pPr>
            <a:r>
              <a:rPr altLang="en-US" lang="zh-CN"/>
              <a:t>具体计算时，在运价表的下方增加一行</a:t>
            </a:r>
            <a:r>
              <a:rPr altLang="zh-CN" lang="en-US"/>
              <a:t>A</a:t>
            </a:r>
            <a:r>
              <a:rPr altLang="zh-CN" baseline="-25000" lang="en-US"/>
              <a:t>m+1</a:t>
            </a:r>
            <a:r>
              <a:rPr altLang="en-US" lang="zh-CN"/>
              <a:t>，运价为零。产量为</a:t>
            </a:r>
            <a:r>
              <a:rPr altLang="zh-CN" lang="en-US"/>
              <a:t>a</a:t>
            </a:r>
            <a:r>
              <a:rPr altLang="zh-CN" baseline="-25000" lang="en-US"/>
              <a:t>m+1</a:t>
            </a:r>
            <a:r>
              <a:rPr altLang="en-US" lang="zh-CN"/>
              <a:t>即可。 </a:t>
            </a:r>
          </a:p>
        </p:txBody>
      </p:sp>
    </p:spTree>
  </p:cSld>
  <p:clrMapOvr>
    <a:masterClrMapping/>
  </p:clrMapOvr>
  <p:timing>
    <p:tnLst>
      <p:par>
        <p:cTn dur="indefinite" id="1" nodeType="tmRoot">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9" presetSubtype="0">
                                  <p:stCondLst>
                                    <p:cond delay="0"/>
                                  </p:stCondLst>
                                  <p:childTnLst>
                                    <p:set>
                                      <p:cBhvr>
                                        <p:cTn dur="1" fill="hold" id="6">
                                          <p:stCondLst>
                                            <p:cond delay="0"/>
                                          </p:stCondLst>
                                        </p:cTn>
                                        <p:tgtEl>
                                          <p:spTgt spid="2097188"/>
                                        </p:tgtEl>
                                        <p:attrNameLst>
                                          <p:attrName>style.visibility</p:attrName>
                                        </p:attrNameLst>
                                      </p:cBhvr>
                                      <p:to>
                                        <p:strVal val="visible"/>
                                      </p:to>
                                    </p:set>
                                    <p:animEffect transition="in" filter="dissolve">
                                      <p:cBhvr>
                                        <p:cTn dur="500" id="7"/>
                                        <p:tgtEl>
                                          <p:spTgt spid="2097188"/>
                                        </p:tgtEl>
                                      </p:cBhvr>
                                    </p:animEffect>
                                  </p:childTnLst>
                                </p:cTn>
                              </p:par>
                            </p:childTnLst>
                          </p:cTn>
                        </p:par>
                      </p:childTnLst>
                    </p:cTn>
                  </p:par>
                  <p:par>
                    <p:cTn fill="hold" id="8">
                      <p:stCondLst>
                        <p:cond delay="indefinite"/>
                      </p:stCondLst>
                      <p:childTnLst>
                        <p:par>
                          <p:cTn fill="hold" id="9">
                            <p:stCondLst>
                              <p:cond delay="0"/>
                            </p:stCondLst>
                            <p:childTnLst>
                              <p:par>
                                <p:cTn fill="hold" id="10" nodeType="clickEffect" presetClass="entr" presetID="9" presetSubtype="0">
                                  <p:stCondLst>
                                    <p:cond delay="0"/>
                                  </p:stCondLst>
                                  <p:childTnLst>
                                    <p:set>
                                      <p:cBhvr>
                                        <p:cTn dur="1" fill="hold" id="11">
                                          <p:stCondLst>
                                            <p:cond delay="0"/>
                                          </p:stCondLst>
                                        </p:cTn>
                                        <p:tgtEl>
                                          <p:spTgt spid="2097189"/>
                                        </p:tgtEl>
                                        <p:attrNameLst>
                                          <p:attrName>style.visibility</p:attrName>
                                        </p:attrNameLst>
                                      </p:cBhvr>
                                      <p:to>
                                        <p:strVal val="visible"/>
                                      </p:to>
                                    </p:set>
                                    <p:animEffect transition="in" filter="dissolve">
                                      <p:cBhvr>
                                        <p:cTn dur="500" id="12"/>
                                        <p:tgtEl>
                                          <p:spTgt spid="20971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showMasterSp="1">
  <p:cSld>
    <p:spTree>
      <p:nvGrpSpPr>
        <p:cNvPr id="193" name=""/>
        <p:cNvGrpSpPr/>
        <p:nvPr/>
      </p:nvGrpSpPr>
      <p:grpSpPr>
        <a:xfrm rot="0">
          <a:off x="0" y="0"/>
          <a:ext cx="0" cy="0"/>
          <a:chOff x="0" y="0"/>
          <a:chExt cx="0" cy="0"/>
        </a:xfrm>
      </p:grpSpPr>
      <p:sp>
        <p:nvSpPr>
          <p:cNvPr id="1049912" name="" descr="Large confetti"/>
          <p:cNvSpPr/>
          <p:nvPr>
            <p:ph type="title" sz="full" idx="0"/>
          </p:nvPr>
        </p:nvSpPr>
        <p:spPr>
          <a:xfrm rot="0">
            <a:off x="179387" y="115887"/>
            <a:ext cx="7345362" cy="7112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1" sz="3400" i="0" u="none">
                <a:solidFill>
                  <a:srgbClr val="003300"/>
                </a:solidFill>
                <a:latin typeface="Times New Roman" pitchFamily="18" charset="0"/>
                <a:ea typeface="宋体" pitchFamily="2" charset="-122"/>
                <a:sym typeface="Times New Roman" pitchFamily="18" charset="0"/>
              </a:defRPr>
            </a:lvl1pPr>
          </a:lstStyle>
          <a:p>
            <a:pPr eaLnBrk="1" hangingPunct="1" latinLnBrk="1" lvl="0"/>
            <a:r>
              <a:rPr altLang="en-US" lang="zh-CN">
                <a:effectLst>
                  <a:outerShdw algn="tl" blurRad="38100" dir="2700000" dist="38100">
                    <a:srgbClr val="C0C0C0"/>
                  </a:outerShdw>
                </a:effectLst>
              </a:rPr>
              <a:t>运输问题的应用</a:t>
            </a:r>
          </a:p>
        </p:txBody>
      </p:sp>
      <p:sp>
        <p:nvSpPr>
          <p:cNvPr id="1049913" name=""/>
          <p:cNvSpPr/>
          <p:nvPr>
            <p:ph type="body" sz="full" idx="1"/>
          </p:nvPr>
        </p:nvSpPr>
        <p:spPr>
          <a:xfrm rot="0">
            <a:off x="250825" y="1125537"/>
            <a:ext cx="8135937" cy="647700"/>
          </a:xfrm>
          <a:prstGeom prst="rect"/>
          <a:noFill/>
          <a:ln>
            <a:noFill/>
          </a:ln>
        </p:spPr>
        <p:txBody>
          <a:bodyPr anchor="t" bIns="45720" lIns="91440" rIns="91440" tIns="45720" vert="horz"/>
          <a:lstStyle>
            <a:lvl1pPr algn="l" fontAlgn="base" indent="-342900" latinLnBrk="1" marL="342900" rtl="0">
              <a:lnSpc>
                <a:spcPct val="120000"/>
              </a:lnSpc>
              <a:spcBef>
                <a:spcPct val="15000"/>
              </a:spcBef>
              <a:spcAft>
                <a:spcPct val="0"/>
              </a:spcAft>
              <a:buSzPct val="85000"/>
              <a:buFontTx/>
              <a:buChar char="•"/>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285750" latinLnBrk="1" marL="830262" rtl="0">
              <a:lnSpc>
                <a:spcPct val="100000"/>
              </a:lnSpc>
              <a:spcBef>
                <a:spcPct val="20000"/>
              </a:spcBef>
              <a:spcAft>
                <a:spcPct val="0"/>
              </a:spcAft>
              <a:buClr>
                <a:schemeClr val="dk2"/>
              </a:buClr>
              <a:buSzPct val="70000"/>
              <a:buFont typeface="Wingdings" pitchFamily="2" charset="2"/>
              <a:buChar char="n"/>
              <a:defRPr baseline="0" b="1" sz="2600" i="0" u="none">
                <a:solidFill>
                  <a:srgbClr val="003300"/>
                </a:solidFill>
                <a:latin typeface="Times New Roman" pitchFamily="18" charset="0"/>
                <a:ea typeface="华文细黑" pitchFamily="2" charset="-122"/>
                <a:sym typeface="Times New Roman" pitchFamily="18" charset="0"/>
              </a:defRPr>
            </a:lvl2pPr>
            <a:lvl3pPr algn="l" fontAlgn="base" indent="-228600" latinLnBrk="1" marL="1238250" rtl="0">
              <a:lnSpc>
                <a:spcPct val="100000"/>
              </a:lnSpc>
              <a:spcBef>
                <a:spcPct val="20000"/>
              </a:spcBef>
              <a:spcAft>
                <a:spcPct val="0"/>
              </a:spcAft>
              <a:buSzPct val="70000"/>
              <a:buFont typeface="Wingdings" pitchFamily="2" charset="2"/>
              <a:buChar char="•"/>
              <a:defRPr baseline="0" b="1" sz="2400" i="0" u="none">
                <a:solidFill>
                  <a:srgbClr val="003300"/>
                </a:solidFill>
                <a:latin typeface="Times New Roman" pitchFamily="18" charset="0"/>
                <a:ea typeface="华文细黑" pitchFamily="2" charset="-122"/>
                <a:sym typeface="Times New Roman" pitchFamily="18" charset="0"/>
              </a:defRPr>
            </a:lvl3pPr>
            <a:lvl4pPr algn="l" fontAlgn="base" indent="-228600" latinLnBrk="1" marL="1646237" rtl="0">
              <a:lnSpc>
                <a:spcPct val="100000"/>
              </a:lnSpc>
              <a:spcBef>
                <a:spcPct val="20000"/>
              </a:spcBef>
              <a:spcAft>
                <a:spcPct val="0"/>
              </a:spcAft>
              <a:buSzPct val="70000"/>
              <a:buFont typeface="Wingdings" pitchFamily="2" charset="2"/>
              <a:buChar char="n"/>
              <a:defRPr baseline="0" b="0" sz="2000" i="0" u="none">
                <a:solidFill>
                  <a:schemeClr val="dk1"/>
                </a:solidFill>
                <a:latin typeface="Times New Roman" pitchFamily="18" charset="0"/>
                <a:ea typeface="宋体" pitchFamily="2" charset="-122"/>
                <a:sym typeface="Times New Roman" pitchFamily="18" charset="0"/>
              </a:defRPr>
            </a:lvl4pPr>
            <a:lvl5pPr algn="l" fontAlgn="base" indent="-228600" latinLnBrk="1" marL="2057400" rtl="0">
              <a:lnSpc>
                <a:spcPct val="100000"/>
              </a:lnSpc>
              <a:spcBef>
                <a:spcPct val="20000"/>
              </a:spcBef>
              <a:spcAft>
                <a:spcPct val="0"/>
              </a:spcAft>
              <a:buSzPct val="100000"/>
              <a:buFontTx/>
              <a:buChar char="•"/>
              <a:defRPr baseline="0" b="0" sz="2000" i="0" u="none">
                <a:solidFill>
                  <a:schemeClr val="dk1"/>
                </a:solidFill>
                <a:latin typeface="Times New Roman" pitchFamily="18" charset="0"/>
                <a:ea typeface="宋体" pitchFamily="2" charset="-122"/>
                <a:sym typeface="Times New Roman" pitchFamily="18" charset="0"/>
              </a:defRPr>
            </a:lvl5pPr>
          </a:lstStyle>
          <a:p>
            <a:pPr eaLnBrk="1" hangingPunct="1" indent="0" latinLnBrk="1" lvl="0" marL="0">
              <a:buFontTx/>
              <a:buNone/>
            </a:pPr>
            <a:r>
              <a:rPr altLang="en-US" lang="zh-CN"/>
              <a:t>例</a:t>
            </a:r>
            <a:r>
              <a:rPr altLang="zh-CN" lang="en-US"/>
              <a:t>3.4  </a:t>
            </a:r>
            <a:r>
              <a:rPr altLang="en-US" lang="zh-CN"/>
              <a:t>求下列表中极小化运输问题的最优解。 </a:t>
            </a:r>
          </a:p>
        </p:txBody>
      </p:sp>
      <p:graphicFrame>
        <p:nvGraphicFramePr>
          <p:cNvPr id="4194326" name=""/>
          <p:cNvGraphicFramePr>
            <a:graphicFrameLocks/>
          </p:cNvGraphicFramePr>
          <p:nvPr/>
        </p:nvGraphicFramePr>
        <p:xfrm rot="0">
          <a:off x="755650" y="1916112"/>
          <a:ext cx="7162800" cy="3154362"/>
        </p:xfrm>
        <a:graphic>
          <a:graphicData uri="http://schemas.openxmlformats.org/drawingml/2006/table">
            <a:tbl>
              <a:tblPr/>
              <a:tblGrid>
                <a:gridCol w="1193800"/>
                <a:gridCol w="1193800"/>
                <a:gridCol w="1193800"/>
                <a:gridCol w="1193800"/>
                <a:gridCol w="1193800"/>
                <a:gridCol w="1193800"/>
              </a:tblGrid>
              <a:tr h="457199">
                <a:tc>
                  <a:txBody>
                    <a:bodyPr/>
                    <a:p>
                      <a:pPr algn="ctr" eaLnBrk="1" hangingPunct="1" latinLnBrk="1" lvl="0">
                        <a:spcBef>
                          <a:spcPct val="15000"/>
                        </a:spcBef>
                      </a:pPr>
                      <a:endParaRPr altLang="zh-CN" sz="2000" lang="zh-CN"/>
                    </a:p>
                  </a:txBody>
                  <a:tcPr marL="91440" marR="91440" marT="45720" marB="45720" anchor="ctr" vert="horz">
                    <a:lnL w="28575" cap="flat" cmpd="sng">
                      <a:solidFill>
                        <a:schemeClr val="dk1">
                          <a:alpha val="100000"/>
                        </a:schemeClr>
                      </a:solidFill>
                      <a:prstDash val="solid"/>
                      <a:round/>
                    </a:lnL>
                    <a:lnR w="12700" cap="flat" cmpd="sng">
                      <a:solidFill>
                        <a:schemeClr val="dk1">
                          <a:alpha val="100000"/>
                        </a:schemeClr>
                      </a:solidFill>
                      <a:prstDash val="solid"/>
                      <a:round/>
                    </a:lnR>
                    <a:lnT w="28575" cap="flat" cmpd="sng">
                      <a:solidFill>
                        <a:schemeClr val="dk1">
                          <a:alpha val="100000"/>
                        </a:schemeClr>
                      </a:solidFill>
                      <a:prstDash val="solid"/>
                      <a:round/>
                    </a:lnT>
                    <a:lnB w="12700" cap="flat" cmpd="sng">
                      <a:solidFill>
                        <a:schemeClr val="dk1">
                          <a:alpha val="100000"/>
                        </a:schemeClr>
                      </a:solidFill>
                      <a:prstDash val="solid"/>
                      <a:round/>
                    </a:lnB>
                    <a:solidFill>
                      <a:schemeClr val="lt1"/>
                    </a:solidFill>
                  </a:tcPr>
                </a:tc>
                <a:tc>
                  <a:txBody>
                    <a:bodyPr/>
                    <a:p>
                      <a:pPr algn="ctr" eaLnBrk="1" hangingPunct="1" latinLnBrk="1" lvl="0">
                        <a:spcBef>
                          <a:spcPct val="15000"/>
                        </a:spcBef>
                      </a:pPr>
                      <a:r>
                        <a:rPr altLang="zh-CN" b="1" sz="2000" lang="en-US">
                          <a:solidFill>
                            <a:schemeClr val="dk2"/>
                          </a:solidFill>
                        </a:rPr>
                        <a:t>B1</a:t>
                      </a:r>
                    </a:p>
                  </a:txBody>
                  <a:tcPr marL="91440" marR="91440" marT="45720" marB="45720" anchor="ctr" vert="horz">
                    <a:lnL w="12700" cap="flat" cmpd="sng">
                      <a:solidFill>
                        <a:schemeClr val="dk1">
                          <a:alpha val="100000"/>
                        </a:schemeClr>
                      </a:solidFill>
                      <a:prstDash val="solid"/>
                      <a:round/>
                    </a:lnL>
                    <a:lnR w="12700" cap="flat" cmpd="sng">
                      <a:solidFill>
                        <a:schemeClr val="dk1">
                          <a:alpha val="100000"/>
                        </a:schemeClr>
                      </a:solidFill>
                      <a:prstDash val="solid"/>
                      <a:round/>
                    </a:lnR>
                    <a:lnT w="28575" cap="flat" cmpd="sng">
                      <a:solidFill>
                        <a:schemeClr val="dk1">
                          <a:alpha val="100000"/>
                        </a:schemeClr>
                      </a:solidFill>
                      <a:prstDash val="solid"/>
                      <a:round/>
                    </a:lnT>
                    <a:lnB w="12700" cap="flat" cmpd="sng">
                      <a:solidFill>
                        <a:schemeClr val="dk1">
                          <a:alpha val="100000"/>
                        </a:schemeClr>
                      </a:solidFill>
                      <a:prstDash val="solid"/>
                      <a:round/>
                    </a:lnB>
                    <a:solidFill>
                      <a:schemeClr val="lt1"/>
                    </a:solidFill>
                  </a:tcPr>
                </a:tc>
                <a:tc>
                  <a:txBody>
                    <a:bodyPr/>
                    <a:p>
                      <a:pPr algn="ctr" eaLnBrk="1" hangingPunct="1" latinLnBrk="1" lvl="0">
                        <a:spcBef>
                          <a:spcPct val="15000"/>
                        </a:spcBef>
                      </a:pPr>
                      <a:r>
                        <a:rPr altLang="zh-CN" b="1" sz="2000" lang="en-US">
                          <a:solidFill>
                            <a:schemeClr val="dk2"/>
                          </a:solidFill>
                        </a:rPr>
                        <a:t>B2</a:t>
                      </a:r>
                    </a:p>
                  </a:txBody>
                  <a:tcPr marL="91440" marR="91440" marT="45720" marB="45720" anchor="ctr" vert="horz">
                    <a:lnL w="12700" cap="flat" cmpd="sng">
                      <a:solidFill>
                        <a:schemeClr val="dk1">
                          <a:alpha val="100000"/>
                        </a:schemeClr>
                      </a:solidFill>
                      <a:prstDash val="solid"/>
                      <a:round/>
                    </a:lnL>
                    <a:lnR w="12700" cap="flat" cmpd="sng">
                      <a:solidFill>
                        <a:schemeClr val="dk1">
                          <a:alpha val="100000"/>
                        </a:schemeClr>
                      </a:solidFill>
                      <a:prstDash val="solid"/>
                      <a:round/>
                    </a:lnR>
                    <a:lnT w="28575" cap="flat" cmpd="sng">
                      <a:solidFill>
                        <a:schemeClr val="dk1">
                          <a:alpha val="100000"/>
                        </a:schemeClr>
                      </a:solidFill>
                      <a:prstDash val="solid"/>
                      <a:round/>
                    </a:lnT>
                    <a:lnB w="12700" cap="flat" cmpd="sng">
                      <a:solidFill>
                        <a:schemeClr val="dk1">
                          <a:alpha val="100000"/>
                        </a:schemeClr>
                      </a:solidFill>
                      <a:prstDash val="solid"/>
                      <a:round/>
                    </a:lnB>
                    <a:solidFill>
                      <a:schemeClr val="lt1"/>
                    </a:solidFill>
                  </a:tcPr>
                </a:tc>
                <a:tc>
                  <a:txBody>
                    <a:bodyPr/>
                    <a:p>
                      <a:pPr algn="ctr" eaLnBrk="1" hangingPunct="1" latinLnBrk="1" lvl="0">
                        <a:spcBef>
                          <a:spcPct val="15000"/>
                        </a:spcBef>
                      </a:pPr>
                      <a:r>
                        <a:rPr altLang="zh-CN" b="1" sz="2000" lang="en-US">
                          <a:solidFill>
                            <a:schemeClr val="dk2"/>
                          </a:solidFill>
                        </a:rPr>
                        <a:t>B3</a:t>
                      </a:r>
                    </a:p>
                  </a:txBody>
                  <a:tcPr marL="91440" marR="91440" marT="45720" marB="45720" anchor="ctr" vert="horz">
                    <a:lnL w="12700" cap="flat" cmpd="sng">
                      <a:solidFill>
                        <a:schemeClr val="dk1">
                          <a:alpha val="100000"/>
                        </a:schemeClr>
                      </a:solidFill>
                      <a:prstDash val="solid"/>
                      <a:round/>
                    </a:lnL>
                    <a:lnR w="12700" cap="flat" cmpd="sng">
                      <a:solidFill>
                        <a:schemeClr val="dk1">
                          <a:alpha val="100000"/>
                        </a:schemeClr>
                      </a:solidFill>
                      <a:prstDash val="solid"/>
                      <a:round/>
                    </a:lnR>
                    <a:lnT w="28575" cap="flat" cmpd="sng">
                      <a:solidFill>
                        <a:schemeClr val="dk1">
                          <a:alpha val="100000"/>
                        </a:schemeClr>
                      </a:solidFill>
                      <a:prstDash val="solid"/>
                      <a:round/>
                    </a:lnT>
                    <a:lnB w="12700" cap="flat" cmpd="sng">
                      <a:solidFill>
                        <a:schemeClr val="dk1">
                          <a:alpha val="100000"/>
                        </a:schemeClr>
                      </a:solidFill>
                      <a:prstDash val="solid"/>
                      <a:round/>
                    </a:lnB>
                    <a:solidFill>
                      <a:schemeClr val="lt1"/>
                    </a:solidFill>
                  </a:tcPr>
                </a:tc>
                <a:tc>
                  <a:txBody>
                    <a:bodyPr/>
                    <a:p>
                      <a:pPr algn="ctr" eaLnBrk="1" hangingPunct="1" latinLnBrk="1" lvl="0">
                        <a:spcBef>
                          <a:spcPct val="15000"/>
                        </a:spcBef>
                      </a:pPr>
                      <a:r>
                        <a:rPr altLang="zh-CN" b="1" sz="2000" lang="en-US">
                          <a:solidFill>
                            <a:schemeClr val="dk2"/>
                          </a:solidFill>
                        </a:rPr>
                        <a:t>B4</a:t>
                      </a:r>
                    </a:p>
                  </a:txBody>
                  <a:tcPr marL="91440" marR="91440" marT="45720" marB="45720" anchor="ctr" vert="horz">
                    <a:lnL w="12700" cap="flat" cmpd="sng">
                      <a:solidFill>
                        <a:schemeClr val="dk1">
                          <a:alpha val="100000"/>
                        </a:schemeClr>
                      </a:solidFill>
                      <a:prstDash val="solid"/>
                      <a:round/>
                    </a:lnL>
                    <a:lnR w="12700" cap="flat" cmpd="sng">
                      <a:solidFill>
                        <a:schemeClr val="dk1">
                          <a:alpha val="100000"/>
                        </a:schemeClr>
                      </a:solidFill>
                      <a:prstDash val="solid"/>
                      <a:round/>
                    </a:lnR>
                    <a:lnT w="28575" cap="flat" cmpd="sng">
                      <a:solidFill>
                        <a:schemeClr val="dk1">
                          <a:alpha val="100000"/>
                        </a:schemeClr>
                      </a:solidFill>
                      <a:prstDash val="solid"/>
                      <a:round/>
                    </a:lnT>
                    <a:lnB w="12700" cap="flat" cmpd="sng">
                      <a:solidFill>
                        <a:schemeClr val="dk1">
                          <a:alpha val="100000"/>
                        </a:schemeClr>
                      </a:solidFill>
                      <a:prstDash val="solid"/>
                      <a:round/>
                    </a:lnB>
                    <a:solidFill>
                      <a:schemeClr val="lt1"/>
                    </a:solidFill>
                  </a:tcPr>
                </a:tc>
                <a:tc>
                  <a:txBody>
                    <a:bodyPr/>
                    <a:p>
                      <a:pPr algn="ctr" eaLnBrk="1" hangingPunct="1" latinLnBrk="1" lvl="0">
                        <a:spcBef>
                          <a:spcPct val="15000"/>
                        </a:spcBef>
                      </a:pPr>
                      <a:r>
                        <a:rPr altLang="zh-CN" b="1" sz="2000" i="1" lang="en-US">
                          <a:solidFill>
                            <a:schemeClr val="dk2"/>
                          </a:solidFill>
                        </a:rPr>
                        <a:t>a</a:t>
                      </a:r>
                      <a:r>
                        <a:rPr altLang="zh-CN" baseline="-25000" b="1" sz="2000" i="1" lang="en-US">
                          <a:solidFill>
                            <a:schemeClr val="dk2"/>
                          </a:solidFill>
                        </a:rPr>
                        <a:t>i</a:t>
                      </a:r>
                    </a:p>
                  </a:txBody>
                  <a:tcPr marL="91440" marR="91440" marT="45720" marB="45720" anchor="ctr" vert="horz">
                    <a:lnL w="12700" cap="flat" cmpd="sng">
                      <a:solidFill>
                        <a:schemeClr val="dk1">
                          <a:alpha val="100000"/>
                        </a:schemeClr>
                      </a:solidFill>
                      <a:prstDash val="solid"/>
                      <a:round/>
                    </a:lnL>
                    <a:lnR w="28575" cap="flat" cmpd="sng">
                      <a:solidFill>
                        <a:schemeClr val="dk1">
                          <a:alpha val="100000"/>
                        </a:schemeClr>
                      </a:solidFill>
                      <a:prstDash val="solid"/>
                      <a:round/>
                    </a:lnR>
                    <a:lnT w="28575" cap="flat" cmpd="sng">
                      <a:solidFill>
                        <a:schemeClr val="dk1">
                          <a:alpha val="100000"/>
                        </a:schemeClr>
                      </a:solidFill>
                      <a:prstDash val="solid"/>
                      <a:round/>
                    </a:lnT>
                    <a:lnB w="12700" cap="flat" cmpd="sng">
                      <a:solidFill>
                        <a:schemeClr val="dk1">
                          <a:alpha val="100000"/>
                        </a:schemeClr>
                      </a:solidFill>
                      <a:prstDash val="solid"/>
                      <a:round/>
                    </a:lnB>
                    <a:solidFill>
                      <a:schemeClr val="lt1"/>
                    </a:solidFill>
                  </a:tcPr>
                </a:tc>
              </a:tr>
              <a:tr h="457199">
                <a:tc>
                  <a:txBody>
                    <a:bodyPr/>
                    <a:p>
                      <a:pPr algn="ctr" eaLnBrk="1" hangingPunct="1" latinLnBrk="1" lvl="0">
                        <a:spcBef>
                          <a:spcPct val="15000"/>
                        </a:spcBef>
                      </a:pPr>
                      <a:r>
                        <a:rPr altLang="zh-CN" b="1" sz="2000" lang="en-US">
                          <a:solidFill>
                            <a:schemeClr val="dk2"/>
                          </a:solidFill>
                        </a:rPr>
                        <a:t>A1</a:t>
                      </a:r>
                    </a:p>
                  </a:txBody>
                  <a:tcPr marL="91440" marR="91440" marT="45720" marB="45720" anchor="ctr" vert="horz">
                    <a:lnL w="28575"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solidFill>
                      <a:schemeClr val="lt1"/>
                    </a:solidFill>
                  </a:tcPr>
                </a:tc>
                <a:tc>
                  <a:txBody>
                    <a:bodyPr/>
                    <a:p>
                      <a:pPr algn="ctr" eaLnBrk="1" hangingPunct="1" latinLnBrk="1" lvl="0">
                        <a:spcBef>
                          <a:spcPct val="15000"/>
                        </a:spcBef>
                      </a:pPr>
                      <a:r>
                        <a:rPr altLang="zh-CN" b="1" sz="2000" lang="en-US">
                          <a:solidFill>
                            <a:schemeClr val="dk2"/>
                          </a:solidFill>
                        </a:rPr>
                        <a:t>5</a:t>
                      </a:r>
                    </a:p>
                  </a:txBody>
                  <a:tcPr marL="91440" marR="91440" marT="45720" marB="45720" anchor="ctr"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spcBef>
                          <a:spcPct val="15000"/>
                        </a:spcBef>
                      </a:pPr>
                      <a:r>
                        <a:rPr altLang="zh-CN" b="1" sz="2000" lang="en-US">
                          <a:solidFill>
                            <a:schemeClr val="dk2"/>
                          </a:solidFill>
                        </a:rPr>
                        <a:t>9</a:t>
                      </a:r>
                    </a:p>
                  </a:txBody>
                  <a:tcPr marL="91440" marR="91440" marT="45720" marB="45720" anchor="ctr"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spcBef>
                          <a:spcPct val="15000"/>
                        </a:spcBef>
                      </a:pPr>
                      <a:r>
                        <a:rPr altLang="zh-CN" b="1" sz="2000" lang="en-US">
                          <a:solidFill>
                            <a:schemeClr val="dk2"/>
                          </a:solidFill>
                        </a:rPr>
                        <a:t>2</a:t>
                      </a:r>
                    </a:p>
                  </a:txBody>
                  <a:tcPr marL="91440" marR="91440" marT="45720" marB="45720" anchor="ctr"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spcBef>
                          <a:spcPct val="15000"/>
                        </a:spcBef>
                      </a:pPr>
                      <a:r>
                        <a:rPr altLang="zh-CN" b="1" sz="2000" lang="en-US">
                          <a:solidFill>
                            <a:schemeClr val="dk2"/>
                          </a:solidFill>
                        </a:rPr>
                        <a:t>3</a:t>
                      </a:r>
                    </a:p>
                  </a:txBody>
                  <a:tcPr marL="91440" marR="91440" marT="45720" marB="45720" anchor="ctr"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spcBef>
                          <a:spcPct val="15000"/>
                        </a:spcBef>
                      </a:pPr>
                      <a:r>
                        <a:rPr altLang="zh-CN" b="1" sz="2000" lang="en-US">
                          <a:solidFill>
                            <a:schemeClr val="dk2"/>
                          </a:solidFill>
                        </a:rPr>
                        <a:t>60</a:t>
                      </a:r>
                    </a:p>
                  </a:txBody>
                  <a:tcPr marL="91440" marR="91440" marT="45720" marB="45720" anchor="ctr" vert="horz">
                    <a:lnL w="12700" cap="flat" cmpd="sng">
                      <a:solidFill>
                        <a:schemeClr val="dk1">
                          <a:alpha val="100000"/>
                        </a:schemeClr>
                      </a:solidFill>
                      <a:prstDash val="solid"/>
                      <a:round/>
                    </a:lnL>
                    <a:lnR w="28575"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r>
              <a:tr h="457199">
                <a:tc>
                  <a:txBody>
                    <a:bodyPr/>
                    <a:p>
                      <a:pPr algn="ctr" eaLnBrk="1" hangingPunct="1" latinLnBrk="1" lvl="0">
                        <a:spcBef>
                          <a:spcPct val="15000"/>
                        </a:spcBef>
                      </a:pPr>
                      <a:r>
                        <a:rPr altLang="zh-CN" b="1" sz="2000" lang="en-US">
                          <a:solidFill>
                            <a:schemeClr val="dk2"/>
                          </a:solidFill>
                        </a:rPr>
                        <a:t>A2</a:t>
                      </a:r>
                    </a:p>
                  </a:txBody>
                  <a:tcPr marL="91440" marR="91440" marT="45720" marB="45720" anchor="ctr" vert="horz">
                    <a:lnL w="28575"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solidFill>
                      <a:schemeClr val="lt1"/>
                    </a:solidFill>
                  </a:tcPr>
                </a:tc>
                <a:tc>
                  <a:txBody>
                    <a:bodyPr/>
                    <a:p>
                      <a:pPr algn="ctr" eaLnBrk="1" hangingPunct="1" latinLnBrk="1" lvl="0">
                        <a:spcBef>
                          <a:spcPct val="15000"/>
                        </a:spcBef>
                      </a:pPr>
                      <a:r>
                        <a:rPr altLang="zh-CN" b="1" sz="2000" lang="en-US">
                          <a:solidFill>
                            <a:schemeClr val="dk2"/>
                          </a:solidFill>
                        </a:rPr>
                        <a:t>--</a:t>
                      </a:r>
                    </a:p>
                  </a:txBody>
                  <a:tcPr marL="91440" marR="91440" marT="45720" marB="45720" anchor="ctr"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spcBef>
                          <a:spcPct val="15000"/>
                        </a:spcBef>
                      </a:pPr>
                      <a:r>
                        <a:rPr altLang="zh-CN" b="1" sz="2000" lang="en-US">
                          <a:solidFill>
                            <a:schemeClr val="dk2"/>
                          </a:solidFill>
                        </a:rPr>
                        <a:t>4</a:t>
                      </a:r>
                    </a:p>
                  </a:txBody>
                  <a:tcPr marL="91440" marR="91440" marT="45720" marB="45720" anchor="ctr"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spcBef>
                          <a:spcPct val="15000"/>
                        </a:spcBef>
                      </a:pPr>
                      <a:r>
                        <a:rPr altLang="zh-CN" b="1" sz="2000" lang="en-US">
                          <a:solidFill>
                            <a:schemeClr val="dk2"/>
                          </a:solidFill>
                        </a:rPr>
                        <a:t>7</a:t>
                      </a:r>
                    </a:p>
                  </a:txBody>
                  <a:tcPr marL="91440" marR="91440" marT="45720" marB="45720" anchor="ctr"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spcBef>
                          <a:spcPct val="15000"/>
                        </a:spcBef>
                      </a:pPr>
                      <a:r>
                        <a:rPr altLang="zh-CN" b="1" sz="2000" lang="en-US">
                          <a:solidFill>
                            <a:schemeClr val="dk2"/>
                          </a:solidFill>
                        </a:rPr>
                        <a:t>8</a:t>
                      </a:r>
                    </a:p>
                  </a:txBody>
                  <a:tcPr marL="91440" marR="91440" marT="45720" marB="45720" anchor="ctr"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spcBef>
                          <a:spcPct val="15000"/>
                        </a:spcBef>
                      </a:pPr>
                      <a:r>
                        <a:rPr altLang="zh-CN" b="1" sz="2000" lang="en-US">
                          <a:solidFill>
                            <a:schemeClr val="dk2"/>
                          </a:solidFill>
                        </a:rPr>
                        <a:t>40</a:t>
                      </a:r>
                    </a:p>
                  </a:txBody>
                  <a:tcPr marL="91440" marR="91440" marT="45720" marB="45720" anchor="ctr" vert="horz">
                    <a:lnL w="12700" cap="flat" cmpd="sng">
                      <a:solidFill>
                        <a:schemeClr val="dk1">
                          <a:alpha val="100000"/>
                        </a:schemeClr>
                      </a:solidFill>
                      <a:prstDash val="solid"/>
                      <a:round/>
                    </a:lnL>
                    <a:lnR w="28575"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r>
              <a:tr h="457199">
                <a:tc>
                  <a:txBody>
                    <a:bodyPr/>
                    <a:p>
                      <a:pPr algn="ctr" eaLnBrk="1" hangingPunct="1" latinLnBrk="1" lvl="0">
                        <a:spcBef>
                          <a:spcPct val="15000"/>
                        </a:spcBef>
                      </a:pPr>
                      <a:r>
                        <a:rPr altLang="zh-CN" b="1" sz="2000" lang="en-US">
                          <a:solidFill>
                            <a:schemeClr val="dk2"/>
                          </a:solidFill>
                        </a:rPr>
                        <a:t>A3</a:t>
                      </a:r>
                    </a:p>
                  </a:txBody>
                  <a:tcPr marL="91440" marR="91440" marT="45720" marB="45720" anchor="ctr" vert="horz">
                    <a:lnL w="28575"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solidFill>
                      <a:schemeClr val="lt1"/>
                    </a:solidFill>
                  </a:tcPr>
                </a:tc>
                <a:tc>
                  <a:txBody>
                    <a:bodyPr/>
                    <a:p>
                      <a:pPr algn="ctr" eaLnBrk="1" hangingPunct="1" latinLnBrk="1" lvl="0">
                        <a:spcBef>
                          <a:spcPct val="15000"/>
                        </a:spcBef>
                      </a:pPr>
                      <a:r>
                        <a:rPr altLang="zh-CN" b="1" sz="2000" lang="en-US">
                          <a:solidFill>
                            <a:schemeClr val="dk2"/>
                          </a:solidFill>
                        </a:rPr>
                        <a:t>3</a:t>
                      </a:r>
                    </a:p>
                  </a:txBody>
                  <a:tcPr marL="91440" marR="91440" marT="45720" marB="45720" anchor="ctr"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spcBef>
                          <a:spcPct val="15000"/>
                        </a:spcBef>
                      </a:pPr>
                      <a:r>
                        <a:rPr altLang="zh-CN" b="1" sz="2000" lang="en-US">
                          <a:solidFill>
                            <a:schemeClr val="dk2"/>
                          </a:solidFill>
                        </a:rPr>
                        <a:t>6</a:t>
                      </a:r>
                    </a:p>
                  </a:txBody>
                  <a:tcPr marL="91440" marR="91440" marT="45720" marB="45720" anchor="ctr"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spcBef>
                          <a:spcPct val="15000"/>
                        </a:spcBef>
                      </a:pPr>
                      <a:r>
                        <a:rPr altLang="zh-CN" b="1" sz="2000" lang="en-US">
                          <a:solidFill>
                            <a:schemeClr val="dk2"/>
                          </a:solidFill>
                        </a:rPr>
                        <a:t>4</a:t>
                      </a:r>
                    </a:p>
                  </a:txBody>
                  <a:tcPr marL="91440" marR="91440" marT="45720" marB="45720" anchor="ctr"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spcBef>
                          <a:spcPct val="15000"/>
                        </a:spcBef>
                      </a:pPr>
                      <a:r>
                        <a:rPr altLang="zh-CN" b="1" sz="2000" lang="en-US">
                          <a:solidFill>
                            <a:schemeClr val="dk2"/>
                          </a:solidFill>
                        </a:rPr>
                        <a:t>2</a:t>
                      </a:r>
                    </a:p>
                  </a:txBody>
                  <a:tcPr marL="91440" marR="91440" marT="45720" marB="45720" anchor="ctr"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spcBef>
                          <a:spcPct val="15000"/>
                        </a:spcBef>
                      </a:pPr>
                      <a:r>
                        <a:rPr altLang="zh-CN" b="1" sz="2000" lang="en-US">
                          <a:solidFill>
                            <a:schemeClr val="dk2"/>
                          </a:solidFill>
                        </a:rPr>
                        <a:t>30</a:t>
                      </a:r>
                    </a:p>
                  </a:txBody>
                  <a:tcPr marL="91440" marR="91440" marT="45720" marB="45720" anchor="ctr" vert="horz">
                    <a:lnL w="12700" cap="flat" cmpd="sng">
                      <a:solidFill>
                        <a:schemeClr val="dk1">
                          <a:alpha val="100000"/>
                        </a:schemeClr>
                      </a:solidFill>
                      <a:prstDash val="solid"/>
                      <a:round/>
                    </a:lnL>
                    <a:lnR w="28575"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r>
              <a:tr h="457199">
                <a:tc>
                  <a:txBody>
                    <a:bodyPr/>
                    <a:p>
                      <a:pPr algn="ctr" eaLnBrk="1" hangingPunct="1" latinLnBrk="1" lvl="0">
                        <a:spcBef>
                          <a:spcPct val="15000"/>
                        </a:spcBef>
                      </a:pPr>
                      <a:r>
                        <a:rPr altLang="zh-CN" b="1" sz="2000" lang="en-US">
                          <a:solidFill>
                            <a:schemeClr val="dk2"/>
                          </a:solidFill>
                        </a:rPr>
                        <a:t>A4</a:t>
                      </a:r>
                    </a:p>
                  </a:txBody>
                  <a:tcPr marL="91440" marR="91440" marT="45720" marB="45720" anchor="ctr" vert="horz">
                    <a:lnL w="28575"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solidFill>
                      <a:schemeClr val="lt1"/>
                    </a:solidFill>
                  </a:tcPr>
                </a:tc>
                <a:tc>
                  <a:txBody>
                    <a:bodyPr/>
                    <a:p>
                      <a:pPr algn="ctr" eaLnBrk="1" hangingPunct="1" latinLnBrk="1" lvl="0">
                        <a:spcBef>
                          <a:spcPct val="15000"/>
                        </a:spcBef>
                      </a:pPr>
                      <a:r>
                        <a:rPr altLang="zh-CN" b="1" sz="2000" lang="en-US">
                          <a:solidFill>
                            <a:schemeClr val="dk2"/>
                          </a:solidFill>
                        </a:rPr>
                        <a:t>4</a:t>
                      </a:r>
                    </a:p>
                  </a:txBody>
                  <a:tcPr marL="91440" marR="91440" marT="45720" marB="45720" anchor="ctr"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spcBef>
                          <a:spcPct val="15000"/>
                        </a:spcBef>
                      </a:pPr>
                      <a:r>
                        <a:rPr altLang="zh-CN" b="1" sz="2000" lang="en-US">
                          <a:solidFill>
                            <a:schemeClr val="dk2"/>
                          </a:solidFill>
                        </a:rPr>
                        <a:t>8</a:t>
                      </a:r>
                    </a:p>
                  </a:txBody>
                  <a:tcPr marL="91440" marR="91440" marT="45720" marB="45720" anchor="ctr"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spcBef>
                          <a:spcPct val="15000"/>
                        </a:spcBef>
                      </a:pPr>
                      <a:r>
                        <a:rPr altLang="zh-CN" b="1" sz="2000" lang="en-US">
                          <a:solidFill>
                            <a:schemeClr val="dk2"/>
                          </a:solidFill>
                        </a:rPr>
                        <a:t>10</a:t>
                      </a:r>
                    </a:p>
                  </a:txBody>
                  <a:tcPr marL="91440" marR="91440" marT="45720" marB="45720" anchor="ctr"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spcBef>
                          <a:spcPct val="15000"/>
                        </a:spcBef>
                      </a:pPr>
                      <a:r>
                        <a:rPr altLang="zh-CN" b="1" sz="2000" lang="en-US">
                          <a:solidFill>
                            <a:schemeClr val="dk2"/>
                          </a:solidFill>
                        </a:rPr>
                        <a:t>11</a:t>
                      </a:r>
                    </a:p>
                  </a:txBody>
                  <a:tcPr marL="91440" marR="91440" marT="45720" marB="45720" anchor="ctr"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spcBef>
                          <a:spcPct val="15000"/>
                        </a:spcBef>
                      </a:pPr>
                      <a:r>
                        <a:rPr altLang="zh-CN" b="1" sz="2000" lang="en-US">
                          <a:solidFill>
                            <a:schemeClr val="dk2"/>
                          </a:solidFill>
                        </a:rPr>
                        <a:t>50</a:t>
                      </a:r>
                    </a:p>
                  </a:txBody>
                  <a:tcPr marL="91440" marR="91440" marT="45720" marB="45720" anchor="ctr" vert="horz">
                    <a:lnL w="12700" cap="flat" cmpd="sng">
                      <a:solidFill>
                        <a:schemeClr val="dk1">
                          <a:alpha val="100000"/>
                        </a:schemeClr>
                      </a:solidFill>
                      <a:prstDash val="solid"/>
                      <a:round/>
                    </a:lnL>
                    <a:lnR w="28575"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r>
              <a:tr h="868362">
                <a:tc>
                  <a:txBody>
                    <a:bodyPr/>
                    <a:p>
                      <a:pPr algn="ctr" eaLnBrk="1" hangingPunct="1" latinLnBrk="1" lvl="0">
                        <a:spcBef>
                          <a:spcPct val="15000"/>
                        </a:spcBef>
                      </a:pPr>
                      <a:r>
                        <a:rPr altLang="zh-CN" b="1" sz="2000" i="1" lang="en-US">
                          <a:solidFill>
                            <a:schemeClr val="dk2"/>
                          </a:solidFill>
                        </a:rPr>
                        <a:t>b</a:t>
                      </a:r>
                      <a:r>
                        <a:rPr altLang="zh-CN" baseline="-25000" b="1" sz="2000" i="1" lang="en-US">
                          <a:solidFill>
                            <a:schemeClr val="dk2"/>
                          </a:solidFill>
                        </a:rPr>
                        <a:t>j</a:t>
                      </a:r>
                    </a:p>
                  </a:txBody>
                  <a:tcPr marL="91440" marR="91440" marT="45720" marB="45720" anchor="ctr" vert="horz">
                    <a:lnL w="28575"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28575" cap="flat" cmpd="sng">
                      <a:solidFill>
                        <a:schemeClr val="dk1">
                          <a:alpha val="100000"/>
                        </a:schemeClr>
                      </a:solidFill>
                      <a:prstDash val="solid"/>
                      <a:round/>
                    </a:lnB>
                    <a:solidFill>
                      <a:schemeClr val="lt1"/>
                    </a:solidFill>
                  </a:tcPr>
                </a:tc>
                <a:tc>
                  <a:txBody>
                    <a:bodyPr/>
                    <a:p>
                      <a:pPr algn="ctr" eaLnBrk="1" hangingPunct="1" latinLnBrk="1" lvl="0">
                        <a:spcBef>
                          <a:spcPct val="15000"/>
                        </a:spcBef>
                      </a:pPr>
                      <a:r>
                        <a:rPr altLang="zh-CN" b="1" sz="2000" lang="en-US">
                          <a:solidFill>
                            <a:schemeClr val="dk2"/>
                          </a:solidFill>
                        </a:rPr>
                        <a:t>20</a:t>
                      </a:r>
                    </a:p>
                  </a:txBody>
                  <a:tcPr marL="91440" marR="91440" marT="45720" marB="45720" anchor="ctr"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28575" cap="flat" cmpd="sng">
                      <a:solidFill>
                        <a:schemeClr val="dk1">
                          <a:alpha val="100000"/>
                        </a:schemeClr>
                      </a:solidFill>
                      <a:prstDash val="solid"/>
                      <a:round/>
                    </a:lnB>
                    <a:noFill/>
                  </a:tcPr>
                </a:tc>
                <a:tc>
                  <a:txBody>
                    <a:bodyPr/>
                    <a:p>
                      <a:pPr algn="ctr" eaLnBrk="1" hangingPunct="1" latinLnBrk="1" lvl="0">
                        <a:spcBef>
                          <a:spcPct val="15000"/>
                        </a:spcBef>
                      </a:pPr>
                      <a:r>
                        <a:rPr altLang="zh-CN" b="1" sz="2000" lang="en-US">
                          <a:solidFill>
                            <a:schemeClr val="dk2"/>
                          </a:solidFill>
                        </a:rPr>
                        <a:t>60</a:t>
                      </a:r>
                    </a:p>
                  </a:txBody>
                  <a:tcPr marL="91440" marR="91440" marT="45720" marB="45720" anchor="ctr"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28575" cap="flat" cmpd="sng">
                      <a:solidFill>
                        <a:schemeClr val="dk1">
                          <a:alpha val="100000"/>
                        </a:schemeClr>
                      </a:solidFill>
                      <a:prstDash val="solid"/>
                      <a:round/>
                    </a:lnB>
                    <a:noFill/>
                  </a:tcPr>
                </a:tc>
                <a:tc>
                  <a:txBody>
                    <a:bodyPr/>
                    <a:p>
                      <a:pPr algn="ctr" eaLnBrk="1" hangingPunct="1" latinLnBrk="1" lvl="0">
                        <a:spcBef>
                          <a:spcPct val="15000"/>
                        </a:spcBef>
                      </a:pPr>
                      <a:r>
                        <a:rPr altLang="zh-CN" b="1" sz="2000" lang="en-US">
                          <a:solidFill>
                            <a:schemeClr val="dk2"/>
                          </a:solidFill>
                        </a:rPr>
                        <a:t>35</a:t>
                      </a:r>
                    </a:p>
                  </a:txBody>
                  <a:tcPr marL="91440" marR="91440" marT="45720" marB="45720" anchor="ctr"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28575" cap="flat" cmpd="sng">
                      <a:solidFill>
                        <a:schemeClr val="dk1">
                          <a:alpha val="100000"/>
                        </a:schemeClr>
                      </a:solidFill>
                      <a:prstDash val="solid"/>
                      <a:round/>
                    </a:lnB>
                    <a:noFill/>
                  </a:tcPr>
                </a:tc>
                <a:tc>
                  <a:txBody>
                    <a:bodyPr/>
                    <a:p>
                      <a:pPr algn="ctr" eaLnBrk="1" hangingPunct="1" latinLnBrk="1" lvl="0">
                        <a:spcBef>
                          <a:spcPct val="15000"/>
                        </a:spcBef>
                      </a:pPr>
                      <a:r>
                        <a:rPr altLang="zh-CN" b="1" sz="2000" lang="en-US">
                          <a:solidFill>
                            <a:schemeClr val="dk2"/>
                          </a:solidFill>
                        </a:rPr>
                        <a:t>45</a:t>
                      </a:r>
                    </a:p>
                  </a:txBody>
                  <a:tcPr marL="91440" marR="91440" marT="45720" marB="45720" anchor="ctr"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28575" cap="flat" cmpd="sng">
                      <a:solidFill>
                        <a:schemeClr val="dk1">
                          <a:alpha val="100000"/>
                        </a:schemeClr>
                      </a:solidFill>
                      <a:prstDash val="solid"/>
                      <a:round/>
                    </a:lnB>
                    <a:noFill/>
                  </a:tcPr>
                </a:tc>
                <a:tc>
                  <a:txBody>
                    <a:bodyPr/>
                    <a:p>
                      <a:pPr algn="r" eaLnBrk="1" hangingPunct="1" latinLnBrk="1" lvl="0">
                        <a:spcBef>
                          <a:spcPct val="15000"/>
                        </a:spcBef>
                      </a:pPr>
                      <a:r>
                        <a:rPr altLang="zh-CN" b="1" sz="2000" lang="en-US">
                          <a:solidFill>
                            <a:schemeClr val="dk2"/>
                          </a:solidFill>
                        </a:rPr>
                        <a:t>180</a:t>
                      </a:r>
                    </a:p>
                    <a:p>
                      <a:pPr algn="l" eaLnBrk="1" hangingPunct="1" latinLnBrk="1" lvl="0">
                        <a:spcBef>
                          <a:spcPct val="15000"/>
                        </a:spcBef>
                      </a:pPr>
                      <a:r>
                        <a:rPr altLang="zh-CN" b="1" sz="2000" lang="en-US">
                          <a:solidFill>
                            <a:schemeClr val="dk2"/>
                          </a:solidFill>
                        </a:rPr>
                        <a:t>160</a:t>
                      </a:r>
                    </a:p>
                  </a:txBody>
                  <a:tcPr marL="91440" marR="91440" marT="45720" marB="45720" anchor="ctr" vert="horz">
                    <a:lnL w="12700" cap="flat" cmpd="sng">
                      <a:solidFill>
                        <a:schemeClr val="dk1">
                          <a:alpha val="100000"/>
                        </a:schemeClr>
                      </a:solidFill>
                      <a:prstDash val="solid"/>
                      <a:round/>
                    </a:lnL>
                    <a:lnR w="28575" cap="flat" cmpd="sng">
                      <a:solidFill>
                        <a:schemeClr val="dk1">
                          <a:alpha val="100000"/>
                        </a:schemeClr>
                      </a:solidFill>
                      <a:prstDash val="solid"/>
                      <a:round/>
                    </a:lnR>
                    <a:lnT w="12700" cap="flat" cmpd="sng">
                      <a:solidFill>
                        <a:schemeClr val="dk1">
                          <a:alpha val="100000"/>
                        </a:schemeClr>
                      </a:solidFill>
                      <a:prstDash val="solid"/>
                      <a:round/>
                    </a:lnT>
                    <a:lnB w="28575" cap="flat" cmpd="sng">
                      <a:solidFill>
                        <a:schemeClr val="dk1">
                          <a:alpha val="100000"/>
                        </a:schemeClr>
                      </a:solidFill>
                      <a:prstDash val="solid"/>
                      <a:round/>
                    </a:lnB>
                    <a:lnTlToBr w="12700" cap="flat" cmpd="sng">
                      <a:solidFill>
                        <a:schemeClr val="dk1">
                          <a:alpha val="100000"/>
                        </a:schemeClr>
                      </a:solidFill>
                      <a:prstDash val="solid"/>
                      <a:round/>
                    </a:lnTlToBr>
                    <a:noFill/>
                  </a:tcPr>
                </a:tc>
              </a:tr>
            </a:tbl>
          </a:graphicData>
        </a:graphic>
      </p:graphicFrame>
      <p:pic>
        <p:nvPicPr>
          <p:cNvPr id="2097190" name=""/>
          <p:cNvPicPr>
            <a:picLocks/>
          </p:cNvPicPr>
          <p:nvPr/>
        </p:nvPicPr>
        <p:blipFill>
          <a:blip xmlns:r="http://schemas.openxmlformats.org/officeDocument/2006/relationships" r:embed="rId1"/>
          <a:srcRect l="0" t="0" r="0" b="0"/>
          <a:stretch>
            <a:fillRect/>
          </a:stretch>
        </p:blipFill>
        <p:spPr>
          <a:xfrm rot="0">
            <a:off x="1763712" y="5327650"/>
            <a:ext cx="3392487" cy="909637"/>
          </a:xfrm>
          <a:prstGeom prst="rect"/>
          <a:noFill/>
          <a:ln>
            <a:noFill/>
          </a:ln>
        </p:spPr>
      </p:pic>
      <p:sp>
        <p:nvSpPr>
          <p:cNvPr id="1049965" name=""/>
          <p:cNvSpPr/>
          <p:nvPr/>
        </p:nvSpPr>
        <p:spPr>
          <a:xfrm rot="0">
            <a:off x="611187" y="5119687"/>
            <a:ext cx="990600" cy="685800"/>
          </a:xfrm>
          <a:prstGeom prst="rect"/>
          <a:noFill/>
          <a:ln>
            <a:noFill/>
          </a:ln>
        </p:spPr>
        <p:txBody>
          <a:bodyPr anchor="ctr" bIns="45720" lIns="91440" rIns="91440" tIns="45720" vert="horz" wrap="none"/>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algn="ctr" eaLnBrk="1" hangingPunct="1" latinLnBrk="1" lvl="0">
              <a:lnSpc>
                <a:spcPct val="100000"/>
              </a:lnSpc>
              <a:spcBef>
                <a:spcPct val="0"/>
              </a:spcBef>
              <a:buFontTx/>
              <a:buNone/>
            </a:pPr>
            <a:r>
              <a:rPr altLang="en-US" lang="zh-CN">
                <a:solidFill>
                  <a:schemeClr val="accent2"/>
                </a:solidFill>
              </a:rPr>
              <a:t>因为有：</a:t>
            </a:r>
          </a:p>
        </p:txBody>
      </p:sp>
    </p:spTree>
  </p:cSld>
  <p:clrMapOvr>
    <a:masterClrMapping/>
  </p:clrMapOvr>
  <p:timing>
    <p:tnLst>
      <p:par>
        <p:cTn dur="indefinite" id="1" nodeType="tmRoot">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5" presetSubtype="10">
                                  <p:stCondLst>
                                    <p:cond delay="0"/>
                                  </p:stCondLst>
                                  <p:childTnLst>
                                    <p:set>
                                      <p:cBhvr>
                                        <p:cTn dur="1" fill="hold" id="6">
                                          <p:stCondLst>
                                            <p:cond delay="0"/>
                                          </p:stCondLst>
                                        </p:cTn>
                                        <p:tgtEl>
                                          <p:spTgt spid="4194326"/>
                                        </p:tgtEl>
                                        <p:attrNameLst>
                                          <p:attrName>style.visibility</p:attrName>
                                        </p:attrNameLst>
                                      </p:cBhvr>
                                      <p:to>
                                        <p:strVal val="visible"/>
                                      </p:to>
                                    </p:set>
                                    <p:animEffect transition="in" filter="checkerboard(across)">
                                      <p:cBhvr>
                                        <p:cTn dur="500" id="7"/>
                                        <p:tgtEl>
                                          <p:spTgt spid="4194326"/>
                                        </p:tgtEl>
                                      </p:cBhvr>
                                    </p:animEffect>
                                  </p:childTnLst>
                                </p:cTn>
                              </p:par>
                            </p:childTnLst>
                          </p:cTn>
                        </p:par>
                      </p:childTnLst>
                    </p:cTn>
                  </p:par>
                  <p:par>
                    <p:cTn fill="hold" id="8">
                      <p:stCondLst>
                        <p:cond delay="indefinite"/>
                      </p:stCondLst>
                      <p:childTnLst>
                        <p:par>
                          <p:cTn fill="hold" id="9">
                            <p:stCondLst>
                              <p:cond delay="0"/>
                            </p:stCondLst>
                            <p:childTnLst>
                              <p:par>
                                <p:cTn fill="hold" id="10" nodeType="clickEffect" presetClass="entr" presetID="12" presetSubtype="4">
                                  <p:stCondLst>
                                    <p:cond delay="0"/>
                                  </p:stCondLst>
                                  <p:childTnLst>
                                    <p:set>
                                      <p:cBhvr>
                                        <p:cTn dur="1" fill="hold" id="11">
                                          <p:stCondLst>
                                            <p:cond delay="0"/>
                                          </p:stCondLst>
                                        </p:cTn>
                                        <p:tgtEl>
                                          <p:spTgt spid="2097190"/>
                                        </p:tgtEl>
                                        <p:attrNameLst>
                                          <p:attrName>style.visibility</p:attrName>
                                        </p:attrNameLst>
                                      </p:cBhvr>
                                      <p:to>
                                        <p:strVal val="visible"/>
                                      </p:to>
                                    </p:set>
                                    <p:animEffect transition="in" filter="slide(fromBottom)">
                                      <p:cBhvr>
                                        <p:cTn dur="500" id="12"/>
                                        <p:tgtEl>
                                          <p:spTgt spid="2097190"/>
                                        </p:tgtEl>
                                      </p:cBhvr>
                                    </p:animEffect>
                                  </p:childTnLst>
                                </p:cTn>
                              </p:par>
                            </p:childTnLst>
                          </p:cTn>
                        </p:par>
                      </p:childTnLst>
                    </p:cTn>
                  </p:par>
                  <p:par>
                    <p:cTn fill="hold" id="13">
                      <p:stCondLst>
                        <p:cond delay="indefinite"/>
                      </p:stCondLst>
                      <p:childTnLst>
                        <p:par>
                          <p:cTn fill="hold" id="14">
                            <p:stCondLst>
                              <p:cond delay="0"/>
                            </p:stCondLst>
                            <p:childTnLst>
                              <p:par>
                                <p:cTn fill="hold" grpId="0" id="15" nodeType="clickEffect" presetClass="entr" presetID="2" presetSubtype="8">
                                  <p:stCondLst>
                                    <p:cond delay="0"/>
                                  </p:stCondLst>
                                  <p:childTnLst>
                                    <p:set>
                                      <p:cBhvr>
                                        <p:cTn dur="1" fill="hold" id="16">
                                          <p:stCondLst>
                                            <p:cond delay="0"/>
                                          </p:stCondLst>
                                        </p:cTn>
                                        <p:tgtEl>
                                          <p:spTgt spid="1049965"/>
                                        </p:tgtEl>
                                        <p:attrNameLst>
                                          <p:attrName>style.visibility</p:attrName>
                                        </p:attrNameLst>
                                      </p:cBhvr>
                                      <p:to>
                                        <p:strVal val="visible"/>
                                      </p:to>
                                    </p:set>
                                    <p:anim calcmode="lin" valueType="num">
                                      <p:cBhvr additive="base">
                                        <p:cTn dur="500" fill="hold" id="17"/>
                                        <p:tgtEl>
                                          <p:spTgt spid="1049965"/>
                                        </p:tgtEl>
                                        <p:attrNameLst>
                                          <p:attrName>ppt_x</p:attrName>
                                        </p:attrNameLst>
                                      </p:cBhvr>
                                      <p:tavLst>
                                        <p:tav tm="0">
                                          <p:val>
                                            <p:strVal val="0-#ppt_w/2"/>
                                          </p:val>
                                        </p:tav>
                                        <p:tav tm="100000">
                                          <p:val>
                                            <p:strVal val="#ppt_x"/>
                                          </p:val>
                                        </p:tav>
                                      </p:tavLst>
                                    </p:anim>
                                    <p:anim calcmode="lin" valueType="num">
                                      <p:cBhvr additive="base">
                                        <p:cTn dur="500" fill="hold" id="18"/>
                                        <p:tgtEl>
                                          <p:spTgt spid="104996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965" grpId="0" uiExpand="0" build="whole"/>
    </p:bldLst>
  </p:timing>
</p:sld>
</file>

<file path=ppt/slides/slide39.xml><?xml version="1.0" encoding="utf-8"?>
<p:sld xmlns:a="http://schemas.openxmlformats.org/drawingml/2006/main" xmlns:r="http://schemas.openxmlformats.org/officeDocument/2006/relationships" xmlns:p="http://schemas.openxmlformats.org/presentationml/2006/main" showMasterSp="1">
  <p:cSld>
    <p:spTree>
      <p:nvGrpSpPr>
        <p:cNvPr id="195" name=""/>
        <p:cNvGrpSpPr/>
        <p:nvPr/>
      </p:nvGrpSpPr>
      <p:grpSpPr>
        <a:xfrm rot="0">
          <a:off x="0" y="0"/>
          <a:ext cx="0" cy="0"/>
          <a:chOff x="0" y="0"/>
          <a:chExt cx="0" cy="0"/>
        </a:xfrm>
      </p:grpSpPr>
      <p:sp>
        <p:nvSpPr>
          <p:cNvPr id="1049966" name="" descr="Large confetti"/>
          <p:cNvSpPr/>
          <p:nvPr>
            <p:ph type="title" sz="full" idx="0"/>
          </p:nvPr>
        </p:nvSpPr>
        <p:spPr>
          <a:xfrm rot="0">
            <a:off x="179387" y="115887"/>
            <a:ext cx="7345362" cy="7112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1" sz="3400" i="0" u="none">
                <a:solidFill>
                  <a:srgbClr val="003300"/>
                </a:solidFill>
                <a:latin typeface="Times New Roman" pitchFamily="18" charset="0"/>
                <a:ea typeface="宋体" pitchFamily="2" charset="-122"/>
                <a:sym typeface="Times New Roman" pitchFamily="18" charset="0"/>
              </a:defRPr>
            </a:lvl1pPr>
          </a:lstStyle>
          <a:p>
            <a:pPr eaLnBrk="1" hangingPunct="1" latinLnBrk="1" lvl="0"/>
            <a:r>
              <a:rPr altLang="en-US" lang="zh-CN">
                <a:effectLst>
                  <a:outerShdw algn="tl" blurRad="38100" dir="2700000" dist="38100">
                    <a:srgbClr val="C0C0C0"/>
                  </a:outerShdw>
                </a:effectLst>
              </a:rPr>
              <a:t>运输问题的应用</a:t>
            </a:r>
          </a:p>
        </p:txBody>
      </p:sp>
      <p:sp>
        <p:nvSpPr>
          <p:cNvPr id="1049967" name=""/>
          <p:cNvSpPr/>
          <p:nvPr>
            <p:ph type="body" sz="full" idx="1"/>
          </p:nvPr>
        </p:nvSpPr>
        <p:spPr>
          <a:xfrm rot="0">
            <a:off x="180975" y="1052512"/>
            <a:ext cx="8351837" cy="1512887"/>
          </a:xfrm>
          <a:prstGeom prst="rect"/>
          <a:noFill/>
          <a:ln>
            <a:noFill/>
          </a:ln>
        </p:spPr>
        <p:txBody>
          <a:bodyPr anchor="t" bIns="45720" lIns="91440" rIns="91440" tIns="45720" vert="horz"/>
          <a:lstStyle>
            <a:lvl1pPr algn="l" fontAlgn="base" indent="-342900" latinLnBrk="1" marL="342900" rtl="0">
              <a:lnSpc>
                <a:spcPct val="120000"/>
              </a:lnSpc>
              <a:spcBef>
                <a:spcPct val="15000"/>
              </a:spcBef>
              <a:spcAft>
                <a:spcPct val="0"/>
              </a:spcAft>
              <a:buSzPct val="85000"/>
              <a:buFontTx/>
              <a:buChar char="•"/>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285750" latinLnBrk="1" marL="830262" rtl="0">
              <a:lnSpc>
                <a:spcPct val="100000"/>
              </a:lnSpc>
              <a:spcBef>
                <a:spcPct val="20000"/>
              </a:spcBef>
              <a:spcAft>
                <a:spcPct val="0"/>
              </a:spcAft>
              <a:buClr>
                <a:schemeClr val="dk2"/>
              </a:buClr>
              <a:buSzPct val="70000"/>
              <a:buFont typeface="Wingdings" pitchFamily="2" charset="2"/>
              <a:buChar char="n"/>
              <a:defRPr baseline="0" b="1" sz="2600" i="0" u="none">
                <a:solidFill>
                  <a:srgbClr val="003300"/>
                </a:solidFill>
                <a:latin typeface="Times New Roman" pitchFamily="18" charset="0"/>
                <a:ea typeface="华文细黑" pitchFamily="2" charset="-122"/>
                <a:sym typeface="Times New Roman" pitchFamily="18" charset="0"/>
              </a:defRPr>
            </a:lvl2pPr>
            <a:lvl3pPr algn="l" fontAlgn="base" indent="-228600" latinLnBrk="1" marL="1238250" rtl="0">
              <a:lnSpc>
                <a:spcPct val="100000"/>
              </a:lnSpc>
              <a:spcBef>
                <a:spcPct val="20000"/>
              </a:spcBef>
              <a:spcAft>
                <a:spcPct val="0"/>
              </a:spcAft>
              <a:buSzPct val="70000"/>
              <a:buFont typeface="Wingdings" pitchFamily="2" charset="2"/>
              <a:buChar char="•"/>
              <a:defRPr baseline="0" b="1" sz="2400" i="0" u="none">
                <a:solidFill>
                  <a:srgbClr val="003300"/>
                </a:solidFill>
                <a:latin typeface="Times New Roman" pitchFamily="18" charset="0"/>
                <a:ea typeface="华文细黑" pitchFamily="2" charset="-122"/>
                <a:sym typeface="Times New Roman" pitchFamily="18" charset="0"/>
              </a:defRPr>
            </a:lvl3pPr>
            <a:lvl4pPr algn="l" fontAlgn="base" indent="-228600" latinLnBrk="1" marL="1646237" rtl="0">
              <a:lnSpc>
                <a:spcPct val="100000"/>
              </a:lnSpc>
              <a:spcBef>
                <a:spcPct val="20000"/>
              </a:spcBef>
              <a:spcAft>
                <a:spcPct val="0"/>
              </a:spcAft>
              <a:buSzPct val="70000"/>
              <a:buFont typeface="Wingdings" pitchFamily="2" charset="2"/>
              <a:buChar char="n"/>
              <a:defRPr baseline="0" b="0" sz="2000" i="0" u="none">
                <a:solidFill>
                  <a:schemeClr val="dk1"/>
                </a:solidFill>
                <a:latin typeface="Times New Roman" pitchFamily="18" charset="0"/>
                <a:ea typeface="宋体" pitchFamily="2" charset="-122"/>
                <a:sym typeface="Times New Roman" pitchFamily="18" charset="0"/>
              </a:defRPr>
            </a:lvl4pPr>
            <a:lvl5pPr algn="l" fontAlgn="base" indent="-228600" latinLnBrk="1" marL="2057400" rtl="0">
              <a:lnSpc>
                <a:spcPct val="100000"/>
              </a:lnSpc>
              <a:spcBef>
                <a:spcPct val="20000"/>
              </a:spcBef>
              <a:spcAft>
                <a:spcPct val="0"/>
              </a:spcAft>
              <a:buSzPct val="100000"/>
              <a:buFontTx/>
              <a:buChar char="•"/>
              <a:defRPr baseline="0" b="0" sz="2000" i="0" u="none">
                <a:solidFill>
                  <a:schemeClr val="dk1"/>
                </a:solidFill>
                <a:latin typeface="Times New Roman" pitchFamily="18" charset="0"/>
                <a:ea typeface="宋体" pitchFamily="2" charset="-122"/>
                <a:sym typeface="Times New Roman" pitchFamily="18" charset="0"/>
              </a:defRPr>
            </a:lvl5pPr>
          </a:lstStyle>
          <a:p>
            <a:pPr eaLnBrk="1" hangingPunct="1" indent="0" latinLnBrk="1" lvl="0" marL="0">
              <a:buFontTx/>
              <a:buNone/>
            </a:pPr>
            <a:r>
              <a:rPr altLang="en-US" lang="zh-CN"/>
              <a:t>所以是一个产大于销的运输问题。表中</a:t>
            </a:r>
            <a:r>
              <a:rPr altLang="zh-CN" lang="en-US"/>
              <a:t>A</a:t>
            </a:r>
            <a:r>
              <a:rPr altLang="zh-CN" baseline="-25000" lang="en-US"/>
              <a:t>2</a:t>
            </a:r>
            <a:r>
              <a:rPr altLang="en-US" lang="zh-CN"/>
              <a:t>不可达</a:t>
            </a:r>
            <a:r>
              <a:rPr altLang="zh-CN" lang="en-US"/>
              <a:t>B</a:t>
            </a:r>
            <a:r>
              <a:rPr altLang="zh-CN" baseline="-25000" lang="en-US"/>
              <a:t>1</a:t>
            </a:r>
            <a:r>
              <a:rPr altLang="en-US" lang="zh-CN"/>
              <a:t>，用一个很大的正数</a:t>
            </a:r>
            <a:r>
              <a:rPr altLang="zh-CN" lang="en-US"/>
              <a:t>M</a:t>
            </a:r>
            <a:r>
              <a:rPr altLang="en-US" lang="zh-CN"/>
              <a:t>表示运价</a:t>
            </a:r>
            <a:r>
              <a:rPr altLang="zh-CN" lang="en-US"/>
              <a:t>C</a:t>
            </a:r>
            <a:r>
              <a:rPr altLang="zh-CN" baseline="-25000" lang="en-US"/>
              <a:t>21</a:t>
            </a:r>
            <a:r>
              <a:rPr altLang="en-US" lang="zh-CN"/>
              <a:t>。虚设一个销量为</a:t>
            </a:r>
            <a:r>
              <a:rPr altLang="zh-CN" lang="en-US"/>
              <a:t>b</a:t>
            </a:r>
            <a:r>
              <a:rPr altLang="zh-CN" baseline="-25000" lang="en-US"/>
              <a:t>5</a:t>
            </a:r>
            <a:r>
              <a:rPr altLang="en-US" lang="zh-CN"/>
              <a:t>=180-160=20，</a:t>
            </a:r>
            <a:r>
              <a:rPr altLang="zh-CN" lang="en-US"/>
              <a:t>C</a:t>
            </a:r>
            <a:r>
              <a:rPr altLang="zh-CN" baseline="-25000" lang="en-US"/>
              <a:t>i5</a:t>
            </a:r>
            <a:r>
              <a:rPr altLang="en-US" lang="zh-CN"/>
              <a:t>=0，</a:t>
            </a:r>
            <a:r>
              <a:rPr altLang="zh-CN" lang="en-US"/>
              <a:t>i=1,2,3,4</a:t>
            </a:r>
            <a:r>
              <a:rPr altLang="en-US" lang="zh-CN"/>
              <a:t>，表的右边增添一列 ，得到新的运价表。</a:t>
            </a:r>
          </a:p>
        </p:txBody>
      </p:sp>
      <p:graphicFrame>
        <p:nvGraphicFramePr>
          <p:cNvPr id="4194327" name=""/>
          <p:cNvGraphicFramePr>
            <a:graphicFrameLocks/>
          </p:cNvGraphicFramePr>
          <p:nvPr/>
        </p:nvGraphicFramePr>
        <p:xfrm rot="0">
          <a:off x="395287" y="2640012"/>
          <a:ext cx="7696200" cy="2733675"/>
        </p:xfrm>
        <a:graphic>
          <a:graphicData uri="http://schemas.openxmlformats.org/drawingml/2006/table">
            <a:tbl>
              <a:tblPr/>
              <a:tblGrid>
                <a:gridCol w="1036637"/>
                <a:gridCol w="1108075"/>
                <a:gridCol w="1111250"/>
                <a:gridCol w="1109662"/>
                <a:gridCol w="1111250"/>
                <a:gridCol w="1108075"/>
                <a:gridCol w="1111250"/>
              </a:tblGrid>
              <a:tr h="455612">
                <a:tc>
                  <a:txBody>
                    <a:bodyPr/>
                    <a:p>
                      <a:pPr algn="ctr" eaLnBrk="1" hangingPunct="1" latinLnBrk="1" lvl="0">
                        <a:spcBef>
                          <a:spcPct val="15000"/>
                        </a:spcBef>
                      </a:pPr>
                      <a:endParaRPr altLang="zh-CN" sz="1800" lang="zh-CN"/>
                    </a:p>
                  </a:txBody>
                  <a:tcPr marL="91440" marR="91440" marT="45720" marB="45720" anchor="ctr" vert="horz">
                    <a:lnL w="28575" cap="flat" cmpd="sng">
                      <a:solidFill>
                        <a:schemeClr val="dk1">
                          <a:alpha val="100000"/>
                        </a:schemeClr>
                      </a:solidFill>
                      <a:prstDash val="solid"/>
                      <a:round/>
                    </a:lnL>
                    <a:lnR w="12700" cap="flat" cmpd="sng">
                      <a:solidFill>
                        <a:schemeClr val="dk1">
                          <a:alpha val="100000"/>
                        </a:schemeClr>
                      </a:solidFill>
                      <a:prstDash val="solid"/>
                      <a:round/>
                    </a:lnR>
                    <a:lnT w="28575"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spcBef>
                          <a:spcPct val="15000"/>
                        </a:spcBef>
                      </a:pPr>
                      <a:r>
                        <a:rPr altLang="zh-CN" b="1" sz="1800" lang="en-US">
                          <a:solidFill>
                            <a:schemeClr val="dk2"/>
                          </a:solidFill>
                        </a:rPr>
                        <a:t>B1</a:t>
                      </a:r>
                    </a:p>
                  </a:txBody>
                  <a:tcPr marL="91440" marR="91440" marT="45720" marB="45720" anchor="ctr" vert="horz">
                    <a:lnL w="12700" cap="flat" cmpd="sng">
                      <a:solidFill>
                        <a:schemeClr val="dk1">
                          <a:alpha val="100000"/>
                        </a:schemeClr>
                      </a:solidFill>
                      <a:prstDash val="solid"/>
                      <a:round/>
                    </a:lnL>
                    <a:lnR w="12700" cap="flat" cmpd="sng">
                      <a:solidFill>
                        <a:schemeClr val="dk1">
                          <a:alpha val="100000"/>
                        </a:schemeClr>
                      </a:solidFill>
                      <a:prstDash val="solid"/>
                      <a:round/>
                    </a:lnR>
                    <a:lnT w="28575"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spcBef>
                          <a:spcPct val="15000"/>
                        </a:spcBef>
                      </a:pPr>
                      <a:r>
                        <a:rPr altLang="zh-CN" b="1" sz="1800" lang="en-US">
                          <a:solidFill>
                            <a:schemeClr val="dk2"/>
                          </a:solidFill>
                        </a:rPr>
                        <a:t>B2</a:t>
                      </a:r>
                    </a:p>
                  </a:txBody>
                  <a:tcPr marL="91440" marR="91440" marT="45720" marB="45720" anchor="ctr" vert="horz">
                    <a:lnL w="12700" cap="flat" cmpd="sng">
                      <a:solidFill>
                        <a:schemeClr val="dk1">
                          <a:alpha val="100000"/>
                        </a:schemeClr>
                      </a:solidFill>
                      <a:prstDash val="solid"/>
                      <a:round/>
                    </a:lnL>
                    <a:lnR w="12700" cap="flat" cmpd="sng">
                      <a:solidFill>
                        <a:schemeClr val="dk1">
                          <a:alpha val="100000"/>
                        </a:schemeClr>
                      </a:solidFill>
                      <a:prstDash val="solid"/>
                      <a:round/>
                    </a:lnR>
                    <a:lnT w="28575"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spcBef>
                          <a:spcPct val="15000"/>
                        </a:spcBef>
                      </a:pPr>
                      <a:r>
                        <a:rPr altLang="zh-CN" b="1" sz="1800" lang="en-US">
                          <a:solidFill>
                            <a:schemeClr val="dk2"/>
                          </a:solidFill>
                        </a:rPr>
                        <a:t>B3</a:t>
                      </a:r>
                    </a:p>
                  </a:txBody>
                  <a:tcPr marL="91440" marR="91440" marT="45720" marB="45720" anchor="ctr" vert="horz">
                    <a:lnL w="12700" cap="flat" cmpd="sng">
                      <a:solidFill>
                        <a:schemeClr val="dk1">
                          <a:alpha val="100000"/>
                        </a:schemeClr>
                      </a:solidFill>
                      <a:prstDash val="solid"/>
                      <a:round/>
                    </a:lnL>
                    <a:lnR w="12700" cap="flat" cmpd="sng">
                      <a:solidFill>
                        <a:schemeClr val="dk1">
                          <a:alpha val="100000"/>
                        </a:schemeClr>
                      </a:solidFill>
                      <a:prstDash val="solid"/>
                      <a:round/>
                    </a:lnR>
                    <a:lnT w="28575"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spcBef>
                          <a:spcPct val="15000"/>
                        </a:spcBef>
                      </a:pPr>
                      <a:r>
                        <a:rPr altLang="zh-CN" b="1" sz="1800" lang="en-US">
                          <a:solidFill>
                            <a:schemeClr val="dk2"/>
                          </a:solidFill>
                        </a:rPr>
                        <a:t>B4</a:t>
                      </a:r>
                    </a:p>
                  </a:txBody>
                  <a:tcPr marL="91440" marR="91440" marT="45720" marB="45720" anchor="ctr" vert="horz">
                    <a:lnL w="12700" cap="flat" cmpd="sng">
                      <a:solidFill>
                        <a:schemeClr val="dk1">
                          <a:alpha val="100000"/>
                        </a:schemeClr>
                      </a:solidFill>
                      <a:prstDash val="solid"/>
                      <a:round/>
                    </a:lnL>
                    <a:lnR w="12700" cap="flat" cmpd="sng">
                      <a:solidFill>
                        <a:schemeClr val="dk1">
                          <a:alpha val="100000"/>
                        </a:schemeClr>
                      </a:solidFill>
                      <a:prstDash val="solid"/>
                      <a:round/>
                    </a:lnR>
                    <a:lnT w="28575"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spcBef>
                          <a:spcPct val="15000"/>
                        </a:spcBef>
                      </a:pPr>
                      <a:r>
                        <a:rPr altLang="zh-CN" b="1" sz="1800" lang="en-US">
                          <a:solidFill>
                            <a:schemeClr val="dk2"/>
                          </a:solidFill>
                        </a:rPr>
                        <a:t>B5</a:t>
                      </a:r>
                    </a:p>
                  </a:txBody>
                  <a:tcPr marL="91440" marR="91440" marT="45720" marB="45720" anchor="ctr" vert="horz">
                    <a:lnL w="12700" cap="flat" cmpd="sng">
                      <a:solidFill>
                        <a:schemeClr val="dk1">
                          <a:alpha val="100000"/>
                        </a:schemeClr>
                      </a:solidFill>
                      <a:prstDash val="solid"/>
                      <a:round/>
                    </a:lnL>
                    <a:lnR w="12700" cap="flat" cmpd="sng">
                      <a:solidFill>
                        <a:schemeClr val="dk1">
                          <a:alpha val="100000"/>
                        </a:schemeClr>
                      </a:solidFill>
                      <a:prstDash val="solid"/>
                      <a:round/>
                    </a:lnR>
                    <a:lnT w="28575" cap="flat" cmpd="sng">
                      <a:solidFill>
                        <a:schemeClr val="dk1">
                          <a:alpha val="100000"/>
                        </a:schemeClr>
                      </a:solidFill>
                      <a:prstDash val="solid"/>
                      <a:round/>
                    </a:lnT>
                    <a:lnB w="12700" cap="flat" cmpd="sng">
                      <a:solidFill>
                        <a:schemeClr val="dk1">
                          <a:alpha val="100000"/>
                        </a:schemeClr>
                      </a:solidFill>
                      <a:prstDash val="solid"/>
                      <a:round/>
                    </a:lnB>
                    <a:solidFill>
                      <a:schemeClr val="lt1"/>
                    </a:solidFill>
                  </a:tcPr>
                </a:tc>
                <a:tc>
                  <a:txBody>
                    <a:bodyPr/>
                    <a:p>
                      <a:pPr algn="ctr" eaLnBrk="1" hangingPunct="1" latinLnBrk="1" lvl="0">
                        <a:spcBef>
                          <a:spcPct val="15000"/>
                        </a:spcBef>
                      </a:pPr>
                      <a:r>
                        <a:rPr altLang="zh-CN" b="1" sz="1800" i="1" lang="en-US">
                          <a:solidFill>
                            <a:schemeClr val="dk2"/>
                          </a:solidFill>
                        </a:rPr>
                        <a:t>a</a:t>
                      </a:r>
                      <a:r>
                        <a:rPr altLang="zh-CN" baseline="-25000" b="1" sz="1800" i="1" lang="en-US">
                          <a:solidFill>
                            <a:schemeClr val="dk2"/>
                          </a:solidFill>
                        </a:rPr>
                        <a:t>i</a:t>
                      </a:r>
                    </a:p>
                  </a:txBody>
                  <a:tcPr marL="91440" marR="91440" marT="45720" marB="45720" anchor="ctr" vert="horz">
                    <a:lnL w="12700" cap="flat" cmpd="sng">
                      <a:solidFill>
                        <a:schemeClr val="dk1">
                          <a:alpha val="100000"/>
                        </a:schemeClr>
                      </a:solidFill>
                      <a:prstDash val="solid"/>
                      <a:round/>
                    </a:lnL>
                    <a:lnR w="28575" cap="flat" cmpd="sng">
                      <a:solidFill>
                        <a:schemeClr val="dk1">
                          <a:alpha val="100000"/>
                        </a:schemeClr>
                      </a:solidFill>
                      <a:prstDash val="solid"/>
                      <a:round/>
                    </a:lnR>
                    <a:lnT w="28575" cap="flat" cmpd="sng">
                      <a:solidFill>
                        <a:schemeClr val="dk1">
                          <a:alpha val="100000"/>
                        </a:schemeClr>
                      </a:solidFill>
                      <a:prstDash val="solid"/>
                      <a:round/>
                    </a:lnT>
                    <a:lnB w="12700" cap="flat" cmpd="sng">
                      <a:solidFill>
                        <a:schemeClr val="dk1">
                          <a:alpha val="100000"/>
                        </a:schemeClr>
                      </a:solidFill>
                      <a:prstDash val="solid"/>
                      <a:round/>
                    </a:lnB>
                    <a:noFill/>
                  </a:tcPr>
                </a:tc>
              </a:tr>
              <a:tr h="455612">
                <a:tc>
                  <a:txBody>
                    <a:bodyPr/>
                    <a:p>
                      <a:pPr algn="ctr" eaLnBrk="1" hangingPunct="1" latinLnBrk="1" lvl="0">
                        <a:spcBef>
                          <a:spcPct val="15000"/>
                        </a:spcBef>
                      </a:pPr>
                      <a:r>
                        <a:rPr altLang="zh-CN" b="1" sz="1800" lang="en-US">
                          <a:solidFill>
                            <a:schemeClr val="dk2"/>
                          </a:solidFill>
                        </a:rPr>
                        <a:t>A1</a:t>
                      </a:r>
                    </a:p>
                  </a:txBody>
                  <a:tcPr marL="91440" marR="91440" marT="45720" marB="45720" anchor="ctr" vert="horz">
                    <a:lnL w="28575"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spcBef>
                          <a:spcPct val="15000"/>
                        </a:spcBef>
                      </a:pPr>
                      <a:r>
                        <a:rPr altLang="zh-CN" b="1" sz="1800" lang="en-US">
                          <a:solidFill>
                            <a:schemeClr val="dk2"/>
                          </a:solidFill>
                        </a:rPr>
                        <a:t>5</a:t>
                      </a:r>
                    </a:p>
                  </a:txBody>
                  <a:tcPr marL="91440" marR="91440" marT="45720" marB="45720" anchor="ctr"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spcBef>
                          <a:spcPct val="15000"/>
                        </a:spcBef>
                      </a:pPr>
                      <a:r>
                        <a:rPr altLang="zh-CN" b="1" sz="1800" lang="en-US">
                          <a:solidFill>
                            <a:schemeClr val="dk2"/>
                          </a:solidFill>
                        </a:rPr>
                        <a:t>9</a:t>
                      </a:r>
                    </a:p>
                  </a:txBody>
                  <a:tcPr marL="91440" marR="91440" marT="45720" marB="45720" anchor="ctr"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spcBef>
                          <a:spcPct val="15000"/>
                        </a:spcBef>
                      </a:pPr>
                      <a:r>
                        <a:rPr altLang="zh-CN" b="1" sz="1800" lang="en-US">
                          <a:solidFill>
                            <a:schemeClr val="dk2"/>
                          </a:solidFill>
                        </a:rPr>
                        <a:t>2</a:t>
                      </a:r>
                    </a:p>
                  </a:txBody>
                  <a:tcPr marL="91440" marR="91440" marT="45720" marB="45720" anchor="ctr"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spcBef>
                          <a:spcPct val="15000"/>
                        </a:spcBef>
                      </a:pPr>
                      <a:r>
                        <a:rPr altLang="zh-CN" b="1" sz="1800" lang="en-US">
                          <a:solidFill>
                            <a:schemeClr val="dk2"/>
                          </a:solidFill>
                        </a:rPr>
                        <a:t>3</a:t>
                      </a:r>
                    </a:p>
                  </a:txBody>
                  <a:tcPr marL="91440" marR="91440" marT="45720" marB="45720" anchor="ctr"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spcBef>
                          <a:spcPct val="15000"/>
                        </a:spcBef>
                      </a:pPr>
                      <a:r>
                        <a:rPr altLang="zh-CN" b="1" sz="1800" lang="en-US">
                          <a:solidFill>
                            <a:schemeClr val="dk2"/>
                          </a:solidFill>
                        </a:rPr>
                        <a:t>0</a:t>
                      </a:r>
                    </a:p>
                  </a:txBody>
                  <a:tcPr marL="91440" marR="91440" marT="45720" marB="45720" anchor="ctr"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solidFill>
                      <a:schemeClr val="lt1"/>
                    </a:solidFill>
                  </a:tcPr>
                </a:tc>
                <a:tc>
                  <a:txBody>
                    <a:bodyPr/>
                    <a:p>
                      <a:pPr algn="ctr" eaLnBrk="1" hangingPunct="1" latinLnBrk="1" lvl="0">
                        <a:spcBef>
                          <a:spcPct val="15000"/>
                        </a:spcBef>
                      </a:pPr>
                      <a:r>
                        <a:rPr altLang="zh-CN" b="1" sz="1800" lang="en-US">
                          <a:solidFill>
                            <a:schemeClr val="dk2"/>
                          </a:solidFill>
                        </a:rPr>
                        <a:t>60</a:t>
                      </a:r>
                    </a:p>
                  </a:txBody>
                  <a:tcPr marL="91440" marR="91440" marT="45720" marB="45720" anchor="ctr" vert="horz">
                    <a:lnL w="12700" cap="flat" cmpd="sng">
                      <a:solidFill>
                        <a:schemeClr val="dk1">
                          <a:alpha val="100000"/>
                        </a:schemeClr>
                      </a:solidFill>
                      <a:prstDash val="solid"/>
                      <a:round/>
                    </a:lnL>
                    <a:lnR w="28575"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r>
              <a:tr h="455612">
                <a:tc>
                  <a:txBody>
                    <a:bodyPr/>
                    <a:p>
                      <a:pPr algn="ctr" eaLnBrk="1" hangingPunct="1" latinLnBrk="1" lvl="0">
                        <a:spcBef>
                          <a:spcPct val="15000"/>
                        </a:spcBef>
                      </a:pPr>
                      <a:r>
                        <a:rPr altLang="zh-CN" b="1" sz="1800" lang="en-US">
                          <a:solidFill>
                            <a:schemeClr val="dk2"/>
                          </a:solidFill>
                        </a:rPr>
                        <a:t>A2</a:t>
                      </a:r>
                    </a:p>
                  </a:txBody>
                  <a:tcPr marL="91440" marR="91440" marT="45720" marB="45720" anchor="ctr" vert="horz">
                    <a:lnL w="28575"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spcBef>
                          <a:spcPct val="15000"/>
                        </a:spcBef>
                      </a:pPr>
                      <a:r>
                        <a:rPr altLang="zh-CN" b="1" sz="1800" lang="en-US">
                          <a:solidFill>
                            <a:schemeClr val="dk2"/>
                          </a:solidFill>
                        </a:rPr>
                        <a:t>M</a:t>
                      </a:r>
                    </a:p>
                  </a:txBody>
                  <a:tcPr marL="91440" marR="91440" marT="45720" marB="45720" anchor="ctr"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spcBef>
                          <a:spcPct val="15000"/>
                        </a:spcBef>
                      </a:pPr>
                      <a:r>
                        <a:rPr altLang="zh-CN" b="1" sz="1800" lang="en-US">
                          <a:solidFill>
                            <a:schemeClr val="dk2"/>
                          </a:solidFill>
                        </a:rPr>
                        <a:t>4</a:t>
                      </a:r>
                    </a:p>
                  </a:txBody>
                  <a:tcPr marL="91440" marR="91440" marT="45720" marB="45720" anchor="ctr"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spcBef>
                          <a:spcPct val="15000"/>
                        </a:spcBef>
                      </a:pPr>
                      <a:r>
                        <a:rPr altLang="zh-CN" b="1" sz="1800" lang="en-US">
                          <a:solidFill>
                            <a:schemeClr val="dk2"/>
                          </a:solidFill>
                        </a:rPr>
                        <a:t>7</a:t>
                      </a:r>
                    </a:p>
                  </a:txBody>
                  <a:tcPr marL="91440" marR="91440" marT="45720" marB="45720" anchor="ctr"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spcBef>
                          <a:spcPct val="15000"/>
                        </a:spcBef>
                      </a:pPr>
                      <a:r>
                        <a:rPr altLang="zh-CN" b="1" sz="1800" lang="en-US">
                          <a:solidFill>
                            <a:schemeClr val="dk2"/>
                          </a:solidFill>
                        </a:rPr>
                        <a:t>8</a:t>
                      </a:r>
                    </a:p>
                  </a:txBody>
                  <a:tcPr marL="91440" marR="91440" marT="45720" marB="45720" anchor="ctr"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spcBef>
                          <a:spcPct val="15000"/>
                        </a:spcBef>
                      </a:pPr>
                      <a:r>
                        <a:rPr altLang="zh-CN" b="1" sz="1800" lang="en-US">
                          <a:solidFill>
                            <a:schemeClr val="dk2"/>
                          </a:solidFill>
                        </a:rPr>
                        <a:t>0</a:t>
                      </a:r>
                    </a:p>
                  </a:txBody>
                  <a:tcPr marL="91440" marR="91440" marT="45720" marB="45720" anchor="ctr"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solidFill>
                      <a:schemeClr val="lt1"/>
                    </a:solidFill>
                  </a:tcPr>
                </a:tc>
                <a:tc>
                  <a:txBody>
                    <a:bodyPr/>
                    <a:p>
                      <a:pPr algn="ctr" eaLnBrk="1" hangingPunct="1" latinLnBrk="1" lvl="0">
                        <a:spcBef>
                          <a:spcPct val="15000"/>
                        </a:spcBef>
                      </a:pPr>
                      <a:r>
                        <a:rPr altLang="zh-CN" b="1" sz="1800" lang="en-US">
                          <a:solidFill>
                            <a:schemeClr val="dk2"/>
                          </a:solidFill>
                        </a:rPr>
                        <a:t>40</a:t>
                      </a:r>
                    </a:p>
                  </a:txBody>
                  <a:tcPr marL="91440" marR="91440" marT="45720" marB="45720" anchor="ctr" vert="horz">
                    <a:lnL w="12700" cap="flat" cmpd="sng">
                      <a:solidFill>
                        <a:schemeClr val="dk1">
                          <a:alpha val="100000"/>
                        </a:schemeClr>
                      </a:solidFill>
                      <a:prstDash val="solid"/>
                      <a:round/>
                    </a:lnL>
                    <a:lnR w="28575"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r>
              <a:tr h="455612">
                <a:tc>
                  <a:txBody>
                    <a:bodyPr/>
                    <a:p>
                      <a:pPr algn="ctr" eaLnBrk="1" hangingPunct="1" latinLnBrk="1" lvl="0">
                        <a:spcBef>
                          <a:spcPct val="15000"/>
                        </a:spcBef>
                      </a:pPr>
                      <a:r>
                        <a:rPr altLang="zh-CN" b="1" sz="1800" lang="en-US">
                          <a:solidFill>
                            <a:schemeClr val="dk2"/>
                          </a:solidFill>
                        </a:rPr>
                        <a:t>A3</a:t>
                      </a:r>
                    </a:p>
                  </a:txBody>
                  <a:tcPr marL="91440" marR="91440" marT="45720" marB="45720" anchor="ctr" vert="horz">
                    <a:lnL w="28575"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spcBef>
                          <a:spcPct val="15000"/>
                        </a:spcBef>
                      </a:pPr>
                      <a:r>
                        <a:rPr altLang="zh-CN" b="1" sz="1800" lang="en-US">
                          <a:solidFill>
                            <a:schemeClr val="dk2"/>
                          </a:solidFill>
                        </a:rPr>
                        <a:t>3</a:t>
                      </a:r>
                    </a:p>
                  </a:txBody>
                  <a:tcPr marL="91440" marR="91440" marT="45720" marB="45720" anchor="ctr"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spcBef>
                          <a:spcPct val="15000"/>
                        </a:spcBef>
                      </a:pPr>
                      <a:r>
                        <a:rPr altLang="zh-CN" b="1" sz="1800" lang="en-US">
                          <a:solidFill>
                            <a:schemeClr val="dk2"/>
                          </a:solidFill>
                        </a:rPr>
                        <a:t>6</a:t>
                      </a:r>
                    </a:p>
                  </a:txBody>
                  <a:tcPr marL="91440" marR="91440" marT="45720" marB="45720" anchor="ctr"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spcBef>
                          <a:spcPct val="15000"/>
                        </a:spcBef>
                      </a:pPr>
                      <a:r>
                        <a:rPr altLang="zh-CN" b="1" sz="1800" lang="en-US">
                          <a:solidFill>
                            <a:schemeClr val="dk2"/>
                          </a:solidFill>
                        </a:rPr>
                        <a:t>4</a:t>
                      </a:r>
                    </a:p>
                  </a:txBody>
                  <a:tcPr marL="91440" marR="91440" marT="45720" marB="45720" anchor="ctr"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spcBef>
                          <a:spcPct val="15000"/>
                        </a:spcBef>
                      </a:pPr>
                      <a:r>
                        <a:rPr altLang="zh-CN" b="1" sz="1800" lang="en-US">
                          <a:solidFill>
                            <a:schemeClr val="dk2"/>
                          </a:solidFill>
                        </a:rPr>
                        <a:t>2</a:t>
                      </a:r>
                    </a:p>
                  </a:txBody>
                  <a:tcPr marL="91440" marR="91440" marT="45720" marB="45720" anchor="ctr"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spcBef>
                          <a:spcPct val="15000"/>
                        </a:spcBef>
                      </a:pPr>
                      <a:r>
                        <a:rPr altLang="zh-CN" b="1" sz="1800" lang="en-US">
                          <a:solidFill>
                            <a:schemeClr val="dk2"/>
                          </a:solidFill>
                        </a:rPr>
                        <a:t>0</a:t>
                      </a:r>
                    </a:p>
                  </a:txBody>
                  <a:tcPr marL="91440" marR="91440" marT="45720" marB="45720" anchor="ctr"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solidFill>
                      <a:schemeClr val="lt1"/>
                    </a:solidFill>
                  </a:tcPr>
                </a:tc>
                <a:tc>
                  <a:txBody>
                    <a:bodyPr/>
                    <a:p>
                      <a:pPr algn="ctr" eaLnBrk="1" hangingPunct="1" latinLnBrk="1" lvl="0">
                        <a:spcBef>
                          <a:spcPct val="15000"/>
                        </a:spcBef>
                      </a:pPr>
                      <a:r>
                        <a:rPr altLang="zh-CN" b="1" sz="1800" lang="en-US">
                          <a:solidFill>
                            <a:schemeClr val="dk2"/>
                          </a:solidFill>
                        </a:rPr>
                        <a:t>30</a:t>
                      </a:r>
                    </a:p>
                  </a:txBody>
                  <a:tcPr marL="91440" marR="91440" marT="45720" marB="45720" anchor="ctr" vert="horz">
                    <a:lnL w="12700" cap="flat" cmpd="sng">
                      <a:solidFill>
                        <a:schemeClr val="dk1">
                          <a:alpha val="100000"/>
                        </a:schemeClr>
                      </a:solidFill>
                      <a:prstDash val="solid"/>
                      <a:round/>
                    </a:lnL>
                    <a:lnR w="28575"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r>
              <a:tr h="455612">
                <a:tc>
                  <a:txBody>
                    <a:bodyPr/>
                    <a:p>
                      <a:pPr algn="ctr" eaLnBrk="1" hangingPunct="1" latinLnBrk="1" lvl="0">
                        <a:spcBef>
                          <a:spcPct val="15000"/>
                        </a:spcBef>
                      </a:pPr>
                      <a:r>
                        <a:rPr altLang="zh-CN" b="1" sz="1800" lang="en-US">
                          <a:solidFill>
                            <a:schemeClr val="dk2"/>
                          </a:solidFill>
                        </a:rPr>
                        <a:t>A4</a:t>
                      </a:r>
                    </a:p>
                  </a:txBody>
                  <a:tcPr marL="91440" marR="91440" marT="45720" marB="45720" anchor="ctr" vert="horz">
                    <a:lnL w="28575"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spcBef>
                          <a:spcPct val="15000"/>
                        </a:spcBef>
                      </a:pPr>
                      <a:r>
                        <a:rPr altLang="zh-CN" b="1" sz="1800" lang="en-US">
                          <a:solidFill>
                            <a:schemeClr val="dk2"/>
                          </a:solidFill>
                        </a:rPr>
                        <a:t>4</a:t>
                      </a:r>
                    </a:p>
                  </a:txBody>
                  <a:tcPr marL="91440" marR="91440" marT="45720" marB="45720" anchor="ctr"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spcBef>
                          <a:spcPct val="15000"/>
                        </a:spcBef>
                      </a:pPr>
                      <a:r>
                        <a:rPr altLang="zh-CN" b="1" sz="1800" lang="en-US">
                          <a:solidFill>
                            <a:schemeClr val="dk2"/>
                          </a:solidFill>
                        </a:rPr>
                        <a:t>8</a:t>
                      </a:r>
                    </a:p>
                  </a:txBody>
                  <a:tcPr marL="91440" marR="91440" marT="45720" marB="45720" anchor="ctr"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spcBef>
                          <a:spcPct val="15000"/>
                        </a:spcBef>
                      </a:pPr>
                      <a:r>
                        <a:rPr altLang="zh-CN" b="1" sz="1800" lang="en-US">
                          <a:solidFill>
                            <a:schemeClr val="dk2"/>
                          </a:solidFill>
                        </a:rPr>
                        <a:t>10</a:t>
                      </a:r>
                    </a:p>
                  </a:txBody>
                  <a:tcPr marL="91440" marR="91440" marT="45720" marB="45720" anchor="ctr"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spcBef>
                          <a:spcPct val="15000"/>
                        </a:spcBef>
                      </a:pPr>
                      <a:r>
                        <a:rPr altLang="zh-CN" b="1" sz="1800" lang="en-US">
                          <a:solidFill>
                            <a:schemeClr val="dk2"/>
                          </a:solidFill>
                        </a:rPr>
                        <a:t>11</a:t>
                      </a:r>
                    </a:p>
                  </a:txBody>
                  <a:tcPr marL="91440" marR="91440" marT="45720" marB="45720" anchor="ctr"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spcBef>
                          <a:spcPct val="15000"/>
                        </a:spcBef>
                      </a:pPr>
                      <a:r>
                        <a:rPr altLang="zh-CN" b="1" sz="1800" lang="en-US">
                          <a:solidFill>
                            <a:schemeClr val="dk2"/>
                          </a:solidFill>
                        </a:rPr>
                        <a:t>0</a:t>
                      </a:r>
                    </a:p>
                  </a:txBody>
                  <a:tcPr marL="91440" marR="91440" marT="45720" marB="45720" anchor="ctr"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solidFill>
                      <a:schemeClr val="lt1"/>
                    </a:solidFill>
                  </a:tcPr>
                </a:tc>
                <a:tc>
                  <a:txBody>
                    <a:bodyPr/>
                    <a:p>
                      <a:pPr algn="ctr" eaLnBrk="1" hangingPunct="1" latinLnBrk="1" lvl="0">
                        <a:spcBef>
                          <a:spcPct val="15000"/>
                        </a:spcBef>
                      </a:pPr>
                      <a:r>
                        <a:rPr altLang="zh-CN" b="1" sz="1800" lang="en-US">
                          <a:solidFill>
                            <a:schemeClr val="dk2"/>
                          </a:solidFill>
                        </a:rPr>
                        <a:t>50</a:t>
                      </a:r>
                    </a:p>
                  </a:txBody>
                  <a:tcPr marL="91440" marR="91440" marT="45720" marB="45720" anchor="ctr" vert="horz">
                    <a:lnL w="12700" cap="flat" cmpd="sng">
                      <a:solidFill>
                        <a:schemeClr val="dk1">
                          <a:alpha val="100000"/>
                        </a:schemeClr>
                      </a:solidFill>
                      <a:prstDash val="solid"/>
                      <a:round/>
                    </a:lnL>
                    <a:lnR w="28575"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r>
              <a:tr h="455612">
                <a:tc>
                  <a:txBody>
                    <a:bodyPr/>
                    <a:p>
                      <a:pPr algn="ctr" eaLnBrk="1" hangingPunct="1" latinLnBrk="1" lvl="0">
                        <a:spcBef>
                          <a:spcPct val="15000"/>
                        </a:spcBef>
                      </a:pPr>
                      <a:r>
                        <a:rPr altLang="zh-CN" b="1" sz="1800" i="1" lang="en-US">
                          <a:solidFill>
                            <a:schemeClr val="dk2"/>
                          </a:solidFill>
                        </a:rPr>
                        <a:t>b</a:t>
                      </a:r>
                      <a:r>
                        <a:rPr altLang="zh-CN" baseline="-25000" b="1" sz="1800" lang="en-US">
                          <a:solidFill>
                            <a:schemeClr val="dk2"/>
                          </a:solidFill>
                        </a:rPr>
                        <a:t>j</a:t>
                      </a:r>
                    </a:p>
                  </a:txBody>
                  <a:tcPr marL="91440" marR="91440" marT="45720" marB="45720" anchor="ctr" vert="horz">
                    <a:lnL w="28575"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28575" cap="flat" cmpd="sng">
                      <a:solidFill>
                        <a:schemeClr val="dk1">
                          <a:alpha val="100000"/>
                        </a:schemeClr>
                      </a:solidFill>
                      <a:prstDash val="solid"/>
                      <a:round/>
                    </a:lnB>
                    <a:noFill/>
                  </a:tcPr>
                </a:tc>
                <a:tc>
                  <a:txBody>
                    <a:bodyPr/>
                    <a:p>
                      <a:pPr algn="ctr" eaLnBrk="1" hangingPunct="1" latinLnBrk="1" lvl="0">
                        <a:spcBef>
                          <a:spcPct val="15000"/>
                        </a:spcBef>
                      </a:pPr>
                      <a:r>
                        <a:rPr altLang="zh-CN" b="1" sz="1800" lang="en-US">
                          <a:solidFill>
                            <a:schemeClr val="dk2"/>
                          </a:solidFill>
                        </a:rPr>
                        <a:t>20</a:t>
                      </a:r>
                    </a:p>
                  </a:txBody>
                  <a:tcPr marL="91440" marR="91440" marT="45720" marB="45720" anchor="ctr"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28575" cap="flat" cmpd="sng">
                      <a:solidFill>
                        <a:schemeClr val="dk1">
                          <a:alpha val="100000"/>
                        </a:schemeClr>
                      </a:solidFill>
                      <a:prstDash val="solid"/>
                      <a:round/>
                    </a:lnB>
                    <a:noFill/>
                  </a:tcPr>
                </a:tc>
                <a:tc>
                  <a:txBody>
                    <a:bodyPr/>
                    <a:p>
                      <a:pPr algn="ctr" eaLnBrk="1" hangingPunct="1" latinLnBrk="1" lvl="0">
                        <a:spcBef>
                          <a:spcPct val="15000"/>
                        </a:spcBef>
                      </a:pPr>
                      <a:r>
                        <a:rPr altLang="zh-CN" b="1" sz="1800" lang="en-US">
                          <a:solidFill>
                            <a:schemeClr val="dk2"/>
                          </a:solidFill>
                        </a:rPr>
                        <a:t>60</a:t>
                      </a:r>
                    </a:p>
                  </a:txBody>
                  <a:tcPr marL="91440" marR="91440" marT="45720" marB="45720" anchor="ctr"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28575" cap="flat" cmpd="sng">
                      <a:solidFill>
                        <a:schemeClr val="dk1">
                          <a:alpha val="100000"/>
                        </a:schemeClr>
                      </a:solidFill>
                      <a:prstDash val="solid"/>
                      <a:round/>
                    </a:lnB>
                    <a:noFill/>
                  </a:tcPr>
                </a:tc>
                <a:tc>
                  <a:txBody>
                    <a:bodyPr/>
                    <a:p>
                      <a:pPr algn="ctr" eaLnBrk="1" hangingPunct="1" latinLnBrk="1" lvl="0">
                        <a:spcBef>
                          <a:spcPct val="15000"/>
                        </a:spcBef>
                      </a:pPr>
                      <a:r>
                        <a:rPr altLang="zh-CN" b="1" sz="1800" lang="en-US">
                          <a:solidFill>
                            <a:schemeClr val="dk2"/>
                          </a:solidFill>
                        </a:rPr>
                        <a:t>35</a:t>
                      </a:r>
                    </a:p>
                  </a:txBody>
                  <a:tcPr marL="91440" marR="91440" marT="45720" marB="45720" anchor="ctr"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28575" cap="flat" cmpd="sng">
                      <a:solidFill>
                        <a:schemeClr val="dk1">
                          <a:alpha val="100000"/>
                        </a:schemeClr>
                      </a:solidFill>
                      <a:prstDash val="solid"/>
                      <a:round/>
                    </a:lnB>
                    <a:noFill/>
                  </a:tcPr>
                </a:tc>
                <a:tc>
                  <a:txBody>
                    <a:bodyPr/>
                    <a:p>
                      <a:pPr algn="ctr" eaLnBrk="1" hangingPunct="1" latinLnBrk="1" lvl="0">
                        <a:spcBef>
                          <a:spcPct val="15000"/>
                        </a:spcBef>
                      </a:pPr>
                      <a:r>
                        <a:rPr altLang="zh-CN" b="1" sz="1800" lang="en-US">
                          <a:solidFill>
                            <a:schemeClr val="dk2"/>
                          </a:solidFill>
                        </a:rPr>
                        <a:t>45</a:t>
                      </a:r>
                    </a:p>
                  </a:txBody>
                  <a:tcPr marL="91440" marR="91440" marT="45720" marB="45720" anchor="ctr"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28575" cap="flat" cmpd="sng">
                      <a:solidFill>
                        <a:schemeClr val="dk1">
                          <a:alpha val="100000"/>
                        </a:schemeClr>
                      </a:solidFill>
                      <a:prstDash val="solid"/>
                      <a:round/>
                    </a:lnB>
                    <a:noFill/>
                  </a:tcPr>
                </a:tc>
                <a:tc>
                  <a:txBody>
                    <a:bodyPr/>
                    <a:p>
                      <a:pPr algn="ctr" eaLnBrk="1" hangingPunct="1" latinLnBrk="1" lvl="0">
                        <a:spcBef>
                          <a:spcPct val="15000"/>
                        </a:spcBef>
                      </a:pPr>
                      <a:r>
                        <a:rPr altLang="zh-CN" b="1" sz="1800" lang="en-US">
                          <a:solidFill>
                            <a:schemeClr val="dk2"/>
                          </a:solidFill>
                        </a:rPr>
                        <a:t>20</a:t>
                      </a:r>
                    </a:p>
                  </a:txBody>
                  <a:tcPr marL="91440" marR="91440" marT="45720" marB="45720" anchor="ctr"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28575" cap="flat" cmpd="sng">
                      <a:solidFill>
                        <a:schemeClr val="dk1">
                          <a:alpha val="100000"/>
                        </a:schemeClr>
                      </a:solidFill>
                      <a:prstDash val="solid"/>
                      <a:round/>
                    </a:lnB>
                    <a:solidFill>
                      <a:schemeClr val="lt1"/>
                    </a:solidFill>
                  </a:tcPr>
                </a:tc>
                <a:tc>
                  <a:txBody>
                    <a:bodyPr/>
                    <a:p>
                      <a:pPr algn="ctr" eaLnBrk="1" hangingPunct="1" latinLnBrk="1" lvl="0">
                        <a:spcBef>
                          <a:spcPct val="15000"/>
                        </a:spcBef>
                      </a:pPr>
                      <a:r>
                        <a:rPr altLang="zh-CN" b="1" sz="1800" lang="en-US">
                          <a:solidFill>
                            <a:schemeClr val="dk2"/>
                          </a:solidFill>
                        </a:rPr>
                        <a:t>180</a:t>
                      </a:r>
                    </a:p>
                  </a:txBody>
                  <a:tcPr marL="91440" marR="91440" marT="45720" marB="45720" anchor="ctr" vert="horz">
                    <a:lnL w="12700" cap="flat" cmpd="sng">
                      <a:solidFill>
                        <a:schemeClr val="dk1">
                          <a:alpha val="100000"/>
                        </a:schemeClr>
                      </a:solidFill>
                      <a:prstDash val="solid"/>
                      <a:round/>
                    </a:lnL>
                    <a:lnR w="28575" cap="flat" cmpd="sng">
                      <a:solidFill>
                        <a:schemeClr val="dk1">
                          <a:alpha val="100000"/>
                        </a:schemeClr>
                      </a:solidFill>
                      <a:prstDash val="solid"/>
                      <a:round/>
                    </a:lnR>
                    <a:lnT w="12700" cap="flat" cmpd="sng">
                      <a:solidFill>
                        <a:schemeClr val="dk1">
                          <a:alpha val="100000"/>
                        </a:schemeClr>
                      </a:solidFill>
                      <a:prstDash val="solid"/>
                      <a:round/>
                    </a:lnT>
                    <a:lnB w="28575" cap="flat" cmpd="sng">
                      <a:solidFill>
                        <a:schemeClr val="dk1">
                          <a:alpha val="100000"/>
                        </a:schemeClr>
                      </a:solidFill>
                      <a:prstDash val="solid"/>
                      <a:round/>
                    </a:lnB>
                    <a:noFill/>
                  </a:tcPr>
                </a:tc>
              </a:tr>
            </a:tbl>
          </a:graphicData>
        </a:graphic>
      </p:graphicFrame>
    </p:spTree>
  </p:cSld>
  <p:clrMapOvr>
    <a:masterClrMapping/>
  </p:clrMapOvr>
  <p:timing>
    <p:tnLst>
      <p:par>
        <p:cTn dur="indefinite" id="1" nodeType="tmRoot">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5" presetSubtype="10">
                                  <p:stCondLst>
                                    <p:cond delay="0"/>
                                  </p:stCondLst>
                                  <p:childTnLst>
                                    <p:set>
                                      <p:cBhvr>
                                        <p:cTn dur="1" fill="hold" id="6">
                                          <p:stCondLst>
                                            <p:cond delay="0"/>
                                          </p:stCondLst>
                                        </p:cTn>
                                        <p:tgtEl>
                                          <p:spTgt spid="4194327"/>
                                        </p:tgtEl>
                                        <p:attrNameLst>
                                          <p:attrName>style.visibility</p:attrName>
                                        </p:attrNameLst>
                                      </p:cBhvr>
                                      <p:to>
                                        <p:strVal val="visible"/>
                                      </p:to>
                                    </p:set>
                                    <p:animEffect transition="in" filter="checkerboard(across)">
                                      <p:cBhvr>
                                        <p:cTn dur="500" id="7"/>
                                        <p:tgtEl>
                                          <p:spTgt spid="41943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showMasterSp="1">
  <p:cSld>
    <p:spTree>
      <p:nvGrpSpPr>
        <p:cNvPr id="131" name=""/>
        <p:cNvGrpSpPr/>
        <p:nvPr/>
      </p:nvGrpSpPr>
      <p:grpSpPr>
        <a:xfrm rot="0">
          <a:off x="0" y="0"/>
          <a:ext cx="0" cy="0"/>
          <a:chOff x="0" y="0"/>
          <a:chExt cx="0" cy="0"/>
        </a:xfrm>
      </p:grpSpPr>
      <p:sp>
        <p:nvSpPr>
          <p:cNvPr id="1048660" name="" descr="Large confetti"/>
          <p:cNvSpPr/>
          <p:nvPr>
            <p:ph type="title" sz="full" idx="0"/>
          </p:nvPr>
        </p:nvSpPr>
        <p:spPr>
          <a:xfrm rot="0">
            <a:off x="179387" y="115887"/>
            <a:ext cx="7345362" cy="7112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1" sz="3400" i="0" u="none">
                <a:solidFill>
                  <a:srgbClr val="003300"/>
                </a:solidFill>
                <a:latin typeface="Times New Roman" pitchFamily="18" charset="0"/>
                <a:ea typeface="宋体" pitchFamily="2" charset="-122"/>
                <a:sym typeface="Times New Roman" pitchFamily="18" charset="0"/>
              </a:defRPr>
            </a:lvl1pPr>
          </a:lstStyle>
          <a:p>
            <a:pPr eaLnBrk="1" hangingPunct="1" latinLnBrk="1" lvl="0"/>
            <a:r>
              <a:rPr altLang="en-US" lang="zh-CN">
                <a:effectLst>
                  <a:outerShdw algn="tl" blurRad="38100" dir="2700000" dist="38100">
                    <a:srgbClr val="C0C0C0"/>
                  </a:outerShdw>
                </a:effectLst>
              </a:rPr>
              <a:t>运输规划问题的数学模型</a:t>
            </a:r>
          </a:p>
        </p:txBody>
      </p:sp>
      <p:sp>
        <p:nvSpPr>
          <p:cNvPr id="1048661" name=""/>
          <p:cNvSpPr/>
          <p:nvPr>
            <p:ph type="body" sz="full" idx="1"/>
          </p:nvPr>
        </p:nvSpPr>
        <p:spPr>
          <a:xfrm rot="0">
            <a:off x="179387" y="981075"/>
            <a:ext cx="8135937" cy="574675"/>
          </a:xfrm>
          <a:prstGeom prst="rect"/>
          <a:noFill/>
          <a:ln>
            <a:noFill/>
          </a:ln>
        </p:spPr>
        <p:txBody>
          <a:bodyPr anchor="t" bIns="45720" lIns="91440" rIns="91440" tIns="45720" vert="horz"/>
          <a:lstStyle>
            <a:lvl1pPr algn="l" fontAlgn="base" indent="-342900" latinLnBrk="1" marL="342900" rtl="0">
              <a:lnSpc>
                <a:spcPct val="120000"/>
              </a:lnSpc>
              <a:spcBef>
                <a:spcPct val="15000"/>
              </a:spcBef>
              <a:spcAft>
                <a:spcPct val="0"/>
              </a:spcAft>
              <a:buSzPct val="85000"/>
              <a:buFontTx/>
              <a:buChar char="•"/>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285750" latinLnBrk="1" marL="830262" rtl="0">
              <a:lnSpc>
                <a:spcPct val="100000"/>
              </a:lnSpc>
              <a:spcBef>
                <a:spcPct val="20000"/>
              </a:spcBef>
              <a:spcAft>
                <a:spcPct val="0"/>
              </a:spcAft>
              <a:buClr>
                <a:schemeClr val="dk2"/>
              </a:buClr>
              <a:buSzPct val="70000"/>
              <a:buFont typeface="Wingdings" pitchFamily="2" charset="2"/>
              <a:buChar char="n"/>
              <a:defRPr baseline="0" b="1" sz="2600" i="0" u="none">
                <a:solidFill>
                  <a:srgbClr val="003300"/>
                </a:solidFill>
                <a:latin typeface="Times New Roman" pitchFamily="18" charset="0"/>
                <a:ea typeface="华文细黑" pitchFamily="2" charset="-122"/>
                <a:sym typeface="Times New Roman" pitchFamily="18" charset="0"/>
              </a:defRPr>
            </a:lvl2pPr>
            <a:lvl3pPr algn="l" fontAlgn="base" indent="-228600" latinLnBrk="1" marL="1238250" rtl="0">
              <a:lnSpc>
                <a:spcPct val="100000"/>
              </a:lnSpc>
              <a:spcBef>
                <a:spcPct val="20000"/>
              </a:spcBef>
              <a:spcAft>
                <a:spcPct val="0"/>
              </a:spcAft>
              <a:buSzPct val="70000"/>
              <a:buFont typeface="Wingdings" pitchFamily="2" charset="2"/>
              <a:buChar char="•"/>
              <a:defRPr baseline="0" b="1" sz="2400" i="0" u="none">
                <a:solidFill>
                  <a:srgbClr val="003300"/>
                </a:solidFill>
                <a:latin typeface="Times New Roman" pitchFamily="18" charset="0"/>
                <a:ea typeface="华文细黑" pitchFamily="2" charset="-122"/>
                <a:sym typeface="Times New Roman" pitchFamily="18" charset="0"/>
              </a:defRPr>
            </a:lvl3pPr>
            <a:lvl4pPr algn="l" fontAlgn="base" indent="-228600" latinLnBrk="1" marL="1646237" rtl="0">
              <a:lnSpc>
                <a:spcPct val="100000"/>
              </a:lnSpc>
              <a:spcBef>
                <a:spcPct val="20000"/>
              </a:spcBef>
              <a:spcAft>
                <a:spcPct val="0"/>
              </a:spcAft>
              <a:buSzPct val="70000"/>
              <a:buFont typeface="Wingdings" pitchFamily="2" charset="2"/>
              <a:buChar char="n"/>
              <a:defRPr baseline="0" b="0" sz="2000" i="0" u="none">
                <a:solidFill>
                  <a:schemeClr val="dk1"/>
                </a:solidFill>
                <a:latin typeface="Times New Roman" pitchFamily="18" charset="0"/>
                <a:ea typeface="宋体" pitchFamily="2" charset="-122"/>
                <a:sym typeface="Times New Roman" pitchFamily="18" charset="0"/>
              </a:defRPr>
            </a:lvl4pPr>
            <a:lvl5pPr algn="l" fontAlgn="base" indent="-228600" latinLnBrk="1" marL="2057400" rtl="0">
              <a:lnSpc>
                <a:spcPct val="100000"/>
              </a:lnSpc>
              <a:spcBef>
                <a:spcPct val="20000"/>
              </a:spcBef>
              <a:spcAft>
                <a:spcPct val="0"/>
              </a:spcAft>
              <a:buSzPct val="100000"/>
              <a:buFontTx/>
              <a:buChar char="•"/>
              <a:defRPr baseline="0" b="0" sz="2000" i="0" u="none">
                <a:solidFill>
                  <a:schemeClr val="dk1"/>
                </a:solidFill>
                <a:latin typeface="Times New Roman" pitchFamily="18" charset="0"/>
                <a:ea typeface="宋体" pitchFamily="2" charset="-122"/>
                <a:sym typeface="Times New Roman" pitchFamily="18" charset="0"/>
              </a:defRPr>
            </a:lvl5pPr>
          </a:lstStyle>
          <a:p>
            <a:pPr eaLnBrk="1" hangingPunct="1" indent="0" latinLnBrk="1" lvl="0" marL="0">
              <a:buFontTx/>
              <a:buNone/>
            </a:pPr>
            <a:r>
              <a:rPr altLang="en-US" lang="zh-CN">
                <a:solidFill>
                  <a:srgbClr val="660033"/>
                </a:solidFill>
              </a:rPr>
              <a:t>运输问题的一般形式：产销平衡</a:t>
            </a:r>
          </a:p>
        </p:txBody>
      </p:sp>
      <p:sp>
        <p:nvSpPr>
          <p:cNvPr id="1048662" name=""/>
          <p:cNvSpPr txBox="1"/>
          <p:nvPr/>
        </p:nvSpPr>
        <p:spPr>
          <a:xfrm rot="0">
            <a:off x="250825" y="1484312"/>
            <a:ext cx="8281987" cy="1869440"/>
          </a:xfrm>
          <a:prstGeom prst="rect"/>
          <a:noFill/>
          <a:ln>
            <a:noFill/>
          </a:ln>
        </p:spPr>
        <p:txBody>
          <a:bodyPr anchor="t" bIns="45720" lIns="91440" rIns="91440" tIns="45720" vert="horz">
            <a:spAutoFit/>
          </a:bodyPr>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eaLnBrk="1" hangingPunct="1" latinLnBrk="1" lvl="0">
              <a:spcBef>
                <a:spcPct val="20000"/>
              </a:spcBef>
            </a:pPr>
            <a:r>
              <a:rPr altLang="zh-CN" sz="2200" lang="en-US"/>
              <a:t>A</a:t>
            </a:r>
            <a:r>
              <a:rPr altLang="zh-CN" baseline="-25000" sz="2200" lang="en-US"/>
              <a:t>1</a:t>
            </a:r>
            <a:r>
              <a:rPr altLang="en-US" sz="2200" lang="zh-CN"/>
              <a:t>、 </a:t>
            </a:r>
            <a:r>
              <a:rPr altLang="zh-CN" sz="2200" lang="en-US"/>
              <a:t>A</a:t>
            </a:r>
            <a:r>
              <a:rPr altLang="zh-CN" baseline="-25000" sz="2200" lang="en-US"/>
              <a:t>2</a:t>
            </a:r>
            <a:r>
              <a:rPr altLang="en-US" sz="2200" lang="zh-CN"/>
              <a:t>、</a:t>
            </a:r>
            <a:r>
              <a:rPr altLang="zh-CN" sz="2200" lang="en-US">
                <a:latin typeface="华文细黑" pitchFamily="2" charset="-122"/>
              </a:rPr>
              <a:t>…</a:t>
            </a:r>
            <a:r>
              <a:rPr altLang="en-US" sz="2200" lang="zh-CN"/>
              <a:t>、 </a:t>
            </a:r>
            <a:r>
              <a:rPr altLang="zh-CN" sz="2200" lang="en-US"/>
              <a:t>A</a:t>
            </a:r>
            <a:r>
              <a:rPr altLang="zh-CN" baseline="-25000" sz="2200" lang="en-US"/>
              <a:t>m</a:t>
            </a:r>
            <a:r>
              <a:rPr altLang="en-US" sz="2200" lang="zh-CN"/>
              <a:t> 表示某物资的</a:t>
            </a:r>
            <a:r>
              <a:rPr altLang="zh-CN" sz="2200" lang="en-US"/>
              <a:t>m</a:t>
            </a:r>
            <a:r>
              <a:rPr altLang="en-US" sz="2200" lang="zh-CN"/>
              <a:t>个产地； </a:t>
            </a:r>
            <a:r>
              <a:rPr altLang="zh-CN" sz="2200" lang="en-US"/>
              <a:t>B</a:t>
            </a:r>
            <a:r>
              <a:rPr altLang="zh-CN" baseline="-25000" sz="2200" lang="en-US"/>
              <a:t>1</a:t>
            </a:r>
            <a:r>
              <a:rPr altLang="en-US" sz="2200" lang="zh-CN"/>
              <a:t>、</a:t>
            </a:r>
            <a:r>
              <a:rPr altLang="zh-CN" sz="2200" lang="en-US"/>
              <a:t>B</a:t>
            </a:r>
            <a:r>
              <a:rPr altLang="zh-CN" baseline="-25000" sz="2200" lang="en-US"/>
              <a:t>2</a:t>
            </a:r>
            <a:r>
              <a:rPr altLang="en-US" sz="2200" lang="zh-CN"/>
              <a:t>、</a:t>
            </a:r>
            <a:r>
              <a:rPr altLang="zh-CN" sz="2200" lang="en-US">
                <a:latin typeface="华文细黑" pitchFamily="2" charset="-122"/>
              </a:rPr>
              <a:t>…</a:t>
            </a:r>
            <a:r>
              <a:rPr altLang="en-US" sz="2200" lang="zh-CN"/>
              <a:t>、</a:t>
            </a:r>
            <a:r>
              <a:rPr altLang="zh-CN" sz="2200" lang="en-US"/>
              <a:t>B</a:t>
            </a:r>
            <a:r>
              <a:rPr altLang="zh-CN" baseline="-25000" sz="2200" lang="en-US"/>
              <a:t>n</a:t>
            </a:r>
            <a:r>
              <a:rPr altLang="en-US" sz="2200" lang="zh-CN"/>
              <a:t> 表示某物质的</a:t>
            </a:r>
            <a:r>
              <a:rPr altLang="zh-CN" sz="2200" lang="en-US"/>
              <a:t>n</a:t>
            </a:r>
            <a:r>
              <a:rPr altLang="en-US" sz="2200" lang="zh-CN"/>
              <a:t>个销地；</a:t>
            </a:r>
            <a:r>
              <a:rPr altLang="zh-CN" sz="2200" lang="en-US"/>
              <a:t>a</a:t>
            </a:r>
            <a:r>
              <a:rPr altLang="zh-CN" baseline="-25000" sz="2200" lang="en-US"/>
              <a:t>i</a:t>
            </a:r>
            <a:r>
              <a:rPr altLang="en-US" sz="2200" lang="zh-CN"/>
              <a:t> 表示产地</a:t>
            </a:r>
            <a:r>
              <a:rPr altLang="zh-CN" sz="2200" lang="en-US"/>
              <a:t>A</a:t>
            </a:r>
            <a:r>
              <a:rPr altLang="zh-CN" baseline="-25000" sz="2200" lang="en-US"/>
              <a:t>i</a:t>
            </a:r>
            <a:r>
              <a:rPr altLang="en-US" sz="2200" lang="zh-CN"/>
              <a:t>的产量； </a:t>
            </a:r>
            <a:r>
              <a:rPr altLang="zh-CN" sz="2200" i="1" lang="en-US"/>
              <a:t>b</a:t>
            </a:r>
            <a:r>
              <a:rPr altLang="zh-CN" baseline="-25000" sz="2200" lang="en-US"/>
              <a:t>j</a:t>
            </a:r>
            <a:r>
              <a:rPr altLang="en-US" sz="2200" lang="zh-CN"/>
              <a:t> 表示销地</a:t>
            </a:r>
            <a:r>
              <a:rPr altLang="zh-CN" sz="2200" lang="en-US"/>
              <a:t>B</a:t>
            </a:r>
            <a:r>
              <a:rPr altLang="zh-CN" baseline="-25000" sz="2200" lang="en-US"/>
              <a:t>j</a:t>
            </a:r>
            <a:r>
              <a:rPr altLang="en-US" sz="2200" lang="zh-CN"/>
              <a:t> 的销量； </a:t>
            </a:r>
            <a:r>
              <a:rPr altLang="zh-CN" sz="2200" i="1" lang="en-US"/>
              <a:t>c</a:t>
            </a:r>
            <a:r>
              <a:rPr altLang="zh-CN" baseline="-25000" sz="2200" lang="en-US"/>
              <a:t>ij </a:t>
            </a:r>
            <a:r>
              <a:rPr altLang="en-US" sz="2200" lang="zh-CN"/>
              <a:t>表示把物资从产地</a:t>
            </a:r>
            <a:r>
              <a:rPr altLang="zh-CN" sz="2200" lang="en-US"/>
              <a:t>A</a:t>
            </a:r>
            <a:r>
              <a:rPr altLang="zh-CN" baseline="-25000" sz="2200" lang="en-US"/>
              <a:t>i</a:t>
            </a:r>
            <a:r>
              <a:rPr altLang="en-US" sz="2200" lang="zh-CN"/>
              <a:t>运往销地</a:t>
            </a:r>
            <a:r>
              <a:rPr altLang="zh-CN" sz="2200" lang="en-US"/>
              <a:t>B</a:t>
            </a:r>
            <a:r>
              <a:rPr altLang="zh-CN" baseline="-25000" sz="2200" lang="en-US"/>
              <a:t>j</a:t>
            </a:r>
            <a:r>
              <a:rPr altLang="en-US" sz="2200" lang="zh-CN"/>
              <a:t>的单位运价。设 </a:t>
            </a:r>
            <a:r>
              <a:rPr altLang="zh-CN" sz="2200" i="1" lang="en-US"/>
              <a:t>x</a:t>
            </a:r>
            <a:r>
              <a:rPr altLang="zh-CN" baseline="-25000" sz="2200" lang="en-US"/>
              <a:t>ij </a:t>
            </a:r>
            <a:r>
              <a:rPr altLang="en-US" sz="2200" lang="zh-CN"/>
              <a:t>为从产地</a:t>
            </a:r>
            <a:r>
              <a:rPr altLang="zh-CN" sz="2200" lang="en-US"/>
              <a:t>A</a:t>
            </a:r>
            <a:r>
              <a:rPr altLang="zh-CN" baseline="-25000" sz="2200" lang="en-US"/>
              <a:t>i</a:t>
            </a:r>
            <a:r>
              <a:rPr altLang="en-US" sz="2200" lang="zh-CN"/>
              <a:t>运往销地</a:t>
            </a:r>
            <a:r>
              <a:rPr altLang="zh-CN" sz="2200" lang="en-US"/>
              <a:t>B</a:t>
            </a:r>
            <a:r>
              <a:rPr altLang="zh-CN" baseline="-25000" sz="2200" lang="en-US"/>
              <a:t>j</a:t>
            </a:r>
            <a:r>
              <a:rPr altLang="en-US" sz="2200" lang="zh-CN"/>
              <a:t>的运输量，得到下列一般运输量问题的模型：</a:t>
            </a:r>
          </a:p>
        </p:txBody>
      </p:sp>
      <p:pic>
        <p:nvPicPr>
          <p:cNvPr id="2097155" name=""/>
          <p:cNvPicPr>
            <a:picLocks/>
          </p:cNvPicPr>
          <p:nvPr/>
        </p:nvPicPr>
        <p:blipFill>
          <a:blip xmlns:r="http://schemas.openxmlformats.org/officeDocument/2006/relationships" r:embed="rId1"/>
          <a:srcRect l="0" t="0" r="0" b="0"/>
          <a:stretch>
            <a:fillRect/>
          </a:stretch>
        </p:blipFill>
        <p:spPr>
          <a:xfrm rot="0">
            <a:off x="2214562" y="3068637"/>
            <a:ext cx="3005137" cy="955675"/>
          </a:xfrm>
          <a:prstGeom prst="rect"/>
          <a:noFill/>
          <a:ln>
            <a:noFill/>
          </a:ln>
        </p:spPr>
      </p:pic>
      <p:pic>
        <p:nvPicPr>
          <p:cNvPr id="2097156" name=""/>
          <p:cNvPicPr>
            <a:picLocks/>
          </p:cNvPicPr>
          <p:nvPr/>
        </p:nvPicPr>
        <p:blipFill>
          <a:blip xmlns:r="http://schemas.openxmlformats.org/officeDocument/2006/relationships" r:embed="rId2"/>
          <a:srcRect l="0" t="0" r="0" b="0"/>
          <a:stretch>
            <a:fillRect/>
          </a:stretch>
        </p:blipFill>
        <p:spPr>
          <a:xfrm rot="0">
            <a:off x="2370137" y="3910012"/>
            <a:ext cx="4289425" cy="2168525"/>
          </a:xfrm>
          <a:prstGeom prst="rect"/>
          <a:noFill/>
          <a:ln>
            <a:noFill/>
          </a:ln>
        </p:spPr>
      </p:pic>
    </p:spTree>
  </p:cSld>
  <p:clrMapOvr>
    <a:masterClrMapping/>
  </p:clrMapOvr>
  <p:timing>
    <p:tnLst>
      <p:par>
        <p:cTn dur="indefinite" id="1" nodeType="tmRoot">
          <p:childTnLst>
            <p:seq concurrent="1" nextAc="seek">
              <p:cTn dur="indefinite" id="2" nodeType="mainSeq">
                <p:childTnLst>
                  <p:par>
                    <p:cTn fill="hold" id="3">
                      <p:stCondLst>
                        <p:cond delay="indefinite"/>
                        <p:cond evt="onBegin" delay="0">
                          <p:tn val="2"/>
                        </p:cond>
                      </p:stCondLst>
                      <p:childTnLst>
                        <p:par>
                          <p:cTn fill="hold" id="4">
                            <p:stCondLst>
                              <p:cond delay="0"/>
                            </p:stCondLst>
                            <p:childTnLst>
                              <p:par>
                                <p:cTn fill="hold" id="5" nodeType="afterEffect" presetClass="entr" presetID="22" presetSubtype="2">
                                  <p:stCondLst>
                                    <p:cond delay="0"/>
                                  </p:stCondLst>
                                  <p:childTnLst>
                                    <p:set>
                                      <p:cBhvr>
                                        <p:cTn dur="1" fill="hold" id="6">
                                          <p:stCondLst>
                                            <p:cond delay="0"/>
                                          </p:stCondLst>
                                        </p:cTn>
                                        <p:tgtEl>
                                          <p:spTgt spid="2097155"/>
                                        </p:tgtEl>
                                        <p:attrNameLst>
                                          <p:attrName>style.visibility</p:attrName>
                                        </p:attrNameLst>
                                      </p:cBhvr>
                                      <p:to>
                                        <p:strVal val="visible"/>
                                      </p:to>
                                    </p:set>
                                    <p:animEffect transition="in" filter="wipe(right)">
                                      <p:cBhvr>
                                        <p:cTn dur="500" id="7"/>
                                        <p:tgtEl>
                                          <p:spTgt spid="2097155"/>
                                        </p:tgtEl>
                                      </p:cBhvr>
                                    </p:animEffect>
                                  </p:childTnLst>
                                </p:cTn>
                              </p:par>
                            </p:childTnLst>
                          </p:cTn>
                        </p:par>
                        <p:par>
                          <p:cTn fill="hold" id="8">
                            <p:stCondLst>
                              <p:cond delay="500"/>
                            </p:stCondLst>
                            <p:childTnLst>
                              <p:par>
                                <p:cTn fill="hold" id="9" nodeType="afterEffect" presetClass="entr" presetID="23" presetSubtype="16">
                                  <p:stCondLst>
                                    <p:cond delay="0"/>
                                  </p:stCondLst>
                                  <p:childTnLst>
                                    <p:set>
                                      <p:cBhvr>
                                        <p:cTn dur="1" fill="hold" id="10">
                                          <p:stCondLst>
                                            <p:cond delay="0"/>
                                          </p:stCondLst>
                                        </p:cTn>
                                        <p:tgtEl>
                                          <p:spTgt spid="2097156"/>
                                        </p:tgtEl>
                                        <p:attrNameLst>
                                          <p:attrName>style.visibility</p:attrName>
                                        </p:attrNameLst>
                                      </p:cBhvr>
                                      <p:to>
                                        <p:strVal val="visible"/>
                                      </p:to>
                                    </p:set>
                                    <p:anim calcmode="lin" valueType="num">
                                      <p:cBhvr>
                                        <p:cTn dur="500" fill="hold" id="11"/>
                                        <p:tgtEl>
                                          <p:spTgt spid="2097156"/>
                                        </p:tgtEl>
                                        <p:attrNameLst>
                                          <p:attrName>ppt_w</p:attrName>
                                        </p:attrNameLst>
                                      </p:cBhvr>
                                      <p:tavLst>
                                        <p:tav tm="0">
                                          <p:val>
                                            <p:fltVal val="0.0"/>
                                          </p:val>
                                        </p:tav>
                                        <p:tav tm="100000">
                                          <p:val>
                                            <p:strVal val="#ppt_w"/>
                                          </p:val>
                                        </p:tav>
                                      </p:tavLst>
                                    </p:anim>
                                    <p:anim calcmode="lin" valueType="num">
                                      <p:cBhvr>
                                        <p:cTn dur="500" fill="hold" id="12"/>
                                        <p:tgtEl>
                                          <p:spTgt spid="2097156"/>
                                        </p:tgtEl>
                                        <p:attrNameLst>
                                          <p:attrName>ppt_h</p:attrName>
                                        </p:attrNameLst>
                                      </p:cBhvr>
                                      <p:tavLst>
                                        <p:tav tm="0">
                                          <p:val>
                                            <p:fltVal val="0.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showMasterSp="1">
  <p:cSld>
    <p:spTree>
      <p:nvGrpSpPr>
        <p:cNvPr id="197" name=""/>
        <p:cNvGrpSpPr/>
        <p:nvPr/>
      </p:nvGrpSpPr>
      <p:grpSpPr>
        <a:xfrm rot="0">
          <a:off x="0" y="0"/>
          <a:ext cx="0" cy="0"/>
          <a:chOff x="0" y="0"/>
          <a:chExt cx="0" cy="0"/>
        </a:xfrm>
      </p:grpSpPr>
      <p:sp>
        <p:nvSpPr>
          <p:cNvPr id="1050025" name="" descr="Large confetti"/>
          <p:cNvSpPr/>
          <p:nvPr>
            <p:ph type="title" sz="full" idx="0"/>
          </p:nvPr>
        </p:nvSpPr>
        <p:spPr>
          <a:xfrm rot="0">
            <a:off x="179387" y="115887"/>
            <a:ext cx="7345362" cy="7112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1" sz="3400" i="0" u="none">
                <a:solidFill>
                  <a:srgbClr val="003300"/>
                </a:solidFill>
                <a:latin typeface="Times New Roman" pitchFamily="18" charset="0"/>
                <a:ea typeface="宋体" pitchFamily="2" charset="-122"/>
                <a:sym typeface="Times New Roman" pitchFamily="18" charset="0"/>
              </a:defRPr>
            </a:lvl1pPr>
          </a:lstStyle>
          <a:p>
            <a:pPr eaLnBrk="1" hangingPunct="1" latinLnBrk="1" lvl="0"/>
            <a:r>
              <a:rPr altLang="en-US" lang="zh-CN">
                <a:effectLst>
                  <a:outerShdw algn="tl" blurRad="38100" dir="2700000" dist="38100">
                    <a:srgbClr val="C0C0C0"/>
                  </a:outerShdw>
                </a:effectLst>
              </a:rPr>
              <a:t>运输问题的应用</a:t>
            </a:r>
          </a:p>
        </p:txBody>
      </p:sp>
      <p:sp>
        <p:nvSpPr>
          <p:cNvPr id="1050026" name=""/>
          <p:cNvSpPr/>
          <p:nvPr>
            <p:ph type="body" sz="full" idx="1"/>
          </p:nvPr>
        </p:nvSpPr>
        <p:spPr>
          <a:xfrm rot="0">
            <a:off x="250825" y="1125537"/>
            <a:ext cx="8208962" cy="1008062"/>
          </a:xfrm>
          <a:prstGeom prst="rect"/>
          <a:noFill/>
          <a:ln>
            <a:noFill/>
          </a:ln>
        </p:spPr>
        <p:txBody>
          <a:bodyPr anchor="t" bIns="45720" lIns="91440" rIns="91440" tIns="45720" vert="horz"/>
          <a:lstStyle>
            <a:lvl1pPr algn="l" fontAlgn="base" indent="-342900" latinLnBrk="1" marL="342900" rtl="0">
              <a:lnSpc>
                <a:spcPct val="120000"/>
              </a:lnSpc>
              <a:spcBef>
                <a:spcPct val="15000"/>
              </a:spcBef>
              <a:spcAft>
                <a:spcPct val="0"/>
              </a:spcAft>
              <a:buSzPct val="85000"/>
              <a:buFontTx/>
              <a:buChar char="•"/>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285750" latinLnBrk="1" marL="830262" rtl="0">
              <a:lnSpc>
                <a:spcPct val="100000"/>
              </a:lnSpc>
              <a:spcBef>
                <a:spcPct val="20000"/>
              </a:spcBef>
              <a:spcAft>
                <a:spcPct val="0"/>
              </a:spcAft>
              <a:buClr>
                <a:schemeClr val="dk2"/>
              </a:buClr>
              <a:buSzPct val="70000"/>
              <a:buFont typeface="Wingdings" pitchFamily="2" charset="2"/>
              <a:buChar char="n"/>
              <a:defRPr baseline="0" b="1" sz="2600" i="0" u="none">
                <a:solidFill>
                  <a:srgbClr val="003300"/>
                </a:solidFill>
                <a:latin typeface="Times New Roman" pitchFamily="18" charset="0"/>
                <a:ea typeface="华文细黑" pitchFamily="2" charset="-122"/>
                <a:sym typeface="Times New Roman" pitchFamily="18" charset="0"/>
              </a:defRPr>
            </a:lvl2pPr>
            <a:lvl3pPr algn="l" fontAlgn="base" indent="-228600" latinLnBrk="1" marL="1238250" rtl="0">
              <a:lnSpc>
                <a:spcPct val="100000"/>
              </a:lnSpc>
              <a:spcBef>
                <a:spcPct val="20000"/>
              </a:spcBef>
              <a:spcAft>
                <a:spcPct val="0"/>
              </a:spcAft>
              <a:buSzPct val="70000"/>
              <a:buFont typeface="Wingdings" pitchFamily="2" charset="2"/>
              <a:buChar char="•"/>
              <a:defRPr baseline="0" b="1" sz="2400" i="0" u="none">
                <a:solidFill>
                  <a:srgbClr val="003300"/>
                </a:solidFill>
                <a:latin typeface="Times New Roman" pitchFamily="18" charset="0"/>
                <a:ea typeface="华文细黑" pitchFamily="2" charset="-122"/>
                <a:sym typeface="Times New Roman" pitchFamily="18" charset="0"/>
              </a:defRPr>
            </a:lvl3pPr>
            <a:lvl4pPr algn="l" fontAlgn="base" indent="-228600" latinLnBrk="1" marL="1646237" rtl="0">
              <a:lnSpc>
                <a:spcPct val="100000"/>
              </a:lnSpc>
              <a:spcBef>
                <a:spcPct val="20000"/>
              </a:spcBef>
              <a:spcAft>
                <a:spcPct val="0"/>
              </a:spcAft>
              <a:buSzPct val="70000"/>
              <a:buFont typeface="Wingdings" pitchFamily="2" charset="2"/>
              <a:buChar char="n"/>
              <a:defRPr baseline="0" b="0" sz="2000" i="0" u="none">
                <a:solidFill>
                  <a:schemeClr val="dk1"/>
                </a:solidFill>
                <a:latin typeface="Times New Roman" pitchFamily="18" charset="0"/>
                <a:ea typeface="宋体" pitchFamily="2" charset="-122"/>
                <a:sym typeface="Times New Roman" pitchFamily="18" charset="0"/>
              </a:defRPr>
            </a:lvl4pPr>
            <a:lvl5pPr algn="l" fontAlgn="base" indent="-228600" latinLnBrk="1" marL="2057400" rtl="0">
              <a:lnSpc>
                <a:spcPct val="100000"/>
              </a:lnSpc>
              <a:spcBef>
                <a:spcPct val="20000"/>
              </a:spcBef>
              <a:spcAft>
                <a:spcPct val="0"/>
              </a:spcAft>
              <a:buSzPct val="100000"/>
              <a:buFontTx/>
              <a:buChar char="•"/>
              <a:defRPr baseline="0" b="0" sz="2000" i="0" u="none">
                <a:solidFill>
                  <a:schemeClr val="dk1"/>
                </a:solidFill>
                <a:latin typeface="Times New Roman" pitchFamily="18" charset="0"/>
                <a:ea typeface="宋体" pitchFamily="2" charset="-122"/>
                <a:sym typeface="Times New Roman" pitchFamily="18" charset="0"/>
              </a:defRPr>
            </a:lvl5pPr>
          </a:lstStyle>
          <a:p>
            <a:pPr eaLnBrk="1" hangingPunct="1" indent="0" latinLnBrk="1" lvl="0" marL="0">
              <a:buFontTx/>
              <a:buNone/>
            </a:pPr>
            <a:r>
              <a:rPr altLang="en-US" lang="zh-CN"/>
              <a:t>下表为计算结果。可看出：产地</a:t>
            </a:r>
            <a:r>
              <a:rPr altLang="zh-CN" lang="en-US"/>
              <a:t>A4</a:t>
            </a:r>
            <a:r>
              <a:rPr altLang="en-US" lang="zh-CN"/>
              <a:t>还有</a:t>
            </a:r>
            <a:r>
              <a:rPr altLang="zh-CN" lang="en-US"/>
              <a:t>20</a:t>
            </a:r>
            <a:r>
              <a:rPr altLang="en-US" lang="zh-CN"/>
              <a:t>个单位没有运出。</a:t>
            </a:r>
          </a:p>
        </p:txBody>
      </p:sp>
      <p:graphicFrame>
        <p:nvGraphicFramePr>
          <p:cNvPr id="4194328" name=""/>
          <p:cNvGraphicFramePr>
            <a:graphicFrameLocks/>
          </p:cNvGraphicFramePr>
          <p:nvPr/>
        </p:nvGraphicFramePr>
        <p:xfrm rot="0">
          <a:off x="827087" y="1916112"/>
          <a:ext cx="6913562" cy="2743200"/>
        </p:xfrm>
        <a:graphic>
          <a:graphicData uri="http://schemas.openxmlformats.org/drawingml/2006/table">
            <a:tbl>
              <a:tblPr/>
              <a:tblGrid>
                <a:gridCol w="973137"/>
                <a:gridCol w="989012"/>
                <a:gridCol w="990599"/>
                <a:gridCol w="990599"/>
                <a:gridCol w="990599"/>
                <a:gridCol w="989012"/>
                <a:gridCol w="990599"/>
              </a:tblGrid>
              <a:tr h="457200">
                <a:tc>
                  <a:txBody>
                    <a:bodyPr/>
                    <a:p>
                      <a:pPr algn="ctr" eaLnBrk="1" hangingPunct="1" latinLnBrk="1" lvl="0">
                        <a:spcBef>
                          <a:spcPct val="15000"/>
                        </a:spcBef>
                      </a:pPr>
                      <a:endParaRPr altLang="zh-CN" sz="2000" lang="zh-CN">
                        <a:solidFill>
                          <a:schemeClr val="accent2"/>
                        </a:solidFill>
                      </a:endParaRPr>
                    </a:p>
                  </a:txBody>
                  <a:tcPr marL="91440" marR="91440" marT="45720" marB="45720" anchor="ctr" vert="horz">
                    <a:lnL w="28575" cap="flat" cmpd="sng">
                      <a:solidFill>
                        <a:schemeClr val="dk1">
                          <a:alpha val="100000"/>
                        </a:schemeClr>
                      </a:solidFill>
                      <a:prstDash val="solid"/>
                      <a:round/>
                    </a:lnL>
                    <a:lnR w="12700" cap="flat" cmpd="sng">
                      <a:solidFill>
                        <a:schemeClr val="dk1">
                          <a:alpha val="100000"/>
                        </a:schemeClr>
                      </a:solidFill>
                      <a:prstDash val="solid"/>
                      <a:round/>
                    </a:lnR>
                    <a:lnT w="28575"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spcBef>
                          <a:spcPct val="15000"/>
                        </a:spcBef>
                      </a:pPr>
                      <a:r>
                        <a:rPr altLang="zh-CN" b="1" sz="2000" lang="en-US">
                          <a:solidFill>
                            <a:schemeClr val="accent2"/>
                          </a:solidFill>
                        </a:rPr>
                        <a:t>B1</a:t>
                      </a:r>
                    </a:p>
                  </a:txBody>
                  <a:tcPr marL="91440" marR="91440" marT="45720" marB="45720" anchor="ctr" vert="horz">
                    <a:lnL w="12700" cap="flat" cmpd="sng">
                      <a:solidFill>
                        <a:schemeClr val="dk1">
                          <a:alpha val="100000"/>
                        </a:schemeClr>
                      </a:solidFill>
                      <a:prstDash val="solid"/>
                      <a:round/>
                    </a:lnL>
                    <a:lnR w="12700" cap="flat" cmpd="sng">
                      <a:solidFill>
                        <a:schemeClr val="dk1">
                          <a:alpha val="100000"/>
                        </a:schemeClr>
                      </a:solidFill>
                      <a:prstDash val="solid"/>
                      <a:round/>
                    </a:lnR>
                    <a:lnT w="28575"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spcBef>
                          <a:spcPct val="15000"/>
                        </a:spcBef>
                      </a:pPr>
                      <a:r>
                        <a:rPr altLang="zh-CN" b="1" sz="2000" lang="en-US">
                          <a:solidFill>
                            <a:schemeClr val="accent2"/>
                          </a:solidFill>
                        </a:rPr>
                        <a:t>B2</a:t>
                      </a:r>
                    </a:p>
                  </a:txBody>
                  <a:tcPr marL="91440" marR="91440" marT="45720" marB="45720" anchor="ctr" vert="horz">
                    <a:lnL w="12700" cap="flat" cmpd="sng">
                      <a:solidFill>
                        <a:schemeClr val="dk1">
                          <a:alpha val="100000"/>
                        </a:schemeClr>
                      </a:solidFill>
                      <a:prstDash val="solid"/>
                      <a:round/>
                    </a:lnL>
                    <a:lnR w="12700" cap="flat" cmpd="sng">
                      <a:solidFill>
                        <a:schemeClr val="dk1">
                          <a:alpha val="100000"/>
                        </a:schemeClr>
                      </a:solidFill>
                      <a:prstDash val="solid"/>
                      <a:round/>
                    </a:lnR>
                    <a:lnT w="28575"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spcBef>
                          <a:spcPct val="15000"/>
                        </a:spcBef>
                      </a:pPr>
                      <a:r>
                        <a:rPr altLang="zh-CN" b="1" sz="2000" lang="en-US">
                          <a:solidFill>
                            <a:schemeClr val="accent2"/>
                          </a:solidFill>
                        </a:rPr>
                        <a:t>B3</a:t>
                      </a:r>
                    </a:p>
                  </a:txBody>
                  <a:tcPr marL="91440" marR="91440" marT="45720" marB="45720" anchor="ctr" vert="horz">
                    <a:lnL w="12700" cap="flat" cmpd="sng">
                      <a:solidFill>
                        <a:schemeClr val="dk1">
                          <a:alpha val="100000"/>
                        </a:schemeClr>
                      </a:solidFill>
                      <a:prstDash val="solid"/>
                      <a:round/>
                    </a:lnL>
                    <a:lnR w="12700" cap="flat" cmpd="sng">
                      <a:solidFill>
                        <a:schemeClr val="dk1">
                          <a:alpha val="100000"/>
                        </a:schemeClr>
                      </a:solidFill>
                      <a:prstDash val="solid"/>
                      <a:round/>
                    </a:lnR>
                    <a:lnT w="28575"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spcBef>
                          <a:spcPct val="15000"/>
                        </a:spcBef>
                      </a:pPr>
                      <a:r>
                        <a:rPr altLang="zh-CN" b="1" sz="2000" lang="en-US">
                          <a:solidFill>
                            <a:schemeClr val="accent2"/>
                          </a:solidFill>
                        </a:rPr>
                        <a:t>B4</a:t>
                      </a:r>
                    </a:p>
                  </a:txBody>
                  <a:tcPr marL="91440" marR="91440" marT="45720" marB="45720" anchor="ctr" vert="horz">
                    <a:lnL w="12700" cap="flat" cmpd="sng">
                      <a:solidFill>
                        <a:schemeClr val="dk1">
                          <a:alpha val="100000"/>
                        </a:schemeClr>
                      </a:solidFill>
                      <a:prstDash val="solid"/>
                      <a:round/>
                    </a:lnL>
                    <a:lnR w="12700" cap="flat" cmpd="sng">
                      <a:solidFill>
                        <a:schemeClr val="dk1">
                          <a:alpha val="100000"/>
                        </a:schemeClr>
                      </a:solidFill>
                      <a:prstDash val="solid"/>
                      <a:round/>
                    </a:lnR>
                    <a:lnT w="28575"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spcBef>
                          <a:spcPct val="15000"/>
                        </a:spcBef>
                      </a:pPr>
                      <a:r>
                        <a:rPr altLang="zh-CN" b="1" sz="2000" lang="en-US">
                          <a:solidFill>
                            <a:schemeClr val="accent2"/>
                          </a:solidFill>
                        </a:rPr>
                        <a:t>B5</a:t>
                      </a:r>
                    </a:p>
                  </a:txBody>
                  <a:tcPr marL="91440" marR="91440" marT="45720" marB="45720" anchor="ctr" vert="horz">
                    <a:lnL w="12700" cap="flat" cmpd="sng">
                      <a:solidFill>
                        <a:schemeClr val="dk1">
                          <a:alpha val="100000"/>
                        </a:schemeClr>
                      </a:solidFill>
                      <a:prstDash val="solid"/>
                      <a:round/>
                    </a:lnL>
                    <a:lnR w="12700" cap="flat" cmpd="sng">
                      <a:solidFill>
                        <a:schemeClr val="dk1">
                          <a:alpha val="100000"/>
                        </a:schemeClr>
                      </a:solidFill>
                      <a:prstDash val="solid"/>
                      <a:round/>
                    </a:lnR>
                    <a:lnT w="28575"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spcBef>
                          <a:spcPct val="15000"/>
                        </a:spcBef>
                      </a:pPr>
                      <a:r>
                        <a:rPr altLang="zh-CN" b="1" sz="2000" lang="en-US">
                          <a:solidFill>
                            <a:schemeClr val="accent2"/>
                          </a:solidFill>
                        </a:rPr>
                        <a:t>Ai</a:t>
                      </a:r>
                    </a:p>
                  </a:txBody>
                  <a:tcPr marL="91440" marR="91440" marT="45720" marB="45720" anchor="ctr" vert="horz">
                    <a:lnL w="12700" cap="flat" cmpd="sng">
                      <a:solidFill>
                        <a:schemeClr val="dk1">
                          <a:alpha val="100000"/>
                        </a:schemeClr>
                      </a:solidFill>
                      <a:prstDash val="solid"/>
                      <a:round/>
                    </a:lnL>
                    <a:lnR w="28575" cap="flat" cmpd="sng">
                      <a:solidFill>
                        <a:schemeClr val="dk1">
                          <a:alpha val="100000"/>
                        </a:schemeClr>
                      </a:solidFill>
                      <a:prstDash val="solid"/>
                      <a:round/>
                    </a:lnR>
                    <a:lnT w="28575" cap="flat" cmpd="sng">
                      <a:solidFill>
                        <a:schemeClr val="dk1">
                          <a:alpha val="100000"/>
                        </a:schemeClr>
                      </a:solidFill>
                      <a:prstDash val="solid"/>
                      <a:round/>
                    </a:lnT>
                    <a:lnB w="12700" cap="flat" cmpd="sng">
                      <a:solidFill>
                        <a:schemeClr val="dk1">
                          <a:alpha val="100000"/>
                        </a:schemeClr>
                      </a:solidFill>
                      <a:prstDash val="solid"/>
                      <a:round/>
                    </a:lnB>
                    <a:noFill/>
                  </a:tcPr>
                </a:tc>
              </a:tr>
              <a:tr h="457200">
                <a:tc>
                  <a:txBody>
                    <a:bodyPr/>
                    <a:p>
                      <a:pPr algn="ctr" eaLnBrk="1" hangingPunct="1" latinLnBrk="1" lvl="0">
                        <a:spcBef>
                          <a:spcPct val="15000"/>
                        </a:spcBef>
                      </a:pPr>
                      <a:r>
                        <a:rPr altLang="zh-CN" b="1" sz="2000" lang="en-US">
                          <a:solidFill>
                            <a:schemeClr val="accent2"/>
                          </a:solidFill>
                        </a:rPr>
                        <a:t>A1</a:t>
                      </a:r>
                    </a:p>
                  </a:txBody>
                  <a:tcPr marL="91440" marR="91440" marT="45720" marB="45720" anchor="ctr" vert="horz">
                    <a:lnL w="28575"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spcBef>
                          <a:spcPct val="15000"/>
                        </a:spcBef>
                      </a:pPr>
                      <a:endParaRPr altLang="zh-CN" sz="2000" lang="zh-CN">
                        <a:solidFill>
                          <a:schemeClr val="accent2"/>
                        </a:solidFill>
                      </a:endParaRPr>
                    </a:p>
                  </a:txBody>
                  <a:tcPr marL="91440" marR="91440" marT="45720" marB="45720" anchor="ctr"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spcBef>
                          <a:spcPct val="15000"/>
                        </a:spcBef>
                      </a:pPr>
                      <a:endParaRPr altLang="zh-CN" sz="2000" lang="zh-CN">
                        <a:solidFill>
                          <a:schemeClr val="accent2"/>
                        </a:solidFill>
                      </a:endParaRPr>
                    </a:p>
                  </a:txBody>
                  <a:tcPr marL="91440" marR="91440" marT="45720" marB="45720" anchor="ctr"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spcBef>
                          <a:spcPct val="15000"/>
                        </a:spcBef>
                      </a:pPr>
                      <a:r>
                        <a:rPr altLang="zh-CN" b="1" sz="2000" lang="en-US">
                          <a:solidFill>
                            <a:schemeClr val="accent2"/>
                          </a:solidFill>
                        </a:rPr>
                        <a:t>35</a:t>
                      </a:r>
                    </a:p>
                  </a:txBody>
                  <a:tcPr marL="91440" marR="91440" marT="45720" marB="45720" anchor="ctr"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spcBef>
                          <a:spcPct val="15000"/>
                        </a:spcBef>
                      </a:pPr>
                      <a:r>
                        <a:rPr altLang="zh-CN" b="1" sz="2000" lang="en-US">
                          <a:solidFill>
                            <a:schemeClr val="accent2"/>
                          </a:solidFill>
                        </a:rPr>
                        <a:t>25</a:t>
                      </a:r>
                    </a:p>
                  </a:txBody>
                  <a:tcPr marL="91440" marR="91440" marT="45720" marB="45720" anchor="ctr"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spcBef>
                          <a:spcPct val="15000"/>
                        </a:spcBef>
                      </a:pPr>
                      <a:endParaRPr altLang="zh-CN" sz="2000" lang="zh-CN">
                        <a:solidFill>
                          <a:schemeClr val="accent2"/>
                        </a:solidFill>
                      </a:endParaRPr>
                    </a:p>
                  </a:txBody>
                  <a:tcPr marL="91440" marR="91440" marT="45720" marB="45720" anchor="ctr"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spcBef>
                          <a:spcPct val="15000"/>
                        </a:spcBef>
                      </a:pPr>
                      <a:r>
                        <a:rPr altLang="zh-CN" b="1" sz="2000" lang="en-US">
                          <a:solidFill>
                            <a:schemeClr val="accent2"/>
                          </a:solidFill>
                        </a:rPr>
                        <a:t>60</a:t>
                      </a:r>
                    </a:p>
                  </a:txBody>
                  <a:tcPr marL="91440" marR="91440" marT="45720" marB="45720" anchor="ctr" vert="horz">
                    <a:lnL w="12700" cap="flat" cmpd="sng">
                      <a:solidFill>
                        <a:schemeClr val="dk1">
                          <a:alpha val="100000"/>
                        </a:schemeClr>
                      </a:solidFill>
                      <a:prstDash val="solid"/>
                      <a:round/>
                    </a:lnL>
                    <a:lnR w="28575"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r>
              <a:tr h="457200">
                <a:tc>
                  <a:txBody>
                    <a:bodyPr/>
                    <a:p>
                      <a:pPr algn="ctr" eaLnBrk="1" hangingPunct="1" latinLnBrk="1" lvl="0">
                        <a:spcBef>
                          <a:spcPct val="15000"/>
                        </a:spcBef>
                      </a:pPr>
                      <a:r>
                        <a:rPr altLang="zh-CN" b="1" sz="2000" lang="en-US">
                          <a:solidFill>
                            <a:schemeClr val="accent2"/>
                          </a:solidFill>
                        </a:rPr>
                        <a:t>A2</a:t>
                      </a:r>
                    </a:p>
                  </a:txBody>
                  <a:tcPr marL="91440" marR="91440" marT="45720" marB="45720" anchor="ctr" vert="horz">
                    <a:lnL w="28575"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spcBef>
                          <a:spcPct val="15000"/>
                        </a:spcBef>
                      </a:pPr>
                      <a:endParaRPr altLang="zh-CN" sz="2000" lang="zh-CN">
                        <a:solidFill>
                          <a:schemeClr val="accent2"/>
                        </a:solidFill>
                      </a:endParaRPr>
                    </a:p>
                  </a:txBody>
                  <a:tcPr marL="91440" marR="91440" marT="45720" marB="45720" anchor="ctr"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spcBef>
                          <a:spcPct val="15000"/>
                        </a:spcBef>
                      </a:pPr>
                      <a:r>
                        <a:rPr altLang="zh-CN" b="1" sz="2000" lang="en-US">
                          <a:solidFill>
                            <a:schemeClr val="accent2"/>
                          </a:solidFill>
                        </a:rPr>
                        <a:t>40</a:t>
                      </a:r>
                    </a:p>
                  </a:txBody>
                  <a:tcPr marL="91440" marR="91440" marT="45720" marB="45720" anchor="ctr"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spcBef>
                          <a:spcPct val="15000"/>
                        </a:spcBef>
                      </a:pPr>
                      <a:endParaRPr altLang="zh-CN" sz="2000" lang="zh-CN">
                        <a:solidFill>
                          <a:schemeClr val="accent2"/>
                        </a:solidFill>
                      </a:endParaRPr>
                    </a:p>
                  </a:txBody>
                  <a:tcPr marL="91440" marR="91440" marT="45720" marB="45720" anchor="ctr"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spcBef>
                          <a:spcPct val="15000"/>
                        </a:spcBef>
                      </a:pPr>
                      <a:endParaRPr altLang="zh-CN" sz="2000" lang="zh-CN">
                        <a:solidFill>
                          <a:schemeClr val="accent2"/>
                        </a:solidFill>
                      </a:endParaRPr>
                    </a:p>
                  </a:txBody>
                  <a:tcPr marL="91440" marR="91440" marT="45720" marB="45720" anchor="ctr"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spcBef>
                          <a:spcPct val="15000"/>
                        </a:spcBef>
                      </a:pPr>
                      <a:endParaRPr altLang="zh-CN" sz="2000" lang="zh-CN">
                        <a:solidFill>
                          <a:schemeClr val="accent2"/>
                        </a:solidFill>
                      </a:endParaRPr>
                    </a:p>
                  </a:txBody>
                  <a:tcPr marL="91440" marR="91440" marT="45720" marB="45720" anchor="ctr"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spcBef>
                          <a:spcPct val="15000"/>
                        </a:spcBef>
                      </a:pPr>
                      <a:r>
                        <a:rPr altLang="zh-CN" b="1" sz="2000" lang="en-US">
                          <a:solidFill>
                            <a:schemeClr val="accent2"/>
                          </a:solidFill>
                        </a:rPr>
                        <a:t>40</a:t>
                      </a:r>
                    </a:p>
                  </a:txBody>
                  <a:tcPr marL="91440" marR="91440" marT="45720" marB="45720" anchor="ctr" vert="horz">
                    <a:lnL w="12700" cap="flat" cmpd="sng">
                      <a:solidFill>
                        <a:schemeClr val="dk1">
                          <a:alpha val="100000"/>
                        </a:schemeClr>
                      </a:solidFill>
                      <a:prstDash val="solid"/>
                      <a:round/>
                    </a:lnL>
                    <a:lnR w="28575"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r>
              <a:tr h="457200">
                <a:tc>
                  <a:txBody>
                    <a:bodyPr/>
                    <a:p>
                      <a:pPr algn="ctr" eaLnBrk="1" hangingPunct="1" latinLnBrk="1" lvl="0">
                        <a:spcBef>
                          <a:spcPct val="15000"/>
                        </a:spcBef>
                      </a:pPr>
                      <a:r>
                        <a:rPr altLang="zh-CN" b="1" sz="2000" lang="en-US">
                          <a:solidFill>
                            <a:schemeClr val="accent2"/>
                          </a:solidFill>
                        </a:rPr>
                        <a:t>A3</a:t>
                      </a:r>
                    </a:p>
                  </a:txBody>
                  <a:tcPr marL="91440" marR="91440" marT="45720" marB="45720" anchor="ctr" vert="horz">
                    <a:lnL w="28575"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spcBef>
                          <a:spcPct val="15000"/>
                        </a:spcBef>
                      </a:pPr>
                      <a:endParaRPr altLang="zh-CN" sz="2000" lang="zh-CN">
                        <a:solidFill>
                          <a:schemeClr val="accent2"/>
                        </a:solidFill>
                      </a:endParaRPr>
                    </a:p>
                  </a:txBody>
                  <a:tcPr marL="91440" marR="91440" marT="45720" marB="45720" anchor="ctr"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spcBef>
                          <a:spcPct val="15000"/>
                        </a:spcBef>
                      </a:pPr>
                      <a:r>
                        <a:rPr altLang="zh-CN" b="1" sz="2000" lang="en-US">
                          <a:solidFill>
                            <a:schemeClr val="accent2"/>
                          </a:solidFill>
                        </a:rPr>
                        <a:t>10</a:t>
                      </a:r>
                    </a:p>
                  </a:txBody>
                  <a:tcPr marL="91440" marR="91440" marT="45720" marB="45720" anchor="ctr"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spcBef>
                          <a:spcPct val="15000"/>
                        </a:spcBef>
                      </a:pPr>
                      <a:endParaRPr altLang="zh-CN" sz="2000" lang="zh-CN">
                        <a:solidFill>
                          <a:schemeClr val="accent2"/>
                        </a:solidFill>
                      </a:endParaRPr>
                    </a:p>
                  </a:txBody>
                  <a:tcPr marL="91440" marR="91440" marT="45720" marB="45720" anchor="ctr"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spcBef>
                          <a:spcPct val="15000"/>
                        </a:spcBef>
                      </a:pPr>
                      <a:r>
                        <a:rPr altLang="zh-CN" b="1" sz="2000" lang="en-US">
                          <a:solidFill>
                            <a:schemeClr val="accent2"/>
                          </a:solidFill>
                        </a:rPr>
                        <a:t>20</a:t>
                      </a:r>
                    </a:p>
                  </a:txBody>
                  <a:tcPr marL="91440" marR="91440" marT="45720" marB="45720" anchor="ctr"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spcBef>
                          <a:spcPct val="15000"/>
                        </a:spcBef>
                      </a:pPr>
                      <a:endParaRPr altLang="zh-CN" sz="2000" lang="zh-CN">
                        <a:solidFill>
                          <a:schemeClr val="accent2"/>
                        </a:solidFill>
                      </a:endParaRPr>
                    </a:p>
                  </a:txBody>
                  <a:tcPr marL="91440" marR="91440" marT="45720" marB="45720" anchor="ctr"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spcBef>
                          <a:spcPct val="15000"/>
                        </a:spcBef>
                      </a:pPr>
                      <a:r>
                        <a:rPr altLang="zh-CN" b="1" sz="2000" lang="en-US">
                          <a:solidFill>
                            <a:schemeClr val="accent2"/>
                          </a:solidFill>
                        </a:rPr>
                        <a:t>30</a:t>
                      </a:r>
                    </a:p>
                  </a:txBody>
                  <a:tcPr marL="91440" marR="91440" marT="45720" marB="45720" anchor="ctr" vert="horz">
                    <a:lnL w="12700" cap="flat" cmpd="sng">
                      <a:solidFill>
                        <a:schemeClr val="dk1">
                          <a:alpha val="100000"/>
                        </a:schemeClr>
                      </a:solidFill>
                      <a:prstDash val="solid"/>
                      <a:round/>
                    </a:lnL>
                    <a:lnR w="28575"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r>
              <a:tr h="457200">
                <a:tc>
                  <a:txBody>
                    <a:bodyPr/>
                    <a:p>
                      <a:pPr algn="ctr" eaLnBrk="1" hangingPunct="1" latinLnBrk="1" lvl="0">
                        <a:spcBef>
                          <a:spcPct val="15000"/>
                        </a:spcBef>
                      </a:pPr>
                      <a:r>
                        <a:rPr altLang="zh-CN" b="1" sz="2000" lang="en-US">
                          <a:solidFill>
                            <a:schemeClr val="accent2"/>
                          </a:solidFill>
                        </a:rPr>
                        <a:t>A4</a:t>
                      </a:r>
                    </a:p>
                  </a:txBody>
                  <a:tcPr marL="91440" marR="91440" marT="45720" marB="45720" anchor="ctr" vert="horz">
                    <a:lnL w="28575"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spcBef>
                          <a:spcPct val="15000"/>
                        </a:spcBef>
                      </a:pPr>
                      <a:r>
                        <a:rPr altLang="zh-CN" b="1" sz="2000" lang="en-US">
                          <a:solidFill>
                            <a:schemeClr val="accent2"/>
                          </a:solidFill>
                        </a:rPr>
                        <a:t>20</a:t>
                      </a:r>
                    </a:p>
                  </a:txBody>
                  <a:tcPr marL="91440" marR="91440" marT="45720" marB="45720" anchor="ctr"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spcBef>
                          <a:spcPct val="15000"/>
                        </a:spcBef>
                      </a:pPr>
                      <a:r>
                        <a:rPr altLang="zh-CN" b="1" sz="2000" lang="en-US">
                          <a:solidFill>
                            <a:schemeClr val="accent2"/>
                          </a:solidFill>
                        </a:rPr>
                        <a:t>10</a:t>
                      </a:r>
                    </a:p>
                  </a:txBody>
                  <a:tcPr marL="91440" marR="91440" marT="45720" marB="45720" anchor="ctr"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spcBef>
                          <a:spcPct val="15000"/>
                        </a:spcBef>
                      </a:pPr>
                      <a:endParaRPr altLang="zh-CN" sz="2000" lang="zh-CN">
                        <a:solidFill>
                          <a:schemeClr val="accent2"/>
                        </a:solidFill>
                      </a:endParaRPr>
                    </a:p>
                  </a:txBody>
                  <a:tcPr marL="91440" marR="91440" marT="45720" marB="45720" anchor="ctr"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spcBef>
                          <a:spcPct val="15000"/>
                        </a:spcBef>
                      </a:pPr>
                      <a:endParaRPr altLang="zh-CN" sz="2000" lang="zh-CN">
                        <a:solidFill>
                          <a:schemeClr val="accent2"/>
                        </a:solidFill>
                      </a:endParaRPr>
                    </a:p>
                  </a:txBody>
                  <a:tcPr marL="91440" marR="91440" marT="45720" marB="45720" anchor="ctr"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spcBef>
                          <a:spcPct val="15000"/>
                        </a:spcBef>
                      </a:pPr>
                      <a:r>
                        <a:rPr altLang="zh-CN" b="1" sz="2000" lang="en-US">
                          <a:solidFill>
                            <a:schemeClr val="accent2"/>
                          </a:solidFill>
                        </a:rPr>
                        <a:t>20</a:t>
                      </a:r>
                    </a:p>
                  </a:txBody>
                  <a:tcPr marL="91440" marR="91440" marT="45720" marB="45720" anchor="ctr"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solidFill>
                      <a:schemeClr val="lt1"/>
                    </a:solidFill>
                  </a:tcPr>
                </a:tc>
                <a:tc>
                  <a:txBody>
                    <a:bodyPr/>
                    <a:p>
                      <a:pPr algn="ctr" eaLnBrk="1" hangingPunct="1" latinLnBrk="1" lvl="0">
                        <a:spcBef>
                          <a:spcPct val="15000"/>
                        </a:spcBef>
                      </a:pPr>
                      <a:r>
                        <a:rPr altLang="zh-CN" b="1" sz="2000" lang="en-US">
                          <a:solidFill>
                            <a:schemeClr val="accent2"/>
                          </a:solidFill>
                        </a:rPr>
                        <a:t>50</a:t>
                      </a:r>
                    </a:p>
                  </a:txBody>
                  <a:tcPr marL="91440" marR="91440" marT="45720" marB="45720" anchor="ctr" vert="horz">
                    <a:lnL w="12700" cap="flat" cmpd="sng">
                      <a:solidFill>
                        <a:schemeClr val="dk1">
                          <a:alpha val="100000"/>
                        </a:schemeClr>
                      </a:solidFill>
                      <a:prstDash val="solid"/>
                      <a:round/>
                    </a:lnL>
                    <a:lnR w="28575"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r>
              <a:tr h="457200">
                <a:tc>
                  <a:txBody>
                    <a:bodyPr/>
                    <a:p>
                      <a:pPr algn="ctr" eaLnBrk="1" hangingPunct="1" latinLnBrk="1" lvl="0">
                        <a:spcBef>
                          <a:spcPct val="15000"/>
                        </a:spcBef>
                      </a:pPr>
                      <a:r>
                        <a:rPr altLang="zh-CN" b="1" sz="2000" lang="en-US">
                          <a:solidFill>
                            <a:schemeClr val="accent2"/>
                          </a:solidFill>
                        </a:rPr>
                        <a:t>Bj</a:t>
                      </a:r>
                    </a:p>
                  </a:txBody>
                  <a:tcPr marL="91440" marR="91440" marT="45720" marB="45720" anchor="ctr" vert="horz">
                    <a:lnL w="28575"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28575" cap="flat" cmpd="sng">
                      <a:solidFill>
                        <a:schemeClr val="dk1">
                          <a:alpha val="100000"/>
                        </a:schemeClr>
                      </a:solidFill>
                      <a:prstDash val="solid"/>
                      <a:round/>
                    </a:lnB>
                    <a:noFill/>
                  </a:tcPr>
                </a:tc>
                <a:tc>
                  <a:txBody>
                    <a:bodyPr/>
                    <a:p>
                      <a:pPr algn="ctr" eaLnBrk="1" hangingPunct="1" latinLnBrk="1" lvl="0">
                        <a:spcBef>
                          <a:spcPct val="15000"/>
                        </a:spcBef>
                      </a:pPr>
                      <a:r>
                        <a:rPr altLang="zh-CN" b="1" sz="2000" lang="en-US">
                          <a:solidFill>
                            <a:schemeClr val="accent2"/>
                          </a:solidFill>
                        </a:rPr>
                        <a:t>20</a:t>
                      </a:r>
                    </a:p>
                  </a:txBody>
                  <a:tcPr marL="91440" marR="91440" marT="45720" marB="45720" anchor="ctr"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28575" cap="flat" cmpd="sng">
                      <a:solidFill>
                        <a:schemeClr val="dk1">
                          <a:alpha val="100000"/>
                        </a:schemeClr>
                      </a:solidFill>
                      <a:prstDash val="solid"/>
                      <a:round/>
                    </a:lnB>
                    <a:noFill/>
                  </a:tcPr>
                </a:tc>
                <a:tc>
                  <a:txBody>
                    <a:bodyPr/>
                    <a:p>
                      <a:pPr algn="ctr" eaLnBrk="1" hangingPunct="1" latinLnBrk="1" lvl="0">
                        <a:spcBef>
                          <a:spcPct val="15000"/>
                        </a:spcBef>
                      </a:pPr>
                      <a:r>
                        <a:rPr altLang="zh-CN" b="1" sz="2000" lang="en-US">
                          <a:solidFill>
                            <a:schemeClr val="accent2"/>
                          </a:solidFill>
                        </a:rPr>
                        <a:t>60</a:t>
                      </a:r>
                    </a:p>
                  </a:txBody>
                  <a:tcPr marL="91440" marR="91440" marT="45720" marB="45720" anchor="ctr"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28575" cap="flat" cmpd="sng">
                      <a:solidFill>
                        <a:schemeClr val="dk1">
                          <a:alpha val="100000"/>
                        </a:schemeClr>
                      </a:solidFill>
                      <a:prstDash val="solid"/>
                      <a:round/>
                    </a:lnB>
                    <a:noFill/>
                  </a:tcPr>
                </a:tc>
                <a:tc>
                  <a:txBody>
                    <a:bodyPr/>
                    <a:p>
                      <a:pPr algn="ctr" eaLnBrk="1" hangingPunct="1" latinLnBrk="1" lvl="0">
                        <a:spcBef>
                          <a:spcPct val="15000"/>
                        </a:spcBef>
                      </a:pPr>
                      <a:r>
                        <a:rPr altLang="zh-CN" b="1" sz="2000" lang="en-US">
                          <a:solidFill>
                            <a:schemeClr val="accent2"/>
                          </a:solidFill>
                        </a:rPr>
                        <a:t>35</a:t>
                      </a:r>
                    </a:p>
                  </a:txBody>
                  <a:tcPr marL="91440" marR="91440" marT="45720" marB="45720" anchor="ctr"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28575" cap="flat" cmpd="sng">
                      <a:solidFill>
                        <a:schemeClr val="dk1">
                          <a:alpha val="100000"/>
                        </a:schemeClr>
                      </a:solidFill>
                      <a:prstDash val="solid"/>
                      <a:round/>
                    </a:lnB>
                    <a:noFill/>
                  </a:tcPr>
                </a:tc>
                <a:tc>
                  <a:txBody>
                    <a:bodyPr/>
                    <a:p>
                      <a:pPr algn="ctr" eaLnBrk="1" hangingPunct="1" latinLnBrk="1" lvl="0">
                        <a:spcBef>
                          <a:spcPct val="15000"/>
                        </a:spcBef>
                      </a:pPr>
                      <a:r>
                        <a:rPr altLang="zh-CN" b="1" sz="2000" lang="en-US">
                          <a:solidFill>
                            <a:schemeClr val="accent2"/>
                          </a:solidFill>
                        </a:rPr>
                        <a:t>45</a:t>
                      </a:r>
                    </a:p>
                  </a:txBody>
                  <a:tcPr marL="91440" marR="91440" marT="45720" marB="45720" anchor="ctr"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28575" cap="flat" cmpd="sng">
                      <a:solidFill>
                        <a:schemeClr val="dk1">
                          <a:alpha val="100000"/>
                        </a:schemeClr>
                      </a:solidFill>
                      <a:prstDash val="solid"/>
                      <a:round/>
                    </a:lnB>
                    <a:noFill/>
                  </a:tcPr>
                </a:tc>
                <a:tc>
                  <a:txBody>
                    <a:bodyPr/>
                    <a:p>
                      <a:pPr algn="ctr" eaLnBrk="1" hangingPunct="1" latinLnBrk="1" lvl="0">
                        <a:spcBef>
                          <a:spcPct val="15000"/>
                        </a:spcBef>
                      </a:pPr>
                      <a:r>
                        <a:rPr altLang="zh-CN" b="1" sz="2000" lang="en-US">
                          <a:solidFill>
                            <a:schemeClr val="accent2"/>
                          </a:solidFill>
                        </a:rPr>
                        <a:t>20</a:t>
                      </a:r>
                    </a:p>
                  </a:txBody>
                  <a:tcPr marL="91440" marR="91440" marT="45720" marB="45720" anchor="ctr"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28575" cap="flat" cmpd="sng">
                      <a:solidFill>
                        <a:schemeClr val="dk1">
                          <a:alpha val="100000"/>
                        </a:schemeClr>
                      </a:solidFill>
                      <a:prstDash val="solid"/>
                      <a:round/>
                    </a:lnB>
                    <a:noFill/>
                  </a:tcPr>
                </a:tc>
                <a:tc>
                  <a:txBody>
                    <a:bodyPr/>
                    <a:p>
                      <a:pPr algn="ctr" eaLnBrk="1" hangingPunct="1" latinLnBrk="1" lvl="0">
                        <a:spcBef>
                          <a:spcPct val="15000"/>
                        </a:spcBef>
                      </a:pPr>
                      <a:r>
                        <a:rPr altLang="zh-CN" b="1" sz="2000" lang="en-US">
                          <a:solidFill>
                            <a:schemeClr val="accent2"/>
                          </a:solidFill>
                        </a:rPr>
                        <a:t>180</a:t>
                      </a:r>
                    </a:p>
                  </a:txBody>
                  <a:tcPr marL="91440" marR="91440" marT="45720" marB="45720" anchor="ctr" vert="horz">
                    <a:lnL w="12700" cap="flat" cmpd="sng">
                      <a:solidFill>
                        <a:schemeClr val="dk1">
                          <a:alpha val="100000"/>
                        </a:schemeClr>
                      </a:solidFill>
                      <a:prstDash val="solid"/>
                      <a:round/>
                    </a:lnL>
                    <a:lnR w="28575" cap="flat" cmpd="sng">
                      <a:solidFill>
                        <a:schemeClr val="dk1">
                          <a:alpha val="100000"/>
                        </a:schemeClr>
                      </a:solidFill>
                      <a:prstDash val="solid"/>
                      <a:round/>
                    </a:lnR>
                    <a:lnT w="12700" cap="flat" cmpd="sng">
                      <a:solidFill>
                        <a:schemeClr val="dk1">
                          <a:alpha val="100000"/>
                        </a:schemeClr>
                      </a:solidFill>
                      <a:prstDash val="solid"/>
                      <a:round/>
                    </a:lnT>
                    <a:lnB w="28575" cap="flat" cmpd="sng">
                      <a:solidFill>
                        <a:schemeClr val="dk1">
                          <a:alpha val="100000"/>
                        </a:schemeClr>
                      </a:solidFill>
                      <a:prstDash val="solid"/>
                      <a:round/>
                    </a:lnB>
                    <a:noFill/>
                  </a:tcPr>
                </a:tc>
              </a:tr>
            </a:tbl>
          </a:graphicData>
        </a:graphic>
      </p:graphicFrame>
    </p:spTree>
  </p:cSld>
  <p:clrMapOvr>
    <a:masterClrMapping/>
  </p:clrMapOvr>
  <p:timing>
    <p:tnLst>
      <p:par>
        <p:cTn dur="indefinite" id="1" nodeType="tmRoot">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9" presetSubtype="0">
                                  <p:stCondLst>
                                    <p:cond delay="0"/>
                                  </p:stCondLst>
                                  <p:childTnLst>
                                    <p:set>
                                      <p:cBhvr>
                                        <p:cTn dur="1" fill="hold" id="6">
                                          <p:stCondLst>
                                            <p:cond delay="0"/>
                                          </p:stCondLst>
                                        </p:cTn>
                                        <p:tgtEl>
                                          <p:spTgt spid="4194328"/>
                                        </p:tgtEl>
                                        <p:attrNameLst>
                                          <p:attrName>style.visibility</p:attrName>
                                        </p:attrNameLst>
                                      </p:cBhvr>
                                      <p:to>
                                        <p:strVal val="visible"/>
                                      </p:to>
                                    </p:set>
                                    <p:animEffect transition="in" filter="dissolve">
                                      <p:cBhvr>
                                        <p:cTn dur="500" id="7"/>
                                        <p:tgtEl>
                                          <p:spTgt spid="41943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showMasterSp="1">
  <p:cSld>
    <p:spTree>
      <p:nvGrpSpPr>
        <p:cNvPr id="199" name=""/>
        <p:cNvGrpSpPr/>
        <p:nvPr/>
      </p:nvGrpSpPr>
      <p:grpSpPr>
        <a:xfrm rot="0">
          <a:off x="0" y="0"/>
          <a:ext cx="0" cy="0"/>
          <a:chOff x="0" y="0"/>
          <a:chExt cx="0" cy="0"/>
        </a:xfrm>
      </p:grpSpPr>
      <p:sp>
        <p:nvSpPr>
          <p:cNvPr id="1050084" name="" descr="Large confetti"/>
          <p:cNvSpPr/>
          <p:nvPr>
            <p:ph type="title" sz="full" idx="0"/>
          </p:nvPr>
        </p:nvSpPr>
        <p:spPr>
          <a:xfrm rot="0">
            <a:off x="179387" y="115887"/>
            <a:ext cx="7345362" cy="7112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1" sz="3400" i="0" u="none">
                <a:solidFill>
                  <a:srgbClr val="003300"/>
                </a:solidFill>
                <a:latin typeface="Times New Roman" pitchFamily="18" charset="0"/>
                <a:ea typeface="宋体" pitchFamily="2" charset="-122"/>
                <a:sym typeface="Times New Roman" pitchFamily="18" charset="0"/>
              </a:defRPr>
            </a:lvl1pPr>
          </a:lstStyle>
          <a:p>
            <a:pPr eaLnBrk="1" hangingPunct="1" latinLnBrk="1" lvl="0"/>
            <a:r>
              <a:rPr altLang="en-US" lang="zh-CN">
                <a:effectLst>
                  <a:outerShdw algn="tl" blurRad="38100" dir="2700000" dist="38100">
                    <a:srgbClr val="C0C0C0"/>
                  </a:outerShdw>
                </a:effectLst>
              </a:rPr>
              <a:t>运输问题的应用</a:t>
            </a:r>
          </a:p>
        </p:txBody>
      </p:sp>
      <p:sp>
        <p:nvSpPr>
          <p:cNvPr id="1050085" name=""/>
          <p:cNvSpPr/>
          <p:nvPr>
            <p:ph type="body" sz="full" idx="1"/>
          </p:nvPr>
        </p:nvSpPr>
        <p:spPr>
          <a:xfrm rot="0">
            <a:off x="252412" y="1052512"/>
            <a:ext cx="8135937" cy="574675"/>
          </a:xfrm>
          <a:prstGeom prst="rect"/>
          <a:noFill/>
          <a:ln>
            <a:noFill/>
          </a:ln>
        </p:spPr>
        <p:txBody>
          <a:bodyPr anchor="t" bIns="45720" lIns="91440" rIns="91440" tIns="45720" vert="horz"/>
          <a:lstStyle>
            <a:lvl1pPr algn="l" fontAlgn="base" indent="-342900" latinLnBrk="1" marL="342900" rtl="0">
              <a:lnSpc>
                <a:spcPct val="120000"/>
              </a:lnSpc>
              <a:spcBef>
                <a:spcPct val="15000"/>
              </a:spcBef>
              <a:spcAft>
                <a:spcPct val="0"/>
              </a:spcAft>
              <a:buSzPct val="85000"/>
              <a:buFontTx/>
              <a:buChar char="•"/>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285750" latinLnBrk="1" marL="830262" rtl="0">
              <a:lnSpc>
                <a:spcPct val="100000"/>
              </a:lnSpc>
              <a:spcBef>
                <a:spcPct val="20000"/>
              </a:spcBef>
              <a:spcAft>
                <a:spcPct val="0"/>
              </a:spcAft>
              <a:buClr>
                <a:schemeClr val="dk2"/>
              </a:buClr>
              <a:buSzPct val="70000"/>
              <a:buFont typeface="Wingdings" pitchFamily="2" charset="2"/>
              <a:buChar char="n"/>
              <a:defRPr baseline="0" b="1" sz="2600" i="0" u="none">
                <a:solidFill>
                  <a:srgbClr val="003300"/>
                </a:solidFill>
                <a:latin typeface="Times New Roman" pitchFamily="18" charset="0"/>
                <a:ea typeface="华文细黑" pitchFamily="2" charset="-122"/>
                <a:sym typeface="Times New Roman" pitchFamily="18" charset="0"/>
              </a:defRPr>
            </a:lvl2pPr>
            <a:lvl3pPr algn="l" fontAlgn="base" indent="-228600" latinLnBrk="1" marL="1238250" rtl="0">
              <a:lnSpc>
                <a:spcPct val="100000"/>
              </a:lnSpc>
              <a:spcBef>
                <a:spcPct val="20000"/>
              </a:spcBef>
              <a:spcAft>
                <a:spcPct val="0"/>
              </a:spcAft>
              <a:buSzPct val="70000"/>
              <a:buFont typeface="Wingdings" pitchFamily="2" charset="2"/>
              <a:buChar char="•"/>
              <a:defRPr baseline="0" b="1" sz="2400" i="0" u="none">
                <a:solidFill>
                  <a:srgbClr val="003300"/>
                </a:solidFill>
                <a:latin typeface="Times New Roman" pitchFamily="18" charset="0"/>
                <a:ea typeface="华文细黑" pitchFamily="2" charset="-122"/>
                <a:sym typeface="Times New Roman" pitchFamily="18" charset="0"/>
              </a:defRPr>
            </a:lvl3pPr>
            <a:lvl4pPr algn="l" fontAlgn="base" indent="-228600" latinLnBrk="1" marL="1646237" rtl="0">
              <a:lnSpc>
                <a:spcPct val="100000"/>
              </a:lnSpc>
              <a:spcBef>
                <a:spcPct val="20000"/>
              </a:spcBef>
              <a:spcAft>
                <a:spcPct val="0"/>
              </a:spcAft>
              <a:buSzPct val="70000"/>
              <a:buFont typeface="Wingdings" pitchFamily="2" charset="2"/>
              <a:buChar char="n"/>
              <a:defRPr baseline="0" b="0" sz="2000" i="0" u="none">
                <a:solidFill>
                  <a:schemeClr val="dk1"/>
                </a:solidFill>
                <a:latin typeface="Times New Roman" pitchFamily="18" charset="0"/>
                <a:ea typeface="宋体" pitchFamily="2" charset="-122"/>
                <a:sym typeface="Times New Roman" pitchFamily="18" charset="0"/>
              </a:defRPr>
            </a:lvl4pPr>
            <a:lvl5pPr algn="l" fontAlgn="base" indent="-228600" latinLnBrk="1" marL="2057400" rtl="0">
              <a:lnSpc>
                <a:spcPct val="100000"/>
              </a:lnSpc>
              <a:spcBef>
                <a:spcPct val="20000"/>
              </a:spcBef>
              <a:spcAft>
                <a:spcPct val="0"/>
              </a:spcAft>
              <a:buSzPct val="100000"/>
              <a:buFontTx/>
              <a:buChar char="•"/>
              <a:defRPr baseline="0" b="0" sz="2000" i="0" u="none">
                <a:solidFill>
                  <a:schemeClr val="dk1"/>
                </a:solidFill>
                <a:latin typeface="Times New Roman" pitchFamily="18" charset="0"/>
                <a:ea typeface="宋体" pitchFamily="2" charset="-122"/>
                <a:sym typeface="Times New Roman" pitchFamily="18" charset="0"/>
              </a:defRPr>
            </a:lvl5pPr>
          </a:lstStyle>
          <a:p>
            <a:pPr eaLnBrk="1" hangingPunct="1" indent="0" latinLnBrk="1" lvl="0" marL="0">
              <a:buFontTx/>
              <a:buNone/>
            </a:pPr>
            <a:r>
              <a:rPr altLang="zh-CN" lang="en-US">
                <a:solidFill>
                  <a:srgbClr val="A50021"/>
                </a:solidFill>
              </a:rPr>
              <a:t>3. </a:t>
            </a:r>
            <a:r>
              <a:rPr altLang="en-US" lang="zh-CN">
                <a:solidFill>
                  <a:srgbClr val="A50021"/>
                </a:solidFill>
              </a:rPr>
              <a:t>生产与储存问题</a:t>
            </a:r>
          </a:p>
        </p:txBody>
      </p:sp>
      <p:sp>
        <p:nvSpPr>
          <p:cNvPr id="1050086" name=""/>
          <p:cNvSpPr txBox="1"/>
          <p:nvPr/>
        </p:nvSpPr>
        <p:spPr>
          <a:xfrm rot="0">
            <a:off x="250825" y="1557337"/>
            <a:ext cx="8208962" cy="2100262"/>
          </a:xfrm>
          <a:prstGeom prst="rect"/>
          <a:noFill/>
          <a:ln>
            <a:noFill/>
          </a:ln>
        </p:spPr>
        <p:txBody>
          <a:bodyPr anchor="t" bIns="45720" lIns="91440" rIns="91440" tIns="45720" vert="horz">
            <a:spAutoFit/>
          </a:bodyPr>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eaLnBrk="1" hangingPunct="1" latinLnBrk="1" lvl="0"/>
            <a:r>
              <a:rPr altLang="en-US" sz="2200" lang="zh-CN"/>
              <a:t>例</a:t>
            </a:r>
            <a:r>
              <a:rPr altLang="zh-CN" sz="2200" lang="en-US"/>
              <a:t>3.5  </a:t>
            </a:r>
            <a:r>
              <a:rPr altLang="en-US" sz="2200" lang="zh-CN"/>
              <a:t>某厂按合同规定须于当年每个季度末分别提供</a:t>
            </a:r>
            <a:r>
              <a:rPr altLang="zh-CN" sz="2200" lang="en-US"/>
              <a:t>10</a:t>
            </a:r>
            <a:r>
              <a:rPr altLang="en-US" sz="2200" lang="zh-CN"/>
              <a:t>、</a:t>
            </a:r>
            <a:r>
              <a:rPr altLang="zh-CN" sz="2200" lang="en-US"/>
              <a:t>15</a:t>
            </a:r>
            <a:r>
              <a:rPr altLang="en-US" sz="2200" lang="zh-CN"/>
              <a:t>、</a:t>
            </a:r>
            <a:r>
              <a:rPr altLang="zh-CN" sz="2200" lang="en-US"/>
              <a:t>25</a:t>
            </a:r>
            <a:r>
              <a:rPr altLang="en-US" sz="2200" lang="zh-CN"/>
              <a:t>、</a:t>
            </a:r>
            <a:r>
              <a:rPr altLang="zh-CN" sz="2200" lang="en-US"/>
              <a:t>20</a:t>
            </a:r>
            <a:r>
              <a:rPr altLang="en-US" sz="2200" lang="zh-CN"/>
              <a:t>台同一规格的柴油机。已知该厂各季度的生产能力及生产每台柴油机的成本如右表。如果生产出来的柴油机当季不交货，每台每积压一个季度需储存、维护等费用</a:t>
            </a:r>
            <a:r>
              <a:rPr altLang="zh-CN" sz="2200" lang="en-US"/>
              <a:t>0.15</a:t>
            </a:r>
            <a:r>
              <a:rPr altLang="en-US" sz="2200" lang="zh-CN"/>
              <a:t>万元。试求在完成合同的情况下，使该厂全年生产总费用为最小的决策方案。</a:t>
            </a:r>
          </a:p>
        </p:txBody>
      </p:sp>
      <p:graphicFrame>
        <p:nvGraphicFramePr>
          <p:cNvPr id="4194329" name=""/>
          <p:cNvGraphicFramePr>
            <a:graphicFrameLocks/>
          </p:cNvGraphicFramePr>
          <p:nvPr/>
        </p:nvGraphicFramePr>
        <p:xfrm rot="0">
          <a:off x="1092200" y="3860800"/>
          <a:ext cx="6216650" cy="2103437"/>
        </p:xfrm>
        <a:graphic>
          <a:graphicData uri="http://schemas.openxmlformats.org/drawingml/2006/table">
            <a:tbl>
              <a:tblPr/>
              <a:tblGrid>
                <a:gridCol w="2071687"/>
                <a:gridCol w="2073275"/>
                <a:gridCol w="2071687"/>
              </a:tblGrid>
              <a:tr h="420687">
                <a:tc>
                  <a:txBody>
                    <a:bodyPr/>
                    <a:p>
                      <a:pPr algn="ctr" eaLnBrk="1" hangingPunct="1" latinLnBrk="1" lvl="0">
                        <a:spcBef>
                          <a:spcPct val="15000"/>
                        </a:spcBef>
                      </a:pPr>
                      <a:r>
                        <a:rPr altLang="en-US" b="1" sz="1800" lang="zh-CN">
                          <a:solidFill>
                            <a:schemeClr val="dk2"/>
                          </a:solidFill>
                        </a:rPr>
                        <a:t>季度</a:t>
                      </a:r>
                    </a:p>
                  </a:txBody>
                  <a:tcPr marL="91440" marR="91440" marT="45720" marB="45720" anchor="t" vert="horz">
                    <a:lnL w="28575" cap="flat" cmpd="sng">
                      <a:solidFill>
                        <a:schemeClr val="dk1">
                          <a:alpha val="100000"/>
                        </a:schemeClr>
                      </a:solidFill>
                      <a:prstDash val="solid"/>
                      <a:round/>
                    </a:lnL>
                    <a:lnR w="12700" cap="flat" cmpd="sng">
                      <a:solidFill>
                        <a:schemeClr val="dk1">
                          <a:alpha val="100000"/>
                        </a:schemeClr>
                      </a:solidFill>
                      <a:prstDash val="solid"/>
                      <a:round/>
                    </a:lnR>
                    <a:lnT w="28575"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spcBef>
                          <a:spcPct val="15000"/>
                        </a:spcBef>
                      </a:pPr>
                      <a:r>
                        <a:rPr altLang="en-US" b="1" sz="1800" lang="zh-CN">
                          <a:solidFill>
                            <a:schemeClr val="dk2"/>
                          </a:solidFill>
                        </a:rPr>
                        <a:t>生产能力</a:t>
                      </a:r>
                      <a:r>
                        <a:rPr altLang="zh-CN" b="1" sz="1800" lang="en-US">
                          <a:solidFill>
                            <a:schemeClr val="dk2"/>
                          </a:solidFill>
                        </a:rPr>
                        <a:t>/</a:t>
                      </a:r>
                      <a:r>
                        <a:rPr altLang="en-US" b="1" sz="1800" lang="zh-CN">
                          <a:solidFill>
                            <a:schemeClr val="dk2"/>
                          </a:solidFill>
                        </a:rPr>
                        <a:t>台</a:t>
                      </a:r>
                    </a:p>
                  </a:txBody>
                  <a:tcPr marL="91440" marR="91440" marT="45720" marB="45720" anchor="t" vert="horz">
                    <a:lnL w="12700" cap="flat" cmpd="sng">
                      <a:solidFill>
                        <a:schemeClr val="dk1">
                          <a:alpha val="100000"/>
                        </a:schemeClr>
                      </a:solidFill>
                      <a:prstDash val="solid"/>
                      <a:round/>
                    </a:lnL>
                    <a:lnR w="12700" cap="flat" cmpd="sng">
                      <a:solidFill>
                        <a:schemeClr val="dk1">
                          <a:alpha val="100000"/>
                        </a:schemeClr>
                      </a:solidFill>
                      <a:prstDash val="solid"/>
                      <a:round/>
                    </a:lnR>
                    <a:lnT w="28575"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spcBef>
                          <a:spcPct val="15000"/>
                        </a:spcBef>
                      </a:pPr>
                      <a:r>
                        <a:rPr altLang="en-US" b="1" sz="1800" lang="zh-CN">
                          <a:solidFill>
                            <a:schemeClr val="dk2"/>
                          </a:solidFill>
                        </a:rPr>
                        <a:t>单位成本</a:t>
                      </a:r>
                      <a:r>
                        <a:rPr altLang="zh-CN" b="1" sz="1800" lang="en-US">
                          <a:solidFill>
                            <a:schemeClr val="dk2"/>
                          </a:solidFill>
                        </a:rPr>
                        <a:t>/</a:t>
                      </a:r>
                      <a:r>
                        <a:rPr altLang="en-US" b="1" sz="1800" lang="zh-CN">
                          <a:solidFill>
                            <a:schemeClr val="dk2"/>
                          </a:solidFill>
                        </a:rPr>
                        <a:t>万元</a:t>
                      </a:r>
                    </a:p>
                  </a:txBody>
                  <a:tcPr marL="91440" marR="91440" marT="45720" marB="45720" anchor="t" vert="horz">
                    <a:lnL w="12700" cap="flat" cmpd="sng">
                      <a:solidFill>
                        <a:schemeClr val="dk1">
                          <a:alpha val="100000"/>
                        </a:schemeClr>
                      </a:solidFill>
                      <a:prstDash val="solid"/>
                      <a:round/>
                    </a:lnL>
                    <a:lnR w="28575" cap="flat" cmpd="sng">
                      <a:solidFill>
                        <a:schemeClr val="dk1">
                          <a:alpha val="100000"/>
                        </a:schemeClr>
                      </a:solidFill>
                      <a:prstDash val="solid"/>
                      <a:round/>
                    </a:lnR>
                    <a:lnT w="28575" cap="flat" cmpd="sng">
                      <a:solidFill>
                        <a:schemeClr val="dk1">
                          <a:alpha val="100000"/>
                        </a:schemeClr>
                      </a:solidFill>
                      <a:prstDash val="solid"/>
                      <a:round/>
                    </a:lnT>
                    <a:lnB w="12700" cap="flat" cmpd="sng">
                      <a:solidFill>
                        <a:schemeClr val="dk1">
                          <a:alpha val="100000"/>
                        </a:schemeClr>
                      </a:solidFill>
                      <a:prstDash val="solid"/>
                      <a:round/>
                    </a:lnB>
                    <a:noFill/>
                  </a:tcPr>
                </a:tc>
              </a:tr>
              <a:tr h="420687">
                <a:tc>
                  <a:txBody>
                    <a:bodyPr/>
                    <a:p>
                      <a:pPr algn="ctr" eaLnBrk="1" hangingPunct="1" latinLnBrk="1" lvl="0">
                        <a:spcBef>
                          <a:spcPct val="15000"/>
                        </a:spcBef>
                      </a:pPr>
                      <a:r>
                        <a:rPr altLang="zh-CN" b="1" sz="1800" lang="en-US">
                          <a:solidFill>
                            <a:schemeClr val="dk2"/>
                          </a:solidFill>
                        </a:rPr>
                        <a:t>Ⅰ</a:t>
                      </a:r>
                    </a:p>
                  </a:txBody>
                  <a:tcPr marL="91440" marR="91440" marT="45720" marB="45720" anchor="t" vert="horz">
                    <a:lnL w="28575"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spcBef>
                          <a:spcPct val="15000"/>
                        </a:spcBef>
                      </a:pPr>
                      <a:r>
                        <a:rPr altLang="zh-CN" b="1" sz="1800" lang="en-US">
                          <a:solidFill>
                            <a:schemeClr val="dk2"/>
                          </a:solidFill>
                        </a:rPr>
                        <a:t>25</a:t>
                      </a:r>
                    </a:p>
                  </a:txBody>
                  <a:tcPr marL="91440" marR="91440" marT="45720" marB="45720" anchor="t"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spcBef>
                          <a:spcPct val="15000"/>
                        </a:spcBef>
                      </a:pPr>
                      <a:r>
                        <a:rPr altLang="zh-CN" b="1" sz="1800" lang="en-US">
                          <a:solidFill>
                            <a:schemeClr val="dk2"/>
                          </a:solidFill>
                        </a:rPr>
                        <a:t>10.8</a:t>
                      </a:r>
                    </a:p>
                  </a:txBody>
                  <a:tcPr marL="91440" marR="91440" marT="45720" marB="45720" anchor="t" vert="horz">
                    <a:lnL w="12700" cap="flat" cmpd="sng">
                      <a:solidFill>
                        <a:schemeClr val="dk1">
                          <a:alpha val="100000"/>
                        </a:schemeClr>
                      </a:solidFill>
                      <a:prstDash val="solid"/>
                      <a:round/>
                    </a:lnL>
                    <a:lnR w="28575"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r>
              <a:tr h="420687">
                <a:tc>
                  <a:txBody>
                    <a:bodyPr/>
                    <a:p>
                      <a:pPr algn="ctr" eaLnBrk="1" hangingPunct="1" latinLnBrk="1" lvl="0">
                        <a:spcBef>
                          <a:spcPct val="15000"/>
                        </a:spcBef>
                      </a:pPr>
                      <a:r>
                        <a:rPr altLang="zh-CN" b="1" sz="1800" lang="en-US">
                          <a:solidFill>
                            <a:schemeClr val="dk2"/>
                          </a:solidFill>
                        </a:rPr>
                        <a:t>Ⅱ</a:t>
                      </a:r>
                    </a:p>
                  </a:txBody>
                  <a:tcPr marL="91440" marR="91440" marT="45720" marB="45720" anchor="t" vert="horz">
                    <a:lnL w="28575"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spcBef>
                          <a:spcPct val="15000"/>
                        </a:spcBef>
                      </a:pPr>
                      <a:r>
                        <a:rPr altLang="zh-CN" b="1" sz="1800" lang="en-US">
                          <a:solidFill>
                            <a:schemeClr val="dk2"/>
                          </a:solidFill>
                        </a:rPr>
                        <a:t>35</a:t>
                      </a:r>
                    </a:p>
                  </a:txBody>
                  <a:tcPr marL="91440" marR="91440" marT="45720" marB="45720" anchor="t"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spcBef>
                          <a:spcPct val="15000"/>
                        </a:spcBef>
                      </a:pPr>
                      <a:r>
                        <a:rPr altLang="zh-CN" b="1" sz="1800" lang="en-US">
                          <a:solidFill>
                            <a:schemeClr val="dk2"/>
                          </a:solidFill>
                        </a:rPr>
                        <a:t>11.1</a:t>
                      </a:r>
                    </a:p>
                  </a:txBody>
                  <a:tcPr marL="91440" marR="91440" marT="45720" marB="45720" anchor="t" vert="horz">
                    <a:lnL w="12700" cap="flat" cmpd="sng">
                      <a:solidFill>
                        <a:schemeClr val="dk1">
                          <a:alpha val="100000"/>
                        </a:schemeClr>
                      </a:solidFill>
                      <a:prstDash val="solid"/>
                      <a:round/>
                    </a:lnL>
                    <a:lnR w="28575"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r>
              <a:tr h="420687">
                <a:tc>
                  <a:txBody>
                    <a:bodyPr/>
                    <a:p>
                      <a:pPr algn="ctr" eaLnBrk="1" hangingPunct="1" latinLnBrk="1" lvl="0">
                        <a:spcBef>
                          <a:spcPct val="15000"/>
                        </a:spcBef>
                      </a:pPr>
                      <a:r>
                        <a:rPr altLang="zh-CN" b="1" sz="1800" lang="en-US">
                          <a:solidFill>
                            <a:schemeClr val="dk2"/>
                          </a:solidFill>
                        </a:rPr>
                        <a:t>Ⅲ</a:t>
                      </a:r>
                    </a:p>
                  </a:txBody>
                  <a:tcPr marL="91440" marR="91440" marT="45720" marB="45720" anchor="t" vert="horz">
                    <a:lnL w="28575"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spcBef>
                          <a:spcPct val="15000"/>
                        </a:spcBef>
                      </a:pPr>
                      <a:r>
                        <a:rPr altLang="zh-CN" b="1" sz="1800" lang="en-US">
                          <a:solidFill>
                            <a:schemeClr val="dk2"/>
                          </a:solidFill>
                        </a:rPr>
                        <a:t>30</a:t>
                      </a:r>
                    </a:p>
                  </a:txBody>
                  <a:tcPr marL="91440" marR="91440" marT="45720" marB="45720" anchor="t"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spcBef>
                          <a:spcPct val="15000"/>
                        </a:spcBef>
                      </a:pPr>
                      <a:r>
                        <a:rPr altLang="zh-CN" b="1" sz="1800" lang="en-US">
                          <a:solidFill>
                            <a:schemeClr val="dk2"/>
                          </a:solidFill>
                        </a:rPr>
                        <a:t>11</a:t>
                      </a:r>
                    </a:p>
                  </a:txBody>
                  <a:tcPr marL="91440" marR="91440" marT="45720" marB="45720" anchor="t" vert="horz">
                    <a:lnL w="12700" cap="flat" cmpd="sng">
                      <a:solidFill>
                        <a:schemeClr val="dk1">
                          <a:alpha val="100000"/>
                        </a:schemeClr>
                      </a:solidFill>
                      <a:prstDash val="solid"/>
                      <a:round/>
                    </a:lnL>
                    <a:lnR w="28575"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r>
              <a:tr h="420687">
                <a:tc>
                  <a:txBody>
                    <a:bodyPr/>
                    <a:p>
                      <a:pPr algn="ctr" eaLnBrk="1" hangingPunct="1" latinLnBrk="1" lvl="0">
                        <a:spcBef>
                          <a:spcPct val="15000"/>
                        </a:spcBef>
                      </a:pPr>
                      <a:r>
                        <a:rPr altLang="zh-CN" b="1" sz="1800" lang="en-US">
                          <a:solidFill>
                            <a:schemeClr val="dk2"/>
                          </a:solidFill>
                        </a:rPr>
                        <a:t>Ⅳ</a:t>
                      </a:r>
                    </a:p>
                  </a:txBody>
                  <a:tcPr marL="91440" marR="91440" marT="45720" marB="45720" anchor="t" vert="horz">
                    <a:lnL w="28575"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28575" cap="flat" cmpd="sng">
                      <a:solidFill>
                        <a:schemeClr val="dk1">
                          <a:alpha val="100000"/>
                        </a:schemeClr>
                      </a:solidFill>
                      <a:prstDash val="solid"/>
                      <a:round/>
                    </a:lnB>
                    <a:noFill/>
                  </a:tcPr>
                </a:tc>
                <a:tc>
                  <a:txBody>
                    <a:bodyPr/>
                    <a:p>
                      <a:pPr algn="ctr" eaLnBrk="1" hangingPunct="1" latinLnBrk="1" lvl="0">
                        <a:spcBef>
                          <a:spcPct val="15000"/>
                        </a:spcBef>
                      </a:pPr>
                      <a:r>
                        <a:rPr altLang="zh-CN" b="1" sz="1800" lang="en-US">
                          <a:solidFill>
                            <a:schemeClr val="dk2"/>
                          </a:solidFill>
                        </a:rPr>
                        <a:t>10</a:t>
                      </a:r>
                    </a:p>
                  </a:txBody>
                  <a:tcPr marL="91440" marR="91440" marT="45720" marB="45720" anchor="t"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28575" cap="flat" cmpd="sng">
                      <a:solidFill>
                        <a:schemeClr val="dk1">
                          <a:alpha val="100000"/>
                        </a:schemeClr>
                      </a:solidFill>
                      <a:prstDash val="solid"/>
                      <a:round/>
                    </a:lnB>
                    <a:noFill/>
                  </a:tcPr>
                </a:tc>
                <a:tc>
                  <a:txBody>
                    <a:bodyPr/>
                    <a:p>
                      <a:pPr algn="ctr" eaLnBrk="1" hangingPunct="1" latinLnBrk="1" lvl="0">
                        <a:spcBef>
                          <a:spcPct val="15000"/>
                        </a:spcBef>
                      </a:pPr>
                      <a:r>
                        <a:rPr altLang="zh-CN" b="1" sz="1800" lang="en-US">
                          <a:solidFill>
                            <a:schemeClr val="dk2"/>
                          </a:solidFill>
                        </a:rPr>
                        <a:t>11.3</a:t>
                      </a:r>
                    </a:p>
                  </a:txBody>
                  <a:tcPr marL="91440" marR="91440" marT="45720" marB="45720" anchor="t" vert="horz">
                    <a:lnL w="12700" cap="flat" cmpd="sng">
                      <a:solidFill>
                        <a:schemeClr val="dk1">
                          <a:alpha val="100000"/>
                        </a:schemeClr>
                      </a:solidFill>
                      <a:prstDash val="solid"/>
                      <a:round/>
                    </a:lnL>
                    <a:lnR w="28575" cap="flat" cmpd="sng">
                      <a:solidFill>
                        <a:schemeClr val="dk1">
                          <a:alpha val="100000"/>
                        </a:schemeClr>
                      </a:solidFill>
                      <a:prstDash val="solid"/>
                      <a:round/>
                    </a:lnR>
                    <a:lnT w="12700" cap="flat" cmpd="sng">
                      <a:solidFill>
                        <a:schemeClr val="dk1">
                          <a:alpha val="100000"/>
                        </a:schemeClr>
                      </a:solidFill>
                      <a:prstDash val="solid"/>
                      <a:round/>
                    </a:lnT>
                    <a:lnB w="28575" cap="flat" cmpd="sng">
                      <a:solidFill>
                        <a:schemeClr val="dk1">
                          <a:alpha val="100000"/>
                        </a:schemeClr>
                      </a:solidFill>
                      <a:prstDash val="solid"/>
                      <a:round/>
                    </a:lnB>
                    <a:noFill/>
                  </a:tcPr>
                </a:tc>
              </a:tr>
            </a:tbl>
          </a:graphicData>
        </a:graphic>
      </p:graphicFrame>
    </p:spTree>
  </p:cSld>
  <p:clrMapOvr>
    <a:masterClrMapping/>
  </p:clrMapOvr>
  <p:timing/>
</p:sld>
</file>

<file path=ppt/slides/slide42.xml><?xml version="1.0" encoding="utf-8"?>
<p:sld xmlns:a="http://schemas.openxmlformats.org/drawingml/2006/main" xmlns:r="http://schemas.openxmlformats.org/officeDocument/2006/relationships" xmlns:p="http://schemas.openxmlformats.org/presentationml/2006/main" showMasterSp="1">
  <p:cSld>
    <p:spTree>
      <p:nvGrpSpPr>
        <p:cNvPr id="201" name=""/>
        <p:cNvGrpSpPr/>
        <p:nvPr/>
      </p:nvGrpSpPr>
      <p:grpSpPr>
        <a:xfrm rot="0">
          <a:off x="0" y="0"/>
          <a:ext cx="0" cy="0"/>
          <a:chOff x="0" y="0"/>
          <a:chExt cx="0" cy="0"/>
        </a:xfrm>
      </p:grpSpPr>
      <p:sp>
        <p:nvSpPr>
          <p:cNvPr id="1050112" name="" descr="Large confetti"/>
          <p:cNvSpPr/>
          <p:nvPr>
            <p:ph type="title" sz="full" idx="0"/>
          </p:nvPr>
        </p:nvSpPr>
        <p:spPr>
          <a:xfrm rot="0">
            <a:off x="179387" y="115887"/>
            <a:ext cx="7345362" cy="7112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1" sz="3400" i="0" u="none">
                <a:solidFill>
                  <a:srgbClr val="003300"/>
                </a:solidFill>
                <a:latin typeface="Times New Roman" pitchFamily="18" charset="0"/>
                <a:ea typeface="宋体" pitchFamily="2" charset="-122"/>
                <a:sym typeface="Times New Roman" pitchFamily="18" charset="0"/>
              </a:defRPr>
            </a:lvl1pPr>
          </a:lstStyle>
          <a:p>
            <a:pPr eaLnBrk="1" hangingPunct="1" latinLnBrk="1" lvl="0"/>
            <a:r>
              <a:rPr altLang="en-US" lang="zh-CN">
                <a:effectLst>
                  <a:outerShdw algn="tl" blurRad="38100" dir="2700000" dist="38100">
                    <a:srgbClr val="C0C0C0"/>
                  </a:outerShdw>
                </a:effectLst>
              </a:rPr>
              <a:t>运输问题的应用</a:t>
            </a:r>
          </a:p>
        </p:txBody>
      </p:sp>
      <p:sp>
        <p:nvSpPr>
          <p:cNvPr id="1050113" name=""/>
          <p:cNvSpPr/>
          <p:nvPr>
            <p:ph type="body" sz="full" idx="1"/>
          </p:nvPr>
        </p:nvSpPr>
        <p:spPr>
          <a:xfrm rot="0">
            <a:off x="250825" y="1125537"/>
            <a:ext cx="8208962" cy="4679950"/>
          </a:xfrm>
          <a:prstGeom prst="rect"/>
          <a:noFill/>
          <a:ln>
            <a:noFill/>
          </a:ln>
        </p:spPr>
        <p:txBody>
          <a:bodyPr anchor="t" bIns="45720" lIns="91440" rIns="91440" tIns="45720" vert="horz"/>
          <a:lstStyle>
            <a:lvl1pPr algn="l" fontAlgn="base" indent="-342900" latinLnBrk="1" marL="342900" rtl="0">
              <a:lnSpc>
                <a:spcPct val="120000"/>
              </a:lnSpc>
              <a:spcBef>
                <a:spcPct val="15000"/>
              </a:spcBef>
              <a:spcAft>
                <a:spcPct val="0"/>
              </a:spcAft>
              <a:buSzPct val="85000"/>
              <a:buFontTx/>
              <a:buChar char="•"/>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285750" latinLnBrk="1" marL="830262" rtl="0">
              <a:lnSpc>
                <a:spcPct val="100000"/>
              </a:lnSpc>
              <a:spcBef>
                <a:spcPct val="20000"/>
              </a:spcBef>
              <a:spcAft>
                <a:spcPct val="0"/>
              </a:spcAft>
              <a:buClr>
                <a:schemeClr val="dk2"/>
              </a:buClr>
              <a:buSzPct val="70000"/>
              <a:buFont typeface="Wingdings" pitchFamily="2" charset="2"/>
              <a:buChar char="n"/>
              <a:defRPr baseline="0" b="1" sz="2600" i="0" u="none">
                <a:solidFill>
                  <a:srgbClr val="003300"/>
                </a:solidFill>
                <a:latin typeface="Times New Roman" pitchFamily="18" charset="0"/>
                <a:ea typeface="华文细黑" pitchFamily="2" charset="-122"/>
                <a:sym typeface="Times New Roman" pitchFamily="18" charset="0"/>
              </a:defRPr>
            </a:lvl2pPr>
            <a:lvl3pPr algn="l" fontAlgn="base" indent="-228600" latinLnBrk="1" marL="1238250" rtl="0">
              <a:lnSpc>
                <a:spcPct val="100000"/>
              </a:lnSpc>
              <a:spcBef>
                <a:spcPct val="20000"/>
              </a:spcBef>
              <a:spcAft>
                <a:spcPct val="0"/>
              </a:spcAft>
              <a:buSzPct val="70000"/>
              <a:buFont typeface="Wingdings" pitchFamily="2" charset="2"/>
              <a:buChar char="•"/>
              <a:defRPr baseline="0" b="1" sz="2400" i="0" u="none">
                <a:solidFill>
                  <a:srgbClr val="003300"/>
                </a:solidFill>
                <a:latin typeface="Times New Roman" pitchFamily="18" charset="0"/>
                <a:ea typeface="华文细黑" pitchFamily="2" charset="-122"/>
                <a:sym typeface="Times New Roman" pitchFamily="18" charset="0"/>
              </a:defRPr>
            </a:lvl3pPr>
            <a:lvl4pPr algn="l" fontAlgn="base" indent="-228600" latinLnBrk="1" marL="1646237" rtl="0">
              <a:lnSpc>
                <a:spcPct val="100000"/>
              </a:lnSpc>
              <a:spcBef>
                <a:spcPct val="20000"/>
              </a:spcBef>
              <a:spcAft>
                <a:spcPct val="0"/>
              </a:spcAft>
              <a:buSzPct val="70000"/>
              <a:buFont typeface="Wingdings" pitchFamily="2" charset="2"/>
              <a:buChar char="n"/>
              <a:defRPr baseline="0" b="0" sz="2000" i="0" u="none">
                <a:solidFill>
                  <a:schemeClr val="dk1"/>
                </a:solidFill>
                <a:latin typeface="Times New Roman" pitchFamily="18" charset="0"/>
                <a:ea typeface="宋体" pitchFamily="2" charset="-122"/>
                <a:sym typeface="Times New Roman" pitchFamily="18" charset="0"/>
              </a:defRPr>
            </a:lvl4pPr>
            <a:lvl5pPr algn="l" fontAlgn="base" indent="-228600" latinLnBrk="1" marL="2057400" rtl="0">
              <a:lnSpc>
                <a:spcPct val="100000"/>
              </a:lnSpc>
              <a:spcBef>
                <a:spcPct val="20000"/>
              </a:spcBef>
              <a:spcAft>
                <a:spcPct val="0"/>
              </a:spcAft>
              <a:buSzPct val="100000"/>
              <a:buFontTx/>
              <a:buChar char="•"/>
              <a:defRPr baseline="0" b="0" sz="2000" i="0" u="none">
                <a:solidFill>
                  <a:schemeClr val="dk1"/>
                </a:solidFill>
                <a:latin typeface="Times New Roman" pitchFamily="18" charset="0"/>
                <a:ea typeface="宋体" pitchFamily="2" charset="-122"/>
                <a:sym typeface="Times New Roman" pitchFamily="18" charset="0"/>
              </a:defRPr>
            </a:lvl5pPr>
          </a:lstStyle>
          <a:p>
            <a:pPr eaLnBrk="1" hangingPunct="1" indent="0" latinLnBrk="1" lvl="0" marL="0">
              <a:spcBef>
                <a:spcPct val="0"/>
              </a:spcBef>
              <a:buFontTx/>
              <a:buNone/>
              <a:tabLst>
                <a:tab algn="l" pos="1338262"/>
              </a:tabLst>
            </a:pPr>
            <a:r>
              <a:rPr altLang="en-US" lang="zh-CN">
                <a:solidFill>
                  <a:srgbClr val="A50021"/>
                </a:solidFill>
              </a:rPr>
              <a:t>解：</a:t>
            </a:r>
            <a:r>
              <a:rPr altLang="en-US" lang="zh-CN"/>
              <a:t> 设 </a:t>
            </a:r>
            <a:r>
              <a:rPr altLang="zh-CN" i="1" lang="en-US"/>
              <a:t>x</a:t>
            </a:r>
            <a:r>
              <a:rPr altLang="zh-CN" baseline="-25000" lang="en-US"/>
              <a:t>ij</a:t>
            </a:r>
            <a:r>
              <a:rPr altLang="en-US" lang="zh-CN"/>
              <a:t>为第 </a:t>
            </a:r>
            <a:r>
              <a:rPr altLang="zh-CN" lang="en-US"/>
              <a:t>i </a:t>
            </a:r>
            <a:r>
              <a:rPr altLang="en-US" lang="zh-CN"/>
              <a:t>季度生产的第 </a:t>
            </a:r>
            <a:r>
              <a:rPr altLang="zh-CN" lang="en-US"/>
              <a:t>j </a:t>
            </a:r>
            <a:r>
              <a:rPr altLang="en-US" lang="zh-CN"/>
              <a:t>季度交货的柴油机数目，那么应满足：</a:t>
            </a:r>
          </a:p>
          <a:p>
            <a:pPr eaLnBrk="1" hangingPunct="1" indent="0" latinLnBrk="1" lvl="0" marL="0">
              <a:spcBef>
                <a:spcPct val="0"/>
              </a:spcBef>
              <a:buFontTx/>
              <a:buNone/>
            </a:pPr>
            <a:r>
              <a:rPr altLang="en-US" sz="2200" lang="zh-CN">
                <a:solidFill>
                  <a:srgbClr val="A50021"/>
                </a:solidFill>
              </a:rPr>
              <a:t>交货：</a:t>
            </a:r>
            <a:r>
              <a:rPr altLang="en-US" sz="2200" lang="zh-CN"/>
              <a:t> </a:t>
            </a:r>
            <a:r>
              <a:rPr altLang="zh-CN" sz="2200" i="1" lang="en-US">
                <a:solidFill>
                  <a:srgbClr val="000000"/>
                </a:solidFill>
                <a:ea typeface="宋体" pitchFamily="2" charset="-122"/>
              </a:rPr>
              <a:t>x</a:t>
            </a:r>
            <a:r>
              <a:rPr altLang="zh-CN" baseline="-25000" sz="2200" lang="en-US">
                <a:solidFill>
                  <a:srgbClr val="000000"/>
                </a:solidFill>
                <a:ea typeface="宋体" pitchFamily="2" charset="-122"/>
              </a:rPr>
              <a:t>11                                     </a:t>
            </a:r>
            <a:r>
              <a:rPr altLang="zh-CN" sz="2200" lang="en-US">
                <a:solidFill>
                  <a:srgbClr val="000000"/>
                </a:solidFill>
                <a:ea typeface="宋体" pitchFamily="2" charset="-122"/>
              </a:rPr>
              <a:t> = 10       </a:t>
            </a:r>
            <a:r>
              <a:rPr altLang="en-US" sz="2200" lang="zh-CN">
                <a:solidFill>
                  <a:srgbClr val="A50021"/>
                </a:solidFill>
              </a:rPr>
              <a:t>生产：</a:t>
            </a:r>
            <a:r>
              <a:rPr altLang="zh-CN" sz="2200" i="1" lang="en-US">
                <a:solidFill>
                  <a:srgbClr val="000000"/>
                </a:solidFill>
                <a:ea typeface="宋体" pitchFamily="2" charset="-122"/>
              </a:rPr>
              <a:t>x</a:t>
            </a:r>
            <a:r>
              <a:rPr altLang="zh-CN" baseline="-25000" sz="2200" lang="en-US">
                <a:solidFill>
                  <a:srgbClr val="000000"/>
                </a:solidFill>
                <a:ea typeface="宋体" pitchFamily="2" charset="-122"/>
              </a:rPr>
              <a:t>11 </a:t>
            </a:r>
            <a:r>
              <a:rPr altLang="zh-CN" sz="2200" lang="en-US">
                <a:solidFill>
                  <a:srgbClr val="000000"/>
                </a:solidFill>
                <a:ea typeface="宋体" pitchFamily="2" charset="-122"/>
              </a:rPr>
              <a:t>+ </a:t>
            </a:r>
            <a:r>
              <a:rPr altLang="zh-CN" sz="2200" i="1" lang="en-US">
                <a:solidFill>
                  <a:srgbClr val="000000"/>
                </a:solidFill>
                <a:ea typeface="宋体" pitchFamily="2" charset="-122"/>
              </a:rPr>
              <a:t>x</a:t>
            </a:r>
            <a:r>
              <a:rPr altLang="zh-CN" baseline="-25000" sz="2200" lang="en-US">
                <a:solidFill>
                  <a:srgbClr val="000000"/>
                </a:solidFill>
                <a:ea typeface="宋体" pitchFamily="2" charset="-122"/>
              </a:rPr>
              <a:t>12 </a:t>
            </a:r>
            <a:r>
              <a:rPr altLang="zh-CN" sz="2200" lang="en-US">
                <a:solidFill>
                  <a:srgbClr val="000000"/>
                </a:solidFill>
                <a:ea typeface="宋体" pitchFamily="2" charset="-122"/>
              </a:rPr>
              <a:t>+ </a:t>
            </a:r>
            <a:r>
              <a:rPr altLang="zh-CN" sz="2200" i="1" lang="en-US">
                <a:solidFill>
                  <a:srgbClr val="000000"/>
                </a:solidFill>
                <a:ea typeface="宋体" pitchFamily="2" charset="-122"/>
              </a:rPr>
              <a:t>x</a:t>
            </a:r>
            <a:r>
              <a:rPr altLang="zh-CN" baseline="-25000" sz="2200" lang="en-US">
                <a:solidFill>
                  <a:srgbClr val="000000"/>
                </a:solidFill>
                <a:ea typeface="宋体" pitchFamily="2" charset="-122"/>
              </a:rPr>
              <a:t>13 </a:t>
            </a:r>
            <a:r>
              <a:rPr altLang="zh-CN" sz="2200" lang="en-US">
                <a:solidFill>
                  <a:srgbClr val="000000"/>
                </a:solidFill>
                <a:ea typeface="宋体" pitchFamily="2" charset="-122"/>
              </a:rPr>
              <a:t>+ </a:t>
            </a:r>
            <a:r>
              <a:rPr altLang="zh-CN" sz="2200" i="1" lang="en-US">
                <a:solidFill>
                  <a:srgbClr val="000000"/>
                </a:solidFill>
                <a:ea typeface="宋体" pitchFamily="2" charset="-122"/>
              </a:rPr>
              <a:t>x</a:t>
            </a:r>
            <a:r>
              <a:rPr altLang="zh-CN" baseline="-25000" sz="2200" lang="en-US">
                <a:solidFill>
                  <a:srgbClr val="000000"/>
                </a:solidFill>
                <a:ea typeface="宋体" pitchFamily="2" charset="-122"/>
              </a:rPr>
              <a:t>14 </a:t>
            </a:r>
            <a:r>
              <a:rPr altLang="zh-CN" sz="2200" lang="en-US">
                <a:solidFill>
                  <a:srgbClr val="000000"/>
                </a:solidFill>
                <a:ea typeface="宋体" pitchFamily="2" charset="-122"/>
              </a:rPr>
              <a:t> ≤ 25</a:t>
            </a:r>
          </a:p>
          <a:p>
            <a:pPr eaLnBrk="1" hangingPunct="1" indent="0" latinLnBrk="1" lvl="0" marL="0">
              <a:spcBef>
                <a:spcPct val="0"/>
              </a:spcBef>
              <a:buFontTx/>
              <a:buNone/>
            </a:pPr>
            <a:r>
              <a:rPr altLang="zh-CN" sz="2200" lang="en-US">
                <a:solidFill>
                  <a:srgbClr val="000000"/>
                </a:solidFill>
                <a:ea typeface="宋体" pitchFamily="2" charset="-122"/>
              </a:rPr>
              <a:t>             </a:t>
            </a:r>
            <a:r>
              <a:rPr altLang="zh-CN" sz="2200" i="1" lang="en-US">
                <a:solidFill>
                  <a:srgbClr val="000000"/>
                </a:solidFill>
                <a:ea typeface="宋体" pitchFamily="2" charset="-122"/>
              </a:rPr>
              <a:t>x</a:t>
            </a:r>
            <a:r>
              <a:rPr altLang="zh-CN" baseline="-25000" sz="2200" lang="en-US">
                <a:solidFill>
                  <a:srgbClr val="000000"/>
                </a:solidFill>
                <a:ea typeface="宋体" pitchFamily="2" charset="-122"/>
              </a:rPr>
              <a:t>12 </a:t>
            </a:r>
            <a:r>
              <a:rPr altLang="zh-CN" sz="2200" lang="en-US">
                <a:solidFill>
                  <a:srgbClr val="000000"/>
                </a:solidFill>
                <a:ea typeface="宋体" pitchFamily="2" charset="-122"/>
              </a:rPr>
              <a:t>+ </a:t>
            </a:r>
            <a:r>
              <a:rPr altLang="zh-CN" sz="2200" i="1" lang="en-US">
                <a:solidFill>
                  <a:srgbClr val="000000"/>
                </a:solidFill>
                <a:ea typeface="宋体" pitchFamily="2" charset="-122"/>
              </a:rPr>
              <a:t>x</a:t>
            </a:r>
            <a:r>
              <a:rPr altLang="zh-CN" baseline="-25000" sz="2200" lang="en-US">
                <a:solidFill>
                  <a:srgbClr val="000000"/>
                </a:solidFill>
                <a:ea typeface="宋体" pitchFamily="2" charset="-122"/>
              </a:rPr>
              <a:t>22                         </a:t>
            </a:r>
            <a:r>
              <a:rPr altLang="zh-CN" sz="2200" lang="en-US">
                <a:solidFill>
                  <a:srgbClr val="000000"/>
                </a:solidFill>
                <a:ea typeface="宋体" pitchFamily="2" charset="-122"/>
              </a:rPr>
              <a:t> = 15                            </a:t>
            </a:r>
            <a:r>
              <a:rPr altLang="zh-CN" sz="2200" i="1" lang="en-US">
                <a:solidFill>
                  <a:srgbClr val="000000"/>
                </a:solidFill>
                <a:ea typeface="宋体" pitchFamily="2" charset="-122"/>
              </a:rPr>
              <a:t>x</a:t>
            </a:r>
            <a:r>
              <a:rPr altLang="zh-CN" baseline="-25000" sz="2200" lang="en-US">
                <a:solidFill>
                  <a:srgbClr val="000000"/>
                </a:solidFill>
                <a:ea typeface="宋体" pitchFamily="2" charset="-122"/>
              </a:rPr>
              <a:t>22 </a:t>
            </a:r>
            <a:r>
              <a:rPr altLang="zh-CN" sz="2200" lang="en-US">
                <a:solidFill>
                  <a:srgbClr val="000000"/>
                </a:solidFill>
                <a:ea typeface="宋体" pitchFamily="2" charset="-122"/>
              </a:rPr>
              <a:t>+ </a:t>
            </a:r>
            <a:r>
              <a:rPr altLang="zh-CN" sz="2200" i="1" lang="en-US">
                <a:solidFill>
                  <a:srgbClr val="000000"/>
                </a:solidFill>
                <a:ea typeface="宋体" pitchFamily="2" charset="-122"/>
              </a:rPr>
              <a:t>x</a:t>
            </a:r>
            <a:r>
              <a:rPr altLang="zh-CN" baseline="-25000" sz="2200" lang="en-US">
                <a:solidFill>
                  <a:srgbClr val="000000"/>
                </a:solidFill>
                <a:ea typeface="宋体" pitchFamily="2" charset="-122"/>
              </a:rPr>
              <a:t>23 </a:t>
            </a:r>
            <a:r>
              <a:rPr altLang="zh-CN" sz="2200" lang="en-US">
                <a:solidFill>
                  <a:srgbClr val="000000"/>
                </a:solidFill>
                <a:ea typeface="宋体" pitchFamily="2" charset="-122"/>
              </a:rPr>
              <a:t>+ </a:t>
            </a:r>
            <a:r>
              <a:rPr altLang="zh-CN" sz="2200" i="1" lang="en-US">
                <a:solidFill>
                  <a:srgbClr val="000000"/>
                </a:solidFill>
                <a:ea typeface="宋体" pitchFamily="2" charset="-122"/>
              </a:rPr>
              <a:t>x</a:t>
            </a:r>
            <a:r>
              <a:rPr altLang="zh-CN" baseline="-25000" sz="2200" lang="en-US">
                <a:solidFill>
                  <a:srgbClr val="000000"/>
                </a:solidFill>
                <a:ea typeface="宋体" pitchFamily="2" charset="-122"/>
              </a:rPr>
              <a:t>24 </a:t>
            </a:r>
            <a:r>
              <a:rPr altLang="zh-CN" sz="2200" lang="en-US">
                <a:solidFill>
                  <a:srgbClr val="000000"/>
                </a:solidFill>
                <a:ea typeface="宋体" pitchFamily="2" charset="-122"/>
              </a:rPr>
              <a:t> ≤ 35</a:t>
            </a:r>
          </a:p>
          <a:p>
            <a:pPr eaLnBrk="1" hangingPunct="1" indent="0" latinLnBrk="1" lvl="0" marL="0">
              <a:spcBef>
                <a:spcPct val="0"/>
              </a:spcBef>
              <a:buFontTx/>
              <a:buNone/>
            </a:pPr>
            <a:r>
              <a:rPr altLang="zh-CN" sz="2200" i="1" lang="en-US">
                <a:solidFill>
                  <a:srgbClr val="000000"/>
                </a:solidFill>
                <a:ea typeface="宋体" pitchFamily="2" charset="-122"/>
              </a:rPr>
              <a:t>             x</a:t>
            </a:r>
            <a:r>
              <a:rPr altLang="zh-CN" baseline="-25000" sz="2200" lang="en-US">
                <a:solidFill>
                  <a:srgbClr val="000000"/>
                </a:solidFill>
                <a:ea typeface="宋体" pitchFamily="2" charset="-122"/>
              </a:rPr>
              <a:t>13 </a:t>
            </a:r>
            <a:r>
              <a:rPr altLang="zh-CN" sz="2200" lang="en-US">
                <a:solidFill>
                  <a:srgbClr val="000000"/>
                </a:solidFill>
                <a:ea typeface="宋体" pitchFamily="2" charset="-122"/>
              </a:rPr>
              <a:t>+ </a:t>
            </a:r>
            <a:r>
              <a:rPr altLang="zh-CN" sz="2200" i="1" lang="en-US">
                <a:solidFill>
                  <a:srgbClr val="000000"/>
                </a:solidFill>
                <a:ea typeface="宋体" pitchFamily="2" charset="-122"/>
              </a:rPr>
              <a:t>x</a:t>
            </a:r>
            <a:r>
              <a:rPr altLang="zh-CN" baseline="-25000" sz="2200" lang="en-US">
                <a:solidFill>
                  <a:srgbClr val="000000"/>
                </a:solidFill>
                <a:ea typeface="宋体" pitchFamily="2" charset="-122"/>
              </a:rPr>
              <a:t>23 </a:t>
            </a:r>
            <a:r>
              <a:rPr altLang="zh-CN" sz="2200" lang="en-US">
                <a:solidFill>
                  <a:srgbClr val="000000"/>
                </a:solidFill>
                <a:ea typeface="宋体" pitchFamily="2" charset="-122"/>
              </a:rPr>
              <a:t>+ </a:t>
            </a:r>
            <a:r>
              <a:rPr altLang="zh-CN" sz="2200" i="1" lang="en-US">
                <a:solidFill>
                  <a:srgbClr val="000000"/>
                </a:solidFill>
                <a:ea typeface="宋体" pitchFamily="2" charset="-122"/>
              </a:rPr>
              <a:t>x</a:t>
            </a:r>
            <a:r>
              <a:rPr altLang="zh-CN" baseline="-25000" sz="2200" lang="en-US">
                <a:solidFill>
                  <a:srgbClr val="000000"/>
                </a:solidFill>
                <a:ea typeface="宋体" pitchFamily="2" charset="-122"/>
              </a:rPr>
              <a:t>33             </a:t>
            </a:r>
            <a:r>
              <a:rPr altLang="zh-CN" sz="2200" lang="en-US">
                <a:solidFill>
                  <a:srgbClr val="000000"/>
                </a:solidFill>
                <a:ea typeface="宋体" pitchFamily="2" charset="-122"/>
              </a:rPr>
              <a:t> = 25                                    </a:t>
            </a:r>
            <a:r>
              <a:rPr altLang="zh-CN" sz="2200" i="1" lang="en-US">
                <a:solidFill>
                  <a:srgbClr val="000000"/>
                </a:solidFill>
                <a:ea typeface="宋体" pitchFamily="2" charset="-122"/>
              </a:rPr>
              <a:t>x</a:t>
            </a:r>
            <a:r>
              <a:rPr altLang="zh-CN" baseline="-25000" sz="2200" lang="en-US">
                <a:solidFill>
                  <a:srgbClr val="000000"/>
                </a:solidFill>
                <a:ea typeface="宋体" pitchFamily="2" charset="-122"/>
              </a:rPr>
              <a:t>33 </a:t>
            </a:r>
            <a:r>
              <a:rPr altLang="zh-CN" sz="2200" lang="en-US">
                <a:solidFill>
                  <a:srgbClr val="000000"/>
                </a:solidFill>
                <a:ea typeface="宋体" pitchFamily="2" charset="-122"/>
              </a:rPr>
              <a:t>+ </a:t>
            </a:r>
            <a:r>
              <a:rPr altLang="zh-CN" sz="2200" i="1" lang="en-US">
                <a:solidFill>
                  <a:srgbClr val="000000"/>
                </a:solidFill>
                <a:ea typeface="宋体" pitchFamily="2" charset="-122"/>
              </a:rPr>
              <a:t>x</a:t>
            </a:r>
            <a:r>
              <a:rPr altLang="zh-CN" baseline="-25000" sz="2200" lang="en-US">
                <a:solidFill>
                  <a:srgbClr val="000000"/>
                </a:solidFill>
                <a:ea typeface="宋体" pitchFamily="2" charset="-122"/>
              </a:rPr>
              <a:t>34 </a:t>
            </a:r>
            <a:r>
              <a:rPr altLang="zh-CN" sz="2200" lang="en-US">
                <a:solidFill>
                  <a:srgbClr val="000000"/>
                </a:solidFill>
                <a:ea typeface="宋体" pitchFamily="2" charset="-122"/>
              </a:rPr>
              <a:t> ≤ 30</a:t>
            </a:r>
          </a:p>
          <a:p>
            <a:pPr eaLnBrk="1" hangingPunct="1" indent="0" latinLnBrk="1" lvl="0" marL="0">
              <a:spcBef>
                <a:spcPct val="0"/>
              </a:spcBef>
              <a:buFontTx/>
              <a:buNone/>
            </a:pPr>
            <a:r>
              <a:rPr altLang="zh-CN" sz="2200" i="1" lang="en-US">
                <a:solidFill>
                  <a:srgbClr val="000000"/>
                </a:solidFill>
                <a:ea typeface="宋体" pitchFamily="2" charset="-122"/>
              </a:rPr>
              <a:t>             x</a:t>
            </a:r>
            <a:r>
              <a:rPr altLang="zh-CN" baseline="-25000" sz="2200" lang="en-US">
                <a:solidFill>
                  <a:srgbClr val="000000"/>
                </a:solidFill>
                <a:ea typeface="宋体" pitchFamily="2" charset="-122"/>
              </a:rPr>
              <a:t>14 </a:t>
            </a:r>
            <a:r>
              <a:rPr altLang="zh-CN" sz="2200" lang="en-US">
                <a:solidFill>
                  <a:srgbClr val="000000"/>
                </a:solidFill>
                <a:ea typeface="宋体" pitchFamily="2" charset="-122"/>
              </a:rPr>
              <a:t>+ </a:t>
            </a:r>
            <a:r>
              <a:rPr altLang="zh-CN" sz="2200" i="1" lang="en-US">
                <a:solidFill>
                  <a:srgbClr val="000000"/>
                </a:solidFill>
                <a:ea typeface="宋体" pitchFamily="2" charset="-122"/>
              </a:rPr>
              <a:t>x</a:t>
            </a:r>
            <a:r>
              <a:rPr altLang="zh-CN" baseline="-25000" sz="2200" lang="en-US">
                <a:solidFill>
                  <a:srgbClr val="000000"/>
                </a:solidFill>
                <a:ea typeface="宋体" pitchFamily="2" charset="-122"/>
              </a:rPr>
              <a:t>24 </a:t>
            </a:r>
            <a:r>
              <a:rPr altLang="zh-CN" sz="2200" lang="en-US">
                <a:solidFill>
                  <a:srgbClr val="000000"/>
                </a:solidFill>
                <a:ea typeface="宋体" pitchFamily="2" charset="-122"/>
              </a:rPr>
              <a:t>+ </a:t>
            </a:r>
            <a:r>
              <a:rPr altLang="zh-CN" sz="2200" i="1" lang="en-US">
                <a:solidFill>
                  <a:srgbClr val="000000"/>
                </a:solidFill>
                <a:ea typeface="宋体" pitchFamily="2" charset="-122"/>
              </a:rPr>
              <a:t>x</a:t>
            </a:r>
            <a:r>
              <a:rPr altLang="zh-CN" baseline="-25000" sz="2200" lang="en-US">
                <a:solidFill>
                  <a:srgbClr val="000000"/>
                </a:solidFill>
                <a:ea typeface="宋体" pitchFamily="2" charset="-122"/>
              </a:rPr>
              <a:t>34 </a:t>
            </a:r>
            <a:r>
              <a:rPr altLang="zh-CN" sz="2200" lang="en-US">
                <a:solidFill>
                  <a:srgbClr val="000000"/>
                </a:solidFill>
                <a:ea typeface="宋体" pitchFamily="2" charset="-122"/>
              </a:rPr>
              <a:t>+ </a:t>
            </a:r>
            <a:r>
              <a:rPr altLang="zh-CN" sz="2200" i="1" lang="en-US">
                <a:solidFill>
                  <a:srgbClr val="000000"/>
                </a:solidFill>
                <a:ea typeface="宋体" pitchFamily="2" charset="-122"/>
              </a:rPr>
              <a:t>x</a:t>
            </a:r>
            <a:r>
              <a:rPr altLang="zh-CN" baseline="-25000" sz="2200" lang="en-US">
                <a:solidFill>
                  <a:srgbClr val="000000"/>
                </a:solidFill>
                <a:ea typeface="宋体" pitchFamily="2" charset="-122"/>
              </a:rPr>
              <a:t>44 </a:t>
            </a:r>
            <a:r>
              <a:rPr altLang="zh-CN" sz="2200" lang="en-US">
                <a:solidFill>
                  <a:srgbClr val="000000"/>
                </a:solidFill>
                <a:ea typeface="宋体" pitchFamily="2" charset="-122"/>
              </a:rPr>
              <a:t> = 20                                            </a:t>
            </a:r>
            <a:r>
              <a:rPr altLang="zh-CN" sz="2200" i="1" lang="en-US">
                <a:solidFill>
                  <a:srgbClr val="000000"/>
                </a:solidFill>
                <a:ea typeface="宋体" pitchFamily="2" charset="-122"/>
              </a:rPr>
              <a:t>x</a:t>
            </a:r>
            <a:r>
              <a:rPr altLang="zh-CN" baseline="-25000" sz="2200" lang="en-US">
                <a:solidFill>
                  <a:srgbClr val="000000"/>
                </a:solidFill>
                <a:ea typeface="宋体" pitchFamily="2" charset="-122"/>
              </a:rPr>
              <a:t>44 </a:t>
            </a:r>
            <a:r>
              <a:rPr altLang="zh-CN" sz="2200" lang="en-US">
                <a:solidFill>
                  <a:srgbClr val="000000"/>
                </a:solidFill>
                <a:ea typeface="宋体" pitchFamily="2" charset="-122"/>
              </a:rPr>
              <a:t> ≤ 10</a:t>
            </a:r>
          </a:p>
        </p:txBody>
      </p:sp>
      <p:sp>
        <p:nvSpPr>
          <p:cNvPr id="1050114" name=""/>
          <p:cNvSpPr txBox="1"/>
          <p:nvPr/>
        </p:nvSpPr>
        <p:spPr>
          <a:xfrm rot="0">
            <a:off x="250825" y="3789362"/>
            <a:ext cx="8208962" cy="1698625"/>
          </a:xfrm>
          <a:prstGeom prst="rect"/>
          <a:noFill/>
          <a:ln>
            <a:noFill/>
          </a:ln>
        </p:spPr>
        <p:txBody>
          <a:bodyPr anchor="t" bIns="45720" lIns="91440" rIns="91440" tIns="45720" vert="horz">
            <a:spAutoFit/>
          </a:bodyPr>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eaLnBrk="1" hangingPunct="1" latinLnBrk="1" lvl="0">
              <a:spcBef>
                <a:spcPct val="20000"/>
              </a:spcBef>
            </a:pPr>
            <a:r>
              <a:rPr altLang="en-US" sz="2200" lang="zh-CN"/>
              <a:t>把第 </a:t>
            </a:r>
            <a:r>
              <a:rPr altLang="zh-CN" sz="2200" lang="en-US"/>
              <a:t>i </a:t>
            </a:r>
            <a:r>
              <a:rPr altLang="en-US" sz="2200" lang="zh-CN"/>
              <a:t>季度生产的柴油机数目看作第 </a:t>
            </a:r>
            <a:r>
              <a:rPr altLang="zh-CN" sz="2200" lang="en-US"/>
              <a:t>i </a:t>
            </a:r>
            <a:r>
              <a:rPr altLang="en-US" sz="2200" lang="zh-CN"/>
              <a:t>个生产厂的产量；把第 </a:t>
            </a:r>
            <a:r>
              <a:rPr altLang="zh-CN" sz="2200" lang="en-US"/>
              <a:t>j </a:t>
            </a:r>
            <a:r>
              <a:rPr altLang="en-US" sz="2200" lang="zh-CN"/>
              <a:t>季度交货的柴油机数目看作第 </a:t>
            </a:r>
            <a:r>
              <a:rPr altLang="zh-CN" sz="2200" lang="en-US"/>
              <a:t>j </a:t>
            </a:r>
            <a:r>
              <a:rPr altLang="en-US" sz="2200" lang="zh-CN"/>
              <a:t>个销售点的销量；设</a:t>
            </a:r>
            <a:r>
              <a:rPr altLang="zh-CN" sz="2200" lang="en-US"/>
              <a:t>cij</a:t>
            </a:r>
            <a:r>
              <a:rPr altLang="en-US" sz="2200" lang="zh-CN"/>
              <a:t>是第</a:t>
            </a:r>
            <a:r>
              <a:rPr altLang="zh-CN" sz="2200" lang="en-US"/>
              <a:t>i</a:t>
            </a:r>
            <a:r>
              <a:rPr altLang="en-US" sz="2200" lang="zh-CN"/>
              <a:t>季度生产的第</a:t>
            </a:r>
            <a:r>
              <a:rPr altLang="zh-CN" sz="2200" lang="en-US"/>
              <a:t>j</a:t>
            </a:r>
            <a:r>
              <a:rPr altLang="en-US" sz="2200" lang="zh-CN"/>
              <a:t>季度交货的每台柴油机的实际成本，应该等于该季度单位成本加上储存、维护等费用。可构造下列产销平衡问题：</a:t>
            </a:r>
          </a:p>
        </p:txBody>
      </p:sp>
    </p:spTree>
  </p:cSld>
  <p:clrMapOvr>
    <a:masterClrMapping/>
  </p:clrMapOvr>
  <p:timing/>
</p:sld>
</file>

<file path=ppt/slides/slide43.xml><?xml version="1.0" encoding="utf-8"?>
<p:sld xmlns:a="http://schemas.openxmlformats.org/drawingml/2006/main" xmlns:r="http://schemas.openxmlformats.org/officeDocument/2006/relationships" xmlns:p="http://schemas.openxmlformats.org/presentationml/2006/main" showMasterSp="1">
  <p:cSld>
    <p:spTree>
      <p:nvGrpSpPr>
        <p:cNvPr id="202" name=""/>
        <p:cNvGrpSpPr/>
        <p:nvPr/>
      </p:nvGrpSpPr>
      <p:grpSpPr>
        <a:xfrm rot="0">
          <a:off x="0" y="0"/>
          <a:ext cx="0" cy="0"/>
          <a:chOff x="0" y="0"/>
          <a:chExt cx="0" cy="0"/>
        </a:xfrm>
      </p:grpSpPr>
      <p:sp>
        <p:nvSpPr>
          <p:cNvPr id="1050115" name="" descr="Large confetti"/>
          <p:cNvSpPr/>
          <p:nvPr>
            <p:ph type="title" sz="full" idx="0"/>
          </p:nvPr>
        </p:nvSpPr>
        <p:spPr>
          <a:xfrm rot="0">
            <a:off x="179387" y="115887"/>
            <a:ext cx="7345362" cy="7112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1" sz="3400" i="0" u="none">
                <a:solidFill>
                  <a:srgbClr val="003300"/>
                </a:solidFill>
                <a:latin typeface="Times New Roman" pitchFamily="18" charset="0"/>
                <a:ea typeface="宋体" pitchFamily="2" charset="-122"/>
                <a:sym typeface="Times New Roman" pitchFamily="18" charset="0"/>
              </a:defRPr>
            </a:lvl1pPr>
          </a:lstStyle>
          <a:p>
            <a:pPr eaLnBrk="1" hangingPunct="1" latinLnBrk="1" lvl="0"/>
            <a:r>
              <a:rPr altLang="en-US" lang="zh-CN">
                <a:effectLst>
                  <a:outerShdw algn="tl" blurRad="38100" dir="2700000" dist="38100">
                    <a:srgbClr val="C0C0C0"/>
                  </a:outerShdw>
                </a:effectLst>
              </a:rPr>
              <a:t>运输问题的应用</a:t>
            </a:r>
          </a:p>
        </p:txBody>
      </p:sp>
      <p:graphicFrame>
        <p:nvGraphicFramePr>
          <p:cNvPr id="4194330" name=""/>
          <p:cNvGraphicFramePr>
            <a:graphicFrameLocks/>
          </p:cNvGraphicFramePr>
          <p:nvPr/>
        </p:nvGraphicFramePr>
        <p:xfrm rot="0">
          <a:off x="611187" y="1322387"/>
          <a:ext cx="7315200" cy="3113087"/>
        </p:xfrm>
        <a:graphic>
          <a:graphicData uri="http://schemas.openxmlformats.org/drawingml/2006/table">
            <a:tbl>
              <a:tblPr/>
              <a:tblGrid>
                <a:gridCol w="1219200"/>
                <a:gridCol w="1219200"/>
                <a:gridCol w="1219200"/>
                <a:gridCol w="1219200"/>
                <a:gridCol w="1219200"/>
                <a:gridCol w="1219200"/>
              </a:tblGrid>
              <a:tr h="790574">
                <a:tc>
                  <a:txBody>
                    <a:bodyPr/>
                    <a:p>
                      <a:pPr algn="l" eaLnBrk="1" hangingPunct="1" latinLnBrk="1" lvl="0">
                        <a:spcBef>
                          <a:spcPct val="15000"/>
                        </a:spcBef>
                      </a:pPr>
                      <a:r>
                        <a:rPr altLang="zh-CN" b="1" sz="1800" lang="en-US">
                          <a:solidFill>
                            <a:schemeClr val="dk2"/>
                          </a:solidFill>
                        </a:rPr>
                        <a:t>            j</a:t>
                      </a:r>
                    </a:p>
                    <a:p>
                      <a:pPr algn="l" eaLnBrk="1" hangingPunct="1" latinLnBrk="1" lvl="0">
                        <a:spcBef>
                          <a:spcPct val="15000"/>
                        </a:spcBef>
                      </a:pPr>
                      <a:r>
                        <a:rPr altLang="zh-CN" b="1" sz="1800" lang="en-US">
                          <a:solidFill>
                            <a:schemeClr val="dk2"/>
                          </a:solidFill>
                        </a:rPr>
                        <a:t>i</a:t>
                      </a:r>
                    </a:p>
                  </a:txBody>
                  <a:tcPr marL="91440" marR="91440" marT="45720" marB="45720" anchor="t" vert="horz">
                    <a:lnL w="28575" cap="flat" cmpd="sng">
                      <a:solidFill>
                        <a:schemeClr val="dk1">
                          <a:alpha val="100000"/>
                        </a:schemeClr>
                      </a:solidFill>
                      <a:prstDash val="solid"/>
                      <a:round/>
                    </a:lnL>
                    <a:lnR w="12700" cap="flat" cmpd="sng">
                      <a:solidFill>
                        <a:schemeClr val="dk1">
                          <a:alpha val="100000"/>
                        </a:schemeClr>
                      </a:solidFill>
                      <a:prstDash val="solid"/>
                      <a:round/>
                    </a:lnR>
                    <a:lnT w="28575" cap="flat" cmpd="sng">
                      <a:solidFill>
                        <a:schemeClr val="dk1">
                          <a:alpha val="100000"/>
                        </a:schemeClr>
                      </a:solidFill>
                      <a:prstDash val="solid"/>
                      <a:round/>
                    </a:lnT>
                    <a:lnB w="12700" cap="flat" cmpd="sng">
                      <a:solidFill>
                        <a:schemeClr val="dk1">
                          <a:alpha val="100000"/>
                        </a:schemeClr>
                      </a:solidFill>
                      <a:prstDash val="solid"/>
                      <a:round/>
                    </a:lnB>
                    <a:lnTlToBr w="12700" cap="flat" cmpd="sng">
                      <a:solidFill>
                        <a:schemeClr val="dk1">
                          <a:alpha val="100000"/>
                        </a:schemeClr>
                      </a:solidFill>
                      <a:prstDash val="solid"/>
                      <a:round/>
                    </a:lnTlToBr>
                    <a:noFill/>
                  </a:tcPr>
                </a:tc>
                <a:tc>
                  <a:txBody>
                    <a:bodyPr/>
                    <a:p>
                      <a:pPr algn="ctr" eaLnBrk="1" hangingPunct="1" latinLnBrk="1" lvl="0">
                        <a:spcBef>
                          <a:spcPct val="15000"/>
                        </a:spcBef>
                      </a:pPr>
                      <a:r>
                        <a:rPr altLang="zh-CN" b="1" sz="1800" lang="en-US">
                          <a:solidFill>
                            <a:schemeClr val="dk2"/>
                          </a:solidFill>
                        </a:rPr>
                        <a:t>Ⅰ</a:t>
                      </a:r>
                    </a:p>
                  </a:txBody>
                  <a:tcPr marL="91440" marR="91440" marT="45720" marB="45720" anchor="t" vert="horz">
                    <a:lnL w="12700" cap="flat" cmpd="sng">
                      <a:solidFill>
                        <a:schemeClr val="dk1">
                          <a:alpha val="100000"/>
                        </a:schemeClr>
                      </a:solidFill>
                      <a:prstDash val="solid"/>
                      <a:round/>
                    </a:lnL>
                    <a:lnR w="12700" cap="flat" cmpd="sng">
                      <a:solidFill>
                        <a:schemeClr val="dk1">
                          <a:alpha val="100000"/>
                        </a:schemeClr>
                      </a:solidFill>
                      <a:prstDash val="solid"/>
                      <a:round/>
                    </a:lnR>
                    <a:lnT w="28575"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spcBef>
                          <a:spcPct val="15000"/>
                        </a:spcBef>
                      </a:pPr>
                      <a:r>
                        <a:rPr altLang="zh-CN" b="1" sz="1800" lang="en-US">
                          <a:solidFill>
                            <a:schemeClr val="dk2"/>
                          </a:solidFill>
                        </a:rPr>
                        <a:t>Ⅱ</a:t>
                      </a:r>
                    </a:p>
                  </a:txBody>
                  <a:tcPr marL="91440" marR="91440" marT="45720" marB="45720" anchor="t" vert="horz">
                    <a:lnL w="12700" cap="flat" cmpd="sng">
                      <a:solidFill>
                        <a:schemeClr val="dk1">
                          <a:alpha val="100000"/>
                        </a:schemeClr>
                      </a:solidFill>
                      <a:prstDash val="solid"/>
                      <a:round/>
                    </a:lnL>
                    <a:lnR w="12700" cap="flat" cmpd="sng">
                      <a:solidFill>
                        <a:schemeClr val="dk1">
                          <a:alpha val="100000"/>
                        </a:schemeClr>
                      </a:solidFill>
                      <a:prstDash val="solid"/>
                      <a:round/>
                    </a:lnR>
                    <a:lnT w="28575"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spcBef>
                          <a:spcPct val="15000"/>
                        </a:spcBef>
                      </a:pPr>
                      <a:r>
                        <a:rPr altLang="zh-CN" b="1" sz="1800" lang="en-US">
                          <a:solidFill>
                            <a:schemeClr val="dk2"/>
                          </a:solidFill>
                        </a:rPr>
                        <a:t>Ⅲ</a:t>
                      </a:r>
                    </a:p>
                  </a:txBody>
                  <a:tcPr marL="91440" marR="91440" marT="45720" marB="45720" anchor="t" vert="horz">
                    <a:lnL w="12700" cap="flat" cmpd="sng">
                      <a:solidFill>
                        <a:schemeClr val="dk1">
                          <a:alpha val="100000"/>
                        </a:schemeClr>
                      </a:solidFill>
                      <a:prstDash val="solid"/>
                      <a:round/>
                    </a:lnL>
                    <a:lnR w="12700" cap="flat" cmpd="sng">
                      <a:solidFill>
                        <a:schemeClr val="dk1">
                          <a:alpha val="100000"/>
                        </a:schemeClr>
                      </a:solidFill>
                      <a:prstDash val="solid"/>
                      <a:round/>
                    </a:lnR>
                    <a:lnT w="28575"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spcBef>
                          <a:spcPct val="15000"/>
                        </a:spcBef>
                      </a:pPr>
                      <a:r>
                        <a:rPr altLang="zh-CN" b="1" sz="1800" lang="en-US">
                          <a:solidFill>
                            <a:schemeClr val="dk2"/>
                          </a:solidFill>
                        </a:rPr>
                        <a:t>Ⅳ</a:t>
                      </a:r>
                    </a:p>
                    <a:p>
                      <a:pPr algn="l" eaLnBrk="1" hangingPunct="1" latinLnBrk="1" lvl="0">
                        <a:spcBef>
                          <a:spcPct val="15000"/>
                        </a:spcBef>
                      </a:pPr>
                      <a:endParaRPr altLang="zh-CN" sz="1800" lang="en-US"/>
                    </a:p>
                  </a:txBody>
                  <a:tcPr marL="91440" marR="91440" marT="45720" marB="45720" anchor="t" vert="horz">
                    <a:lnL w="12700" cap="flat" cmpd="sng">
                      <a:solidFill>
                        <a:schemeClr val="dk1">
                          <a:alpha val="100000"/>
                        </a:schemeClr>
                      </a:solidFill>
                      <a:prstDash val="solid"/>
                      <a:round/>
                    </a:lnL>
                    <a:lnR w="12700" cap="flat" cmpd="sng">
                      <a:solidFill>
                        <a:schemeClr val="dk1">
                          <a:alpha val="100000"/>
                        </a:schemeClr>
                      </a:solidFill>
                      <a:prstDash val="solid"/>
                      <a:round/>
                    </a:lnR>
                    <a:lnT w="28575"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l" eaLnBrk="1" hangingPunct="1" latinLnBrk="1" lvl="0">
                        <a:spcBef>
                          <a:spcPct val="15000"/>
                        </a:spcBef>
                      </a:pPr>
                      <a:r>
                        <a:rPr altLang="en-US" b="1" sz="1800" lang="zh-CN">
                          <a:solidFill>
                            <a:schemeClr val="dk2"/>
                          </a:solidFill>
                        </a:rPr>
                        <a:t>产量</a:t>
                      </a:r>
                    </a:p>
                  </a:txBody>
                  <a:tcPr marL="91440" marR="91440" marT="45720" marB="45720" anchor="t" vert="horz">
                    <a:lnL w="12700" cap="flat" cmpd="sng">
                      <a:solidFill>
                        <a:schemeClr val="dk1">
                          <a:alpha val="100000"/>
                        </a:schemeClr>
                      </a:solidFill>
                      <a:prstDash val="solid"/>
                      <a:round/>
                    </a:lnL>
                    <a:lnR w="28575" cap="flat" cmpd="sng">
                      <a:solidFill>
                        <a:schemeClr val="dk1">
                          <a:alpha val="100000"/>
                        </a:schemeClr>
                      </a:solidFill>
                      <a:prstDash val="solid"/>
                      <a:round/>
                    </a:lnR>
                    <a:lnT w="28575" cap="flat" cmpd="sng">
                      <a:solidFill>
                        <a:schemeClr val="dk1">
                          <a:alpha val="100000"/>
                        </a:schemeClr>
                      </a:solidFill>
                      <a:prstDash val="solid"/>
                      <a:round/>
                    </a:lnT>
                    <a:lnB w="12700" cap="flat" cmpd="sng">
                      <a:solidFill>
                        <a:schemeClr val="dk1">
                          <a:alpha val="100000"/>
                        </a:schemeClr>
                      </a:solidFill>
                      <a:prstDash val="solid"/>
                      <a:round/>
                    </a:lnB>
                    <a:noFill/>
                  </a:tcPr>
                </a:tc>
              </a:tr>
              <a:tr h="420687">
                <a:tc>
                  <a:txBody>
                    <a:bodyPr/>
                    <a:p>
                      <a:pPr algn="ctr" eaLnBrk="1" hangingPunct="1" latinLnBrk="1" lvl="0">
                        <a:spcBef>
                          <a:spcPct val="15000"/>
                        </a:spcBef>
                      </a:pPr>
                      <a:r>
                        <a:rPr altLang="zh-CN" b="1" sz="1800" lang="en-US">
                          <a:solidFill>
                            <a:schemeClr val="dk2"/>
                          </a:solidFill>
                        </a:rPr>
                        <a:t>Ⅰ</a:t>
                      </a:r>
                    </a:p>
                  </a:txBody>
                  <a:tcPr marL="91440" marR="91440" marT="45720" marB="45720" anchor="t" vert="horz">
                    <a:lnL w="28575"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spcBef>
                          <a:spcPct val="15000"/>
                        </a:spcBef>
                      </a:pPr>
                      <a:r>
                        <a:rPr altLang="zh-CN" b="1" sz="1800" lang="en-US">
                          <a:solidFill>
                            <a:schemeClr val="dk2"/>
                          </a:solidFill>
                        </a:rPr>
                        <a:t>10.8</a:t>
                      </a:r>
                    </a:p>
                  </a:txBody>
                  <a:tcPr marL="91440" marR="91440" marT="45720" marB="45720" anchor="t"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spcBef>
                          <a:spcPct val="15000"/>
                        </a:spcBef>
                      </a:pPr>
                      <a:r>
                        <a:rPr altLang="zh-CN" b="1" sz="1800" lang="en-US">
                          <a:solidFill>
                            <a:schemeClr val="dk2"/>
                          </a:solidFill>
                        </a:rPr>
                        <a:t>10.95</a:t>
                      </a:r>
                    </a:p>
                  </a:txBody>
                  <a:tcPr marL="91440" marR="91440" marT="45720" marB="45720" anchor="t"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spcBef>
                          <a:spcPct val="15000"/>
                        </a:spcBef>
                      </a:pPr>
                      <a:r>
                        <a:rPr altLang="zh-CN" b="1" sz="1800" lang="en-US">
                          <a:solidFill>
                            <a:schemeClr val="dk2"/>
                          </a:solidFill>
                        </a:rPr>
                        <a:t>11.1</a:t>
                      </a:r>
                    </a:p>
                  </a:txBody>
                  <a:tcPr marL="91440" marR="91440" marT="45720" marB="45720" anchor="t"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spcBef>
                          <a:spcPct val="15000"/>
                        </a:spcBef>
                      </a:pPr>
                      <a:r>
                        <a:rPr altLang="zh-CN" b="1" sz="1800" lang="en-US">
                          <a:solidFill>
                            <a:schemeClr val="dk2"/>
                          </a:solidFill>
                        </a:rPr>
                        <a:t>11.25</a:t>
                      </a:r>
                    </a:p>
                  </a:txBody>
                  <a:tcPr marL="91440" marR="91440" marT="45720" marB="45720" anchor="t"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spcBef>
                          <a:spcPct val="15000"/>
                        </a:spcBef>
                      </a:pPr>
                      <a:r>
                        <a:rPr altLang="zh-CN" b="1" sz="1800" lang="en-US">
                          <a:solidFill>
                            <a:schemeClr val="dk2"/>
                          </a:solidFill>
                        </a:rPr>
                        <a:t>25</a:t>
                      </a:r>
                    </a:p>
                  </a:txBody>
                  <a:tcPr marL="91440" marR="91440" marT="45720" marB="45720" anchor="t" vert="horz">
                    <a:lnL w="12700" cap="flat" cmpd="sng">
                      <a:solidFill>
                        <a:schemeClr val="dk1">
                          <a:alpha val="100000"/>
                        </a:schemeClr>
                      </a:solidFill>
                      <a:prstDash val="solid"/>
                      <a:round/>
                    </a:lnL>
                    <a:lnR w="28575"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r>
              <a:tr h="420687">
                <a:tc>
                  <a:txBody>
                    <a:bodyPr/>
                    <a:p>
                      <a:pPr algn="ctr" eaLnBrk="1" hangingPunct="1" latinLnBrk="1" lvl="0">
                        <a:spcBef>
                          <a:spcPct val="15000"/>
                        </a:spcBef>
                      </a:pPr>
                      <a:r>
                        <a:rPr altLang="zh-CN" b="1" sz="1800" lang="en-US">
                          <a:solidFill>
                            <a:schemeClr val="dk2"/>
                          </a:solidFill>
                        </a:rPr>
                        <a:t>Ⅱ</a:t>
                      </a:r>
                    </a:p>
                  </a:txBody>
                  <a:tcPr marL="91440" marR="91440" marT="45720" marB="45720" anchor="t" vert="horz">
                    <a:lnL w="28575"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spcBef>
                          <a:spcPct val="15000"/>
                        </a:spcBef>
                      </a:pPr>
                      <a:r>
                        <a:rPr altLang="zh-CN" b="1" sz="1800" lang="en-US">
                          <a:solidFill>
                            <a:schemeClr val="dk2"/>
                          </a:solidFill>
                        </a:rPr>
                        <a:t>M</a:t>
                      </a:r>
                    </a:p>
                  </a:txBody>
                  <a:tcPr marL="91440" marR="91440" marT="45720" marB="45720" anchor="t"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spcBef>
                          <a:spcPct val="15000"/>
                        </a:spcBef>
                      </a:pPr>
                      <a:r>
                        <a:rPr altLang="zh-CN" b="1" sz="1800" lang="en-US">
                          <a:solidFill>
                            <a:schemeClr val="dk2"/>
                          </a:solidFill>
                        </a:rPr>
                        <a:t>11.10</a:t>
                      </a:r>
                    </a:p>
                  </a:txBody>
                  <a:tcPr marL="91440" marR="91440" marT="45720" marB="45720" anchor="t"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spcBef>
                          <a:spcPct val="15000"/>
                        </a:spcBef>
                      </a:pPr>
                      <a:r>
                        <a:rPr altLang="zh-CN" b="1" sz="1800" lang="en-US">
                          <a:solidFill>
                            <a:schemeClr val="dk2"/>
                          </a:solidFill>
                        </a:rPr>
                        <a:t>11.25</a:t>
                      </a:r>
                    </a:p>
                  </a:txBody>
                  <a:tcPr marL="91440" marR="91440" marT="45720" marB="45720" anchor="t"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spcBef>
                          <a:spcPct val="15000"/>
                        </a:spcBef>
                      </a:pPr>
                      <a:r>
                        <a:rPr altLang="zh-CN" b="1" sz="1800" lang="en-US">
                          <a:solidFill>
                            <a:schemeClr val="dk2"/>
                          </a:solidFill>
                        </a:rPr>
                        <a:t>11.40</a:t>
                      </a:r>
                    </a:p>
                  </a:txBody>
                  <a:tcPr marL="91440" marR="91440" marT="45720" marB="45720" anchor="t"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spcBef>
                          <a:spcPct val="15000"/>
                        </a:spcBef>
                      </a:pPr>
                      <a:r>
                        <a:rPr altLang="zh-CN" b="1" sz="1800" lang="en-US">
                          <a:solidFill>
                            <a:schemeClr val="dk2"/>
                          </a:solidFill>
                        </a:rPr>
                        <a:t>35</a:t>
                      </a:r>
                    </a:p>
                  </a:txBody>
                  <a:tcPr marL="91440" marR="91440" marT="45720" marB="45720" anchor="t" vert="horz">
                    <a:lnL w="12700" cap="flat" cmpd="sng">
                      <a:solidFill>
                        <a:schemeClr val="dk1">
                          <a:alpha val="100000"/>
                        </a:schemeClr>
                      </a:solidFill>
                      <a:prstDash val="solid"/>
                      <a:round/>
                    </a:lnL>
                    <a:lnR w="28575"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r>
              <a:tr h="420687">
                <a:tc>
                  <a:txBody>
                    <a:bodyPr/>
                    <a:p>
                      <a:pPr algn="ctr" eaLnBrk="1" hangingPunct="1" latinLnBrk="1" lvl="0">
                        <a:spcBef>
                          <a:spcPct val="15000"/>
                        </a:spcBef>
                      </a:pPr>
                      <a:r>
                        <a:rPr altLang="zh-CN" b="1" sz="1800" lang="en-US">
                          <a:solidFill>
                            <a:schemeClr val="dk2"/>
                          </a:solidFill>
                        </a:rPr>
                        <a:t>Ⅲ</a:t>
                      </a:r>
                    </a:p>
                  </a:txBody>
                  <a:tcPr marL="91440" marR="91440" marT="45720" marB="45720" anchor="t" vert="horz">
                    <a:lnL w="28575"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spcBef>
                          <a:spcPct val="15000"/>
                        </a:spcBef>
                      </a:pPr>
                      <a:r>
                        <a:rPr altLang="zh-CN" b="1" sz="1800" lang="en-US">
                          <a:solidFill>
                            <a:schemeClr val="dk2"/>
                          </a:solidFill>
                        </a:rPr>
                        <a:t>M</a:t>
                      </a:r>
                    </a:p>
                  </a:txBody>
                  <a:tcPr marL="91440" marR="91440" marT="45720" marB="45720" anchor="t"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spcBef>
                          <a:spcPct val="15000"/>
                        </a:spcBef>
                      </a:pPr>
                      <a:r>
                        <a:rPr altLang="zh-CN" b="1" sz="1800" lang="en-US">
                          <a:solidFill>
                            <a:schemeClr val="dk2"/>
                          </a:solidFill>
                        </a:rPr>
                        <a:t>M</a:t>
                      </a:r>
                    </a:p>
                  </a:txBody>
                  <a:tcPr marL="91440" marR="91440" marT="45720" marB="45720" anchor="t"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spcBef>
                          <a:spcPct val="15000"/>
                        </a:spcBef>
                      </a:pPr>
                      <a:r>
                        <a:rPr altLang="zh-CN" b="1" sz="1800" lang="en-US">
                          <a:solidFill>
                            <a:schemeClr val="dk2"/>
                          </a:solidFill>
                        </a:rPr>
                        <a:t>11.00</a:t>
                      </a:r>
                    </a:p>
                  </a:txBody>
                  <a:tcPr marL="91440" marR="91440" marT="45720" marB="45720" anchor="t"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spcBef>
                          <a:spcPct val="15000"/>
                        </a:spcBef>
                      </a:pPr>
                      <a:r>
                        <a:rPr altLang="zh-CN" b="1" sz="1800" lang="en-US">
                          <a:solidFill>
                            <a:schemeClr val="dk2"/>
                          </a:solidFill>
                        </a:rPr>
                        <a:t>11.15</a:t>
                      </a:r>
                    </a:p>
                  </a:txBody>
                  <a:tcPr marL="91440" marR="91440" marT="45720" marB="45720" anchor="t"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spcBef>
                          <a:spcPct val="15000"/>
                        </a:spcBef>
                      </a:pPr>
                      <a:r>
                        <a:rPr altLang="zh-CN" b="1" sz="1800" lang="en-US">
                          <a:solidFill>
                            <a:schemeClr val="dk2"/>
                          </a:solidFill>
                        </a:rPr>
                        <a:t>30</a:t>
                      </a:r>
                    </a:p>
                  </a:txBody>
                  <a:tcPr marL="91440" marR="91440" marT="45720" marB="45720" anchor="t" vert="horz">
                    <a:lnL w="12700" cap="flat" cmpd="sng">
                      <a:solidFill>
                        <a:schemeClr val="dk1">
                          <a:alpha val="100000"/>
                        </a:schemeClr>
                      </a:solidFill>
                      <a:prstDash val="solid"/>
                      <a:round/>
                    </a:lnL>
                    <a:lnR w="28575"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r>
              <a:tr h="420687">
                <a:tc>
                  <a:txBody>
                    <a:bodyPr/>
                    <a:p>
                      <a:pPr algn="ctr" eaLnBrk="1" hangingPunct="1" latinLnBrk="1" lvl="0">
                        <a:spcBef>
                          <a:spcPct val="15000"/>
                        </a:spcBef>
                      </a:pPr>
                      <a:r>
                        <a:rPr altLang="zh-CN" b="1" sz="1800" lang="en-US">
                          <a:solidFill>
                            <a:schemeClr val="dk2"/>
                          </a:solidFill>
                        </a:rPr>
                        <a:t>Ⅳ</a:t>
                      </a:r>
                    </a:p>
                  </a:txBody>
                  <a:tcPr marL="91440" marR="91440" marT="45720" marB="45720" anchor="t" vert="horz">
                    <a:lnL w="28575"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spcBef>
                          <a:spcPct val="15000"/>
                        </a:spcBef>
                      </a:pPr>
                      <a:r>
                        <a:rPr altLang="zh-CN" b="1" sz="1800" lang="en-US">
                          <a:solidFill>
                            <a:schemeClr val="dk2"/>
                          </a:solidFill>
                        </a:rPr>
                        <a:t>M</a:t>
                      </a:r>
                    </a:p>
                  </a:txBody>
                  <a:tcPr marL="91440" marR="91440" marT="45720" marB="45720" anchor="t"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spcBef>
                          <a:spcPct val="15000"/>
                        </a:spcBef>
                      </a:pPr>
                      <a:r>
                        <a:rPr altLang="zh-CN" b="1" sz="1800" lang="en-US">
                          <a:solidFill>
                            <a:schemeClr val="dk2"/>
                          </a:solidFill>
                        </a:rPr>
                        <a:t>M</a:t>
                      </a:r>
                    </a:p>
                  </a:txBody>
                  <a:tcPr marL="91440" marR="91440" marT="45720" marB="45720" anchor="t"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spcBef>
                          <a:spcPct val="15000"/>
                        </a:spcBef>
                      </a:pPr>
                      <a:r>
                        <a:rPr altLang="zh-CN" b="1" sz="1800" lang="en-US">
                          <a:solidFill>
                            <a:schemeClr val="dk2"/>
                          </a:solidFill>
                        </a:rPr>
                        <a:t>M</a:t>
                      </a:r>
                    </a:p>
                  </a:txBody>
                  <a:tcPr marL="91440" marR="91440" marT="45720" marB="45720" anchor="t"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spcBef>
                          <a:spcPct val="15000"/>
                        </a:spcBef>
                      </a:pPr>
                      <a:r>
                        <a:rPr altLang="zh-CN" b="1" sz="1800" lang="en-US">
                          <a:solidFill>
                            <a:schemeClr val="dk2"/>
                          </a:solidFill>
                        </a:rPr>
                        <a:t>11.30</a:t>
                      </a:r>
                    </a:p>
                  </a:txBody>
                  <a:tcPr marL="91440" marR="91440" marT="45720" marB="45720" anchor="t"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spcBef>
                          <a:spcPct val="15000"/>
                        </a:spcBef>
                      </a:pPr>
                      <a:r>
                        <a:rPr altLang="zh-CN" b="1" sz="1800" lang="en-US">
                          <a:solidFill>
                            <a:schemeClr val="dk2"/>
                          </a:solidFill>
                        </a:rPr>
                        <a:t>10</a:t>
                      </a:r>
                    </a:p>
                  </a:txBody>
                  <a:tcPr marL="91440" marR="91440" marT="45720" marB="45720" anchor="t" vert="horz">
                    <a:lnL w="12700" cap="flat" cmpd="sng">
                      <a:solidFill>
                        <a:schemeClr val="dk1">
                          <a:alpha val="100000"/>
                        </a:schemeClr>
                      </a:solidFill>
                      <a:prstDash val="solid"/>
                      <a:round/>
                    </a:lnL>
                    <a:lnR w="28575"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r>
              <a:tr h="639762">
                <a:tc>
                  <a:txBody>
                    <a:bodyPr/>
                    <a:p>
                      <a:pPr algn="ctr" eaLnBrk="1" hangingPunct="1" latinLnBrk="1" lvl="0">
                        <a:lnSpc>
                          <a:spcPct val="100000"/>
                        </a:lnSpc>
                        <a:spcBef>
                          <a:spcPct val="0"/>
                        </a:spcBef>
                      </a:pPr>
                      <a:r>
                        <a:rPr altLang="en-US" b="1" sz="1800" lang="zh-CN">
                          <a:solidFill>
                            <a:schemeClr val="dk2"/>
                          </a:solidFill>
                        </a:rPr>
                        <a:t>销量</a:t>
                      </a:r>
                    </a:p>
                  </a:txBody>
                  <a:tcPr marL="91440" marR="91440" marT="45720" marB="45720" anchor="ctr" vert="horz">
                    <a:lnL w="28575"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28575" cap="flat" cmpd="sng">
                      <a:solidFill>
                        <a:schemeClr val="dk1">
                          <a:alpha val="100000"/>
                        </a:schemeClr>
                      </a:solidFill>
                      <a:prstDash val="solid"/>
                      <a:round/>
                    </a:lnB>
                    <a:noFill/>
                  </a:tcPr>
                </a:tc>
                <a:tc>
                  <a:txBody>
                    <a:bodyPr/>
                    <a:p>
                      <a:pPr algn="ctr" eaLnBrk="1" hangingPunct="1" latinLnBrk="1" lvl="0">
                        <a:lnSpc>
                          <a:spcPct val="100000"/>
                        </a:lnSpc>
                        <a:spcBef>
                          <a:spcPct val="0"/>
                        </a:spcBef>
                      </a:pPr>
                      <a:r>
                        <a:rPr altLang="zh-CN" b="1" sz="1800" lang="en-US">
                          <a:solidFill>
                            <a:schemeClr val="dk2"/>
                          </a:solidFill>
                        </a:rPr>
                        <a:t>10</a:t>
                      </a:r>
                    </a:p>
                  </a:txBody>
                  <a:tcPr marL="91440" marR="91440" marT="45720" marB="45720" anchor="ctr"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28575" cap="flat" cmpd="sng">
                      <a:solidFill>
                        <a:schemeClr val="dk1">
                          <a:alpha val="100000"/>
                        </a:schemeClr>
                      </a:solidFill>
                      <a:prstDash val="solid"/>
                      <a:round/>
                    </a:lnB>
                    <a:noFill/>
                  </a:tcPr>
                </a:tc>
                <a:tc>
                  <a:txBody>
                    <a:bodyPr/>
                    <a:p>
                      <a:pPr algn="ctr" eaLnBrk="1" hangingPunct="1" latinLnBrk="1" lvl="0">
                        <a:lnSpc>
                          <a:spcPct val="100000"/>
                        </a:lnSpc>
                        <a:spcBef>
                          <a:spcPct val="0"/>
                        </a:spcBef>
                      </a:pPr>
                      <a:r>
                        <a:rPr altLang="zh-CN" b="1" sz="1800" lang="en-US">
                          <a:solidFill>
                            <a:schemeClr val="dk2"/>
                          </a:solidFill>
                        </a:rPr>
                        <a:t>15</a:t>
                      </a:r>
                    </a:p>
                  </a:txBody>
                  <a:tcPr marL="91440" marR="91440" marT="45720" marB="45720" anchor="ctr"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28575" cap="flat" cmpd="sng">
                      <a:solidFill>
                        <a:schemeClr val="dk1">
                          <a:alpha val="100000"/>
                        </a:schemeClr>
                      </a:solidFill>
                      <a:prstDash val="solid"/>
                      <a:round/>
                    </a:lnB>
                    <a:noFill/>
                  </a:tcPr>
                </a:tc>
                <a:tc>
                  <a:txBody>
                    <a:bodyPr/>
                    <a:p>
                      <a:pPr algn="ctr" eaLnBrk="1" hangingPunct="1" latinLnBrk="1" lvl="0">
                        <a:lnSpc>
                          <a:spcPct val="100000"/>
                        </a:lnSpc>
                        <a:spcBef>
                          <a:spcPct val="0"/>
                        </a:spcBef>
                      </a:pPr>
                      <a:r>
                        <a:rPr altLang="zh-CN" b="1" sz="1800" lang="en-US">
                          <a:solidFill>
                            <a:schemeClr val="dk2"/>
                          </a:solidFill>
                        </a:rPr>
                        <a:t>25</a:t>
                      </a:r>
                    </a:p>
                  </a:txBody>
                  <a:tcPr marL="91440" marR="91440" marT="45720" marB="45720" anchor="ctr"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28575" cap="flat" cmpd="sng">
                      <a:solidFill>
                        <a:schemeClr val="dk1">
                          <a:alpha val="100000"/>
                        </a:schemeClr>
                      </a:solidFill>
                      <a:prstDash val="solid"/>
                      <a:round/>
                    </a:lnB>
                    <a:noFill/>
                  </a:tcPr>
                </a:tc>
                <a:tc>
                  <a:txBody>
                    <a:bodyPr/>
                    <a:p>
                      <a:pPr algn="ctr" eaLnBrk="1" hangingPunct="1" latinLnBrk="1" lvl="0">
                        <a:lnSpc>
                          <a:spcPct val="100000"/>
                        </a:lnSpc>
                        <a:spcBef>
                          <a:spcPct val="0"/>
                        </a:spcBef>
                      </a:pPr>
                      <a:r>
                        <a:rPr altLang="zh-CN" b="1" sz="1800" lang="en-US">
                          <a:solidFill>
                            <a:schemeClr val="dk2"/>
                          </a:solidFill>
                        </a:rPr>
                        <a:t>20</a:t>
                      </a:r>
                    </a:p>
                  </a:txBody>
                  <a:tcPr marL="91440" marR="91440" marT="45720" marB="45720" anchor="ctr"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28575" cap="flat" cmpd="sng">
                      <a:solidFill>
                        <a:schemeClr val="dk1">
                          <a:alpha val="100000"/>
                        </a:schemeClr>
                      </a:solidFill>
                      <a:prstDash val="solid"/>
                      <a:round/>
                    </a:lnB>
                    <a:noFill/>
                  </a:tcPr>
                </a:tc>
                <a:tc>
                  <a:txBody>
                    <a:bodyPr/>
                    <a:p>
                      <a:pPr algn="r" eaLnBrk="1" hangingPunct="1" latinLnBrk="1" lvl="0">
                        <a:lnSpc>
                          <a:spcPct val="100000"/>
                        </a:lnSpc>
                        <a:spcBef>
                          <a:spcPct val="0"/>
                        </a:spcBef>
                      </a:pPr>
                      <a:r>
                        <a:rPr altLang="zh-CN" b="1" sz="1800" lang="en-US">
                          <a:solidFill>
                            <a:schemeClr val="dk2"/>
                          </a:solidFill>
                        </a:rPr>
                        <a:t>   100</a:t>
                      </a:r>
                    </a:p>
                    <a:p>
                      <a:pPr algn="l" eaLnBrk="1" hangingPunct="1" latinLnBrk="1" lvl="0">
                        <a:lnSpc>
                          <a:spcPct val="100000"/>
                        </a:lnSpc>
                        <a:spcBef>
                          <a:spcPct val="0"/>
                        </a:spcBef>
                      </a:pPr>
                      <a:r>
                        <a:rPr altLang="zh-CN" b="1" sz="1800" lang="en-US">
                          <a:solidFill>
                            <a:schemeClr val="dk2"/>
                          </a:solidFill>
                        </a:rPr>
                        <a:t>70</a:t>
                      </a:r>
                    </a:p>
                  </a:txBody>
                  <a:tcPr marL="91440" marR="91440" marT="45720" marB="45720" anchor="ctr" vert="horz">
                    <a:lnL w="12700" cap="flat" cmpd="sng">
                      <a:solidFill>
                        <a:schemeClr val="dk1">
                          <a:alpha val="100000"/>
                        </a:schemeClr>
                      </a:solidFill>
                      <a:prstDash val="solid"/>
                      <a:round/>
                    </a:lnL>
                    <a:lnR w="28575" cap="flat" cmpd="sng">
                      <a:solidFill>
                        <a:schemeClr val="dk1">
                          <a:alpha val="100000"/>
                        </a:schemeClr>
                      </a:solidFill>
                      <a:prstDash val="solid"/>
                      <a:round/>
                    </a:lnR>
                    <a:lnT w="12700" cap="flat" cmpd="sng">
                      <a:solidFill>
                        <a:schemeClr val="dk1">
                          <a:alpha val="100000"/>
                        </a:schemeClr>
                      </a:solidFill>
                      <a:prstDash val="solid"/>
                      <a:round/>
                    </a:lnT>
                    <a:lnB w="28575" cap="flat" cmpd="sng">
                      <a:solidFill>
                        <a:schemeClr val="dk1">
                          <a:alpha val="100000"/>
                        </a:schemeClr>
                      </a:solidFill>
                      <a:prstDash val="solid"/>
                      <a:round/>
                    </a:lnB>
                    <a:lnTlToBr w="12700" cap="flat" cmpd="sng">
                      <a:solidFill>
                        <a:schemeClr val="dk1">
                          <a:alpha val="100000"/>
                        </a:schemeClr>
                      </a:solidFill>
                      <a:prstDash val="solid"/>
                      <a:round/>
                    </a:lnTlToBr>
                    <a:noFill/>
                  </a:tcPr>
                </a:tc>
              </a:tr>
            </a:tbl>
          </a:graphicData>
        </a:graphic>
      </p:graphicFrame>
      <p:sp>
        <p:nvSpPr>
          <p:cNvPr id="1050168" name=""/>
          <p:cNvSpPr txBox="1"/>
          <p:nvPr/>
        </p:nvSpPr>
        <p:spPr>
          <a:xfrm rot="0">
            <a:off x="468312" y="4508500"/>
            <a:ext cx="7848600" cy="968375"/>
          </a:xfrm>
          <a:prstGeom prst="rect"/>
          <a:noFill/>
          <a:ln>
            <a:noFill/>
          </a:ln>
        </p:spPr>
        <p:txBody>
          <a:bodyPr anchor="t" bIns="45720" lIns="91440" rIns="91440" tIns="45720" vert="horz">
            <a:spAutoFit/>
          </a:bodyPr>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eaLnBrk="1" hangingPunct="1" latinLnBrk="1" lvl="0"/>
            <a:r>
              <a:rPr altLang="en-US" lang="zh-CN"/>
              <a:t>由于产大于销，加上一个虚拟的销地</a:t>
            </a:r>
            <a:r>
              <a:rPr altLang="zh-CN" lang="en-US"/>
              <a:t>D</a:t>
            </a:r>
            <a:r>
              <a:rPr altLang="en-US" lang="zh-CN"/>
              <a:t>，化为平衡问题，即可应用表上作业法求解。</a:t>
            </a:r>
          </a:p>
        </p:txBody>
      </p:sp>
    </p:spTree>
  </p:cSld>
  <p:clrMapOvr>
    <a:masterClrMapping/>
  </p:clrMapOvr>
  <p:timing/>
</p:sld>
</file>

<file path=ppt/slides/slide44.xml><?xml version="1.0" encoding="utf-8"?>
<p:sld xmlns:a="http://schemas.openxmlformats.org/drawingml/2006/main" xmlns:r="http://schemas.openxmlformats.org/officeDocument/2006/relationships" xmlns:p="http://schemas.openxmlformats.org/presentationml/2006/main" showMasterSp="1">
  <p:cSld>
    <p:spTree>
      <p:nvGrpSpPr>
        <p:cNvPr id="204" name=""/>
        <p:cNvGrpSpPr/>
        <p:nvPr/>
      </p:nvGrpSpPr>
      <p:grpSpPr>
        <a:xfrm rot="0">
          <a:off x="0" y="0"/>
          <a:ext cx="0" cy="0"/>
          <a:chOff x="0" y="0"/>
          <a:chExt cx="0" cy="0"/>
        </a:xfrm>
      </p:grpSpPr>
      <p:sp>
        <p:nvSpPr>
          <p:cNvPr id="1050169" name="" descr="Large confetti"/>
          <p:cNvSpPr/>
          <p:nvPr>
            <p:ph type="title" sz="full" idx="0"/>
          </p:nvPr>
        </p:nvSpPr>
        <p:spPr>
          <a:xfrm rot="0">
            <a:off x="179387" y="115887"/>
            <a:ext cx="7345362" cy="7112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1" sz="3400" i="0" u="none">
                <a:solidFill>
                  <a:srgbClr val="003300"/>
                </a:solidFill>
                <a:latin typeface="Times New Roman" pitchFamily="18" charset="0"/>
                <a:ea typeface="宋体" pitchFamily="2" charset="-122"/>
                <a:sym typeface="Times New Roman" pitchFamily="18" charset="0"/>
              </a:defRPr>
            </a:lvl1pPr>
          </a:lstStyle>
          <a:p>
            <a:pPr eaLnBrk="1" hangingPunct="1" latinLnBrk="1" lvl="0"/>
            <a:r>
              <a:rPr altLang="en-US" lang="zh-CN">
                <a:effectLst>
                  <a:outerShdw algn="tl" blurRad="38100" dir="2700000" dist="38100">
                    <a:srgbClr val="C0C0C0"/>
                  </a:outerShdw>
                </a:effectLst>
              </a:rPr>
              <a:t>运输问题的应用</a:t>
            </a:r>
          </a:p>
        </p:txBody>
      </p:sp>
      <p:sp>
        <p:nvSpPr>
          <p:cNvPr id="1050170" name=""/>
          <p:cNvSpPr txBox="1"/>
          <p:nvPr/>
        </p:nvSpPr>
        <p:spPr>
          <a:xfrm rot="0">
            <a:off x="395287" y="1092200"/>
            <a:ext cx="7777162" cy="1320800"/>
          </a:xfrm>
          <a:prstGeom prst="rect"/>
          <a:noFill/>
          <a:ln>
            <a:noFill/>
          </a:ln>
        </p:spPr>
        <p:txBody>
          <a:bodyPr anchor="t" bIns="45720" lIns="91440" rIns="91440" tIns="45720" vert="horz">
            <a:spAutoFit/>
          </a:bodyPr>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eaLnBrk="1" hangingPunct="1" latinLnBrk="1" lvl="0">
              <a:spcBef>
                <a:spcPct val="20000"/>
              </a:spcBef>
              <a:buFontTx/>
              <a:buNone/>
            </a:pPr>
            <a:r>
              <a:rPr altLang="en-US" lang="zh-CN"/>
              <a:t>该问题的数学模型：</a:t>
            </a:r>
          </a:p>
          <a:p>
            <a:pPr eaLnBrk="1" hangingPunct="1" latinLnBrk="1" lvl="0">
              <a:spcBef>
                <a:spcPct val="20000"/>
              </a:spcBef>
              <a:buFontTx/>
              <a:buNone/>
            </a:pPr>
            <a:r>
              <a:rPr altLang="zh-CN" sz="2000" lang="en-US"/>
              <a:t>Min f = 10.8 </a:t>
            </a:r>
            <a:r>
              <a:rPr altLang="zh-CN" sz="2000" i="1" lang="en-US"/>
              <a:t>x</a:t>
            </a:r>
            <a:r>
              <a:rPr altLang="zh-CN" baseline="-25000" sz="2000" lang="en-US"/>
              <a:t>11</a:t>
            </a:r>
            <a:r>
              <a:rPr altLang="zh-CN" sz="2000" lang="en-US"/>
              <a:t> +10.95 </a:t>
            </a:r>
            <a:r>
              <a:rPr altLang="zh-CN" sz="2000" i="1" lang="en-US"/>
              <a:t>x</a:t>
            </a:r>
            <a:r>
              <a:rPr altLang="zh-CN" baseline="-25000" sz="2000" lang="en-US"/>
              <a:t>12</a:t>
            </a:r>
            <a:r>
              <a:rPr altLang="zh-CN" sz="2000" lang="en-US"/>
              <a:t> +11.1 </a:t>
            </a:r>
            <a:r>
              <a:rPr altLang="zh-CN" sz="2000" i="1" lang="en-US"/>
              <a:t>x</a:t>
            </a:r>
            <a:r>
              <a:rPr altLang="zh-CN" baseline="-25000" sz="2000" lang="en-US"/>
              <a:t>13</a:t>
            </a:r>
            <a:r>
              <a:rPr altLang="zh-CN" sz="2000" lang="en-US"/>
              <a:t> +11.25 </a:t>
            </a:r>
            <a:r>
              <a:rPr altLang="zh-CN" sz="2000" i="1" lang="en-US"/>
              <a:t>x</a:t>
            </a:r>
            <a:r>
              <a:rPr altLang="zh-CN" baseline="-25000" sz="2000" lang="en-US"/>
              <a:t>14</a:t>
            </a:r>
            <a:r>
              <a:rPr altLang="zh-CN" sz="2000" lang="en-US"/>
              <a:t> +11.1 </a:t>
            </a:r>
            <a:r>
              <a:rPr altLang="zh-CN" sz="2000" i="1" lang="en-US"/>
              <a:t>x</a:t>
            </a:r>
            <a:r>
              <a:rPr altLang="zh-CN" baseline="-25000" sz="2000" lang="en-US"/>
              <a:t>22 </a:t>
            </a:r>
            <a:r>
              <a:rPr altLang="zh-CN" sz="2000" lang="en-US"/>
              <a:t>+11.25 </a:t>
            </a:r>
            <a:r>
              <a:rPr altLang="zh-CN" sz="2000" i="1" lang="en-US"/>
              <a:t>x</a:t>
            </a:r>
            <a:r>
              <a:rPr altLang="zh-CN" baseline="-25000" sz="2000" lang="en-US"/>
              <a:t>23</a:t>
            </a:r>
            <a:r>
              <a:rPr altLang="zh-CN" sz="2000" lang="en-US"/>
              <a:t>     	+11.4 </a:t>
            </a:r>
            <a:r>
              <a:rPr altLang="zh-CN" sz="2000" i="1" lang="en-US"/>
              <a:t>x</a:t>
            </a:r>
            <a:r>
              <a:rPr altLang="zh-CN" baseline="-25000" sz="2000" lang="en-US"/>
              <a:t>24</a:t>
            </a:r>
            <a:r>
              <a:rPr altLang="zh-CN" sz="2000" lang="en-US"/>
              <a:t>  +11.0 </a:t>
            </a:r>
            <a:r>
              <a:rPr altLang="zh-CN" sz="2000" i="1" lang="en-US"/>
              <a:t>x</a:t>
            </a:r>
            <a:r>
              <a:rPr altLang="zh-CN" baseline="-25000" sz="2000" lang="en-US"/>
              <a:t>33</a:t>
            </a:r>
            <a:r>
              <a:rPr altLang="zh-CN" sz="2000" lang="en-US"/>
              <a:t> +11.15 </a:t>
            </a:r>
            <a:r>
              <a:rPr altLang="zh-CN" sz="2000" i="1" lang="en-US"/>
              <a:t>x</a:t>
            </a:r>
            <a:r>
              <a:rPr altLang="zh-CN" baseline="-25000" sz="2000" lang="en-US"/>
              <a:t>34</a:t>
            </a:r>
            <a:r>
              <a:rPr altLang="zh-CN" sz="2000" lang="en-US"/>
              <a:t>  +11.3 </a:t>
            </a:r>
            <a:r>
              <a:rPr altLang="zh-CN" sz="2000" i="1" lang="en-US"/>
              <a:t>x</a:t>
            </a:r>
            <a:r>
              <a:rPr altLang="zh-CN" baseline="-25000" sz="2000" lang="en-US"/>
              <a:t>44</a:t>
            </a:r>
            <a:r>
              <a:rPr altLang="zh-CN" sz="2000" lang="en-US"/>
              <a:t> </a:t>
            </a:r>
          </a:p>
        </p:txBody>
      </p:sp>
      <p:graphicFrame>
        <p:nvGraphicFramePr>
          <p:cNvPr id="4194331" name=""/>
          <p:cNvGraphicFramePr>
            <a:graphicFrameLocks/>
          </p:cNvGraphicFramePr>
          <p:nvPr/>
        </p:nvGraphicFramePr>
        <p:xfrm rot="0">
          <a:off x="539750" y="2619375"/>
          <a:ext cx="7345362" cy="3113087"/>
        </p:xfrm>
        <a:graphic>
          <a:graphicData uri="http://schemas.openxmlformats.org/drawingml/2006/table">
            <a:tbl>
              <a:tblPr/>
              <a:tblGrid>
                <a:gridCol w="1049337"/>
                <a:gridCol w="1049337"/>
                <a:gridCol w="1049337"/>
                <a:gridCol w="1049337"/>
                <a:gridCol w="1049337"/>
                <a:gridCol w="1049337"/>
                <a:gridCol w="1049337"/>
              </a:tblGrid>
              <a:tr h="790574">
                <a:tc>
                  <a:txBody>
                    <a:bodyPr/>
                    <a:p>
                      <a:pPr algn="l" eaLnBrk="1" hangingPunct="1" latinLnBrk="1" lvl="0">
                        <a:spcBef>
                          <a:spcPct val="15000"/>
                        </a:spcBef>
                      </a:pPr>
                      <a:r>
                        <a:rPr altLang="zh-CN" b="1" sz="1800" lang="en-US">
                          <a:solidFill>
                            <a:schemeClr val="dk2"/>
                          </a:solidFill>
                        </a:rPr>
                        <a:t>            j</a:t>
                      </a:r>
                    </a:p>
                    <a:p>
                      <a:pPr algn="l" eaLnBrk="1" hangingPunct="1" latinLnBrk="1" lvl="0">
                        <a:spcBef>
                          <a:spcPct val="15000"/>
                        </a:spcBef>
                      </a:pPr>
                      <a:r>
                        <a:rPr altLang="zh-CN" b="1" sz="1800" lang="en-US">
                          <a:solidFill>
                            <a:schemeClr val="dk2"/>
                          </a:solidFill>
                        </a:rPr>
                        <a:t>i</a:t>
                      </a:r>
                    </a:p>
                  </a:txBody>
                  <a:tcPr marL="91440" marR="91440" marT="45720" marB="45720" anchor="t" vert="horz">
                    <a:lnL w="28575" cap="flat" cmpd="sng">
                      <a:solidFill>
                        <a:schemeClr val="dk1">
                          <a:alpha val="100000"/>
                        </a:schemeClr>
                      </a:solidFill>
                      <a:prstDash val="solid"/>
                      <a:round/>
                    </a:lnL>
                    <a:lnR w="12700" cap="flat" cmpd="sng">
                      <a:solidFill>
                        <a:schemeClr val="dk1">
                          <a:alpha val="100000"/>
                        </a:schemeClr>
                      </a:solidFill>
                      <a:prstDash val="solid"/>
                      <a:round/>
                    </a:lnR>
                    <a:lnT w="28575" cap="flat" cmpd="sng">
                      <a:solidFill>
                        <a:schemeClr val="dk1">
                          <a:alpha val="100000"/>
                        </a:schemeClr>
                      </a:solidFill>
                      <a:prstDash val="solid"/>
                      <a:round/>
                    </a:lnT>
                    <a:lnB w="12700" cap="flat" cmpd="sng">
                      <a:solidFill>
                        <a:schemeClr val="dk1">
                          <a:alpha val="100000"/>
                        </a:schemeClr>
                      </a:solidFill>
                      <a:prstDash val="solid"/>
                      <a:round/>
                    </a:lnB>
                    <a:lnTlToBr w="12700" cap="flat" cmpd="sng">
                      <a:solidFill>
                        <a:schemeClr val="dk1">
                          <a:alpha val="100000"/>
                        </a:schemeClr>
                      </a:solidFill>
                      <a:prstDash val="solid"/>
                      <a:round/>
                    </a:lnTlToBr>
                    <a:noFill/>
                  </a:tcPr>
                </a:tc>
                <a:tc>
                  <a:txBody>
                    <a:bodyPr/>
                    <a:p>
                      <a:pPr algn="ctr" eaLnBrk="1" hangingPunct="1" latinLnBrk="1" lvl="0">
                        <a:spcBef>
                          <a:spcPct val="15000"/>
                        </a:spcBef>
                      </a:pPr>
                      <a:r>
                        <a:rPr altLang="zh-CN" b="1" sz="1800" lang="en-US">
                          <a:solidFill>
                            <a:schemeClr val="dk2"/>
                          </a:solidFill>
                        </a:rPr>
                        <a:t>Ⅰ</a:t>
                      </a:r>
                    </a:p>
                  </a:txBody>
                  <a:tcPr marL="91440" marR="91440" marT="45720" marB="45720" anchor="t" vert="horz">
                    <a:lnL w="12700" cap="flat" cmpd="sng">
                      <a:solidFill>
                        <a:schemeClr val="dk1">
                          <a:alpha val="100000"/>
                        </a:schemeClr>
                      </a:solidFill>
                      <a:prstDash val="solid"/>
                      <a:round/>
                    </a:lnL>
                    <a:lnR w="12700" cap="flat" cmpd="sng">
                      <a:solidFill>
                        <a:schemeClr val="dk1">
                          <a:alpha val="100000"/>
                        </a:schemeClr>
                      </a:solidFill>
                      <a:prstDash val="solid"/>
                      <a:round/>
                    </a:lnR>
                    <a:lnT w="28575"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spcBef>
                          <a:spcPct val="15000"/>
                        </a:spcBef>
                      </a:pPr>
                      <a:r>
                        <a:rPr altLang="zh-CN" b="1" sz="1800" lang="en-US">
                          <a:solidFill>
                            <a:schemeClr val="dk2"/>
                          </a:solidFill>
                        </a:rPr>
                        <a:t>Ⅱ</a:t>
                      </a:r>
                    </a:p>
                  </a:txBody>
                  <a:tcPr marL="91440" marR="91440" marT="45720" marB="45720" anchor="t" vert="horz">
                    <a:lnL w="12700" cap="flat" cmpd="sng">
                      <a:solidFill>
                        <a:schemeClr val="dk1">
                          <a:alpha val="100000"/>
                        </a:schemeClr>
                      </a:solidFill>
                      <a:prstDash val="solid"/>
                      <a:round/>
                    </a:lnL>
                    <a:lnR w="12700" cap="flat" cmpd="sng">
                      <a:solidFill>
                        <a:schemeClr val="dk1">
                          <a:alpha val="100000"/>
                        </a:schemeClr>
                      </a:solidFill>
                      <a:prstDash val="solid"/>
                      <a:round/>
                    </a:lnR>
                    <a:lnT w="28575"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spcBef>
                          <a:spcPct val="15000"/>
                        </a:spcBef>
                      </a:pPr>
                      <a:r>
                        <a:rPr altLang="zh-CN" b="1" sz="1800" lang="en-US">
                          <a:solidFill>
                            <a:schemeClr val="dk2"/>
                          </a:solidFill>
                        </a:rPr>
                        <a:t>Ⅲ</a:t>
                      </a:r>
                    </a:p>
                  </a:txBody>
                  <a:tcPr marL="91440" marR="91440" marT="45720" marB="45720" anchor="t" vert="horz">
                    <a:lnL w="12700" cap="flat" cmpd="sng">
                      <a:solidFill>
                        <a:schemeClr val="dk1">
                          <a:alpha val="100000"/>
                        </a:schemeClr>
                      </a:solidFill>
                      <a:prstDash val="solid"/>
                      <a:round/>
                    </a:lnL>
                    <a:lnR w="12700" cap="flat" cmpd="sng">
                      <a:solidFill>
                        <a:schemeClr val="dk1">
                          <a:alpha val="100000"/>
                        </a:schemeClr>
                      </a:solidFill>
                      <a:prstDash val="solid"/>
                      <a:round/>
                    </a:lnR>
                    <a:lnT w="28575"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spcBef>
                          <a:spcPct val="15000"/>
                        </a:spcBef>
                      </a:pPr>
                      <a:r>
                        <a:rPr altLang="zh-CN" b="1" sz="1800" lang="en-US">
                          <a:solidFill>
                            <a:schemeClr val="dk2"/>
                          </a:solidFill>
                        </a:rPr>
                        <a:t>Ⅳ</a:t>
                      </a:r>
                    </a:p>
                    <a:p>
                      <a:pPr algn="l" eaLnBrk="1" hangingPunct="1" latinLnBrk="1" lvl="0">
                        <a:spcBef>
                          <a:spcPct val="15000"/>
                        </a:spcBef>
                      </a:pPr>
                      <a:endParaRPr altLang="zh-CN" sz="1800" lang="en-US"/>
                    </a:p>
                  </a:txBody>
                  <a:tcPr marL="91440" marR="91440" marT="45720" marB="45720" anchor="t" vert="horz">
                    <a:lnL w="12700" cap="flat" cmpd="sng">
                      <a:solidFill>
                        <a:schemeClr val="dk1">
                          <a:alpha val="100000"/>
                        </a:schemeClr>
                      </a:solidFill>
                      <a:prstDash val="solid"/>
                      <a:round/>
                    </a:lnL>
                    <a:lnR w="12700" cap="flat" cmpd="sng">
                      <a:solidFill>
                        <a:schemeClr val="dk1">
                          <a:alpha val="100000"/>
                        </a:schemeClr>
                      </a:solidFill>
                      <a:prstDash val="solid"/>
                      <a:round/>
                    </a:lnR>
                    <a:lnT w="28575"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l" eaLnBrk="1" hangingPunct="1" latinLnBrk="1" lvl="0">
                        <a:spcBef>
                          <a:spcPct val="15000"/>
                        </a:spcBef>
                      </a:pPr>
                      <a:r>
                        <a:rPr altLang="zh-CN" b="1" sz="1800" lang="en-US">
                          <a:solidFill>
                            <a:schemeClr val="dk2"/>
                          </a:solidFill>
                        </a:rPr>
                        <a:t>D</a:t>
                      </a:r>
                    </a:p>
                  </a:txBody>
                  <a:tcPr marL="91440" marR="91440" marT="45720" marB="45720" anchor="t" vert="horz">
                    <a:lnL w="12700" cap="flat" cmpd="sng">
                      <a:solidFill>
                        <a:schemeClr val="dk1">
                          <a:alpha val="100000"/>
                        </a:schemeClr>
                      </a:solidFill>
                      <a:prstDash val="solid"/>
                      <a:round/>
                    </a:lnL>
                    <a:lnR w="12700" cap="flat" cmpd="sng">
                      <a:solidFill>
                        <a:schemeClr val="dk1">
                          <a:alpha val="100000"/>
                        </a:schemeClr>
                      </a:solidFill>
                      <a:prstDash val="solid"/>
                      <a:round/>
                    </a:lnR>
                    <a:lnT w="28575"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l" eaLnBrk="1" hangingPunct="1" latinLnBrk="1" lvl="0">
                        <a:spcBef>
                          <a:spcPct val="15000"/>
                        </a:spcBef>
                      </a:pPr>
                      <a:r>
                        <a:rPr altLang="en-US" b="1" sz="1800" lang="zh-CN">
                          <a:solidFill>
                            <a:schemeClr val="dk2"/>
                          </a:solidFill>
                        </a:rPr>
                        <a:t>产量</a:t>
                      </a:r>
                    </a:p>
                  </a:txBody>
                  <a:tcPr marL="91440" marR="91440" marT="45720" marB="45720" anchor="t" vert="horz">
                    <a:lnL w="12700" cap="flat" cmpd="sng">
                      <a:solidFill>
                        <a:schemeClr val="dk1">
                          <a:alpha val="100000"/>
                        </a:schemeClr>
                      </a:solidFill>
                      <a:prstDash val="solid"/>
                      <a:round/>
                    </a:lnL>
                    <a:lnR w="28575" cap="flat" cmpd="sng">
                      <a:solidFill>
                        <a:schemeClr val="dk1">
                          <a:alpha val="100000"/>
                        </a:schemeClr>
                      </a:solidFill>
                      <a:prstDash val="solid"/>
                      <a:round/>
                    </a:lnR>
                    <a:lnT w="28575" cap="flat" cmpd="sng">
                      <a:solidFill>
                        <a:schemeClr val="dk1">
                          <a:alpha val="100000"/>
                        </a:schemeClr>
                      </a:solidFill>
                      <a:prstDash val="solid"/>
                      <a:round/>
                    </a:lnT>
                    <a:lnB w="12700" cap="flat" cmpd="sng">
                      <a:solidFill>
                        <a:schemeClr val="dk1">
                          <a:alpha val="100000"/>
                        </a:schemeClr>
                      </a:solidFill>
                      <a:prstDash val="solid"/>
                      <a:round/>
                    </a:lnB>
                    <a:noFill/>
                  </a:tcPr>
                </a:tc>
              </a:tr>
              <a:tr h="420687">
                <a:tc>
                  <a:txBody>
                    <a:bodyPr/>
                    <a:p>
                      <a:pPr algn="ctr" eaLnBrk="1" hangingPunct="1" latinLnBrk="1" lvl="0">
                        <a:spcBef>
                          <a:spcPct val="15000"/>
                        </a:spcBef>
                      </a:pPr>
                      <a:r>
                        <a:rPr altLang="zh-CN" b="1" sz="1800" lang="en-US">
                          <a:solidFill>
                            <a:schemeClr val="dk2"/>
                          </a:solidFill>
                        </a:rPr>
                        <a:t>Ⅰ</a:t>
                      </a:r>
                    </a:p>
                  </a:txBody>
                  <a:tcPr marL="91440" marR="91440" marT="45720" marB="45720" anchor="t" vert="horz">
                    <a:lnL w="28575"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spcBef>
                          <a:spcPct val="15000"/>
                        </a:spcBef>
                      </a:pPr>
                      <a:r>
                        <a:rPr altLang="zh-CN" b="1" sz="1800" lang="en-US">
                          <a:solidFill>
                            <a:schemeClr val="dk2"/>
                          </a:solidFill>
                        </a:rPr>
                        <a:t>10.8</a:t>
                      </a:r>
                    </a:p>
                  </a:txBody>
                  <a:tcPr marL="91440" marR="91440" marT="45720" marB="45720" anchor="t"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spcBef>
                          <a:spcPct val="15000"/>
                        </a:spcBef>
                      </a:pPr>
                      <a:r>
                        <a:rPr altLang="zh-CN" b="1" sz="1800" lang="en-US">
                          <a:solidFill>
                            <a:schemeClr val="dk2"/>
                          </a:solidFill>
                        </a:rPr>
                        <a:t>10.95</a:t>
                      </a:r>
                    </a:p>
                  </a:txBody>
                  <a:tcPr marL="91440" marR="91440" marT="45720" marB="45720" anchor="t"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spcBef>
                          <a:spcPct val="15000"/>
                        </a:spcBef>
                      </a:pPr>
                      <a:r>
                        <a:rPr altLang="zh-CN" b="1" sz="1800" lang="en-US">
                          <a:solidFill>
                            <a:schemeClr val="dk2"/>
                          </a:solidFill>
                        </a:rPr>
                        <a:t>11.1</a:t>
                      </a:r>
                    </a:p>
                  </a:txBody>
                  <a:tcPr marL="91440" marR="91440" marT="45720" marB="45720" anchor="t"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spcBef>
                          <a:spcPct val="15000"/>
                        </a:spcBef>
                      </a:pPr>
                      <a:r>
                        <a:rPr altLang="zh-CN" b="1" sz="1800" lang="en-US">
                          <a:solidFill>
                            <a:schemeClr val="dk2"/>
                          </a:solidFill>
                        </a:rPr>
                        <a:t>11.25</a:t>
                      </a:r>
                    </a:p>
                  </a:txBody>
                  <a:tcPr marL="91440" marR="91440" marT="45720" marB="45720" anchor="t"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spcBef>
                          <a:spcPct val="15000"/>
                        </a:spcBef>
                      </a:pPr>
                      <a:r>
                        <a:rPr altLang="zh-CN" b="1" sz="1800" lang="en-US">
                          <a:solidFill>
                            <a:schemeClr val="dk2"/>
                          </a:solidFill>
                        </a:rPr>
                        <a:t>0</a:t>
                      </a:r>
                    </a:p>
                  </a:txBody>
                  <a:tcPr marL="91440" marR="91440" marT="45720" marB="45720" anchor="t"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spcBef>
                          <a:spcPct val="15000"/>
                        </a:spcBef>
                      </a:pPr>
                      <a:r>
                        <a:rPr altLang="zh-CN" b="1" sz="1800" lang="en-US">
                          <a:solidFill>
                            <a:schemeClr val="dk2"/>
                          </a:solidFill>
                        </a:rPr>
                        <a:t>25</a:t>
                      </a:r>
                    </a:p>
                  </a:txBody>
                  <a:tcPr marL="91440" marR="91440" marT="45720" marB="45720" anchor="t" vert="horz">
                    <a:lnL w="12700" cap="flat" cmpd="sng">
                      <a:solidFill>
                        <a:schemeClr val="dk1">
                          <a:alpha val="100000"/>
                        </a:schemeClr>
                      </a:solidFill>
                      <a:prstDash val="solid"/>
                      <a:round/>
                    </a:lnL>
                    <a:lnR w="28575"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r>
              <a:tr h="420687">
                <a:tc>
                  <a:txBody>
                    <a:bodyPr/>
                    <a:p>
                      <a:pPr algn="ctr" eaLnBrk="1" hangingPunct="1" latinLnBrk="1" lvl="0">
                        <a:spcBef>
                          <a:spcPct val="15000"/>
                        </a:spcBef>
                      </a:pPr>
                      <a:r>
                        <a:rPr altLang="zh-CN" b="1" sz="1800" lang="en-US">
                          <a:solidFill>
                            <a:schemeClr val="dk2"/>
                          </a:solidFill>
                        </a:rPr>
                        <a:t>Ⅱ</a:t>
                      </a:r>
                    </a:p>
                  </a:txBody>
                  <a:tcPr marL="91440" marR="91440" marT="45720" marB="45720" anchor="t" vert="horz">
                    <a:lnL w="28575"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spcBef>
                          <a:spcPct val="15000"/>
                        </a:spcBef>
                      </a:pPr>
                      <a:r>
                        <a:rPr altLang="zh-CN" b="1" sz="1800" lang="en-US">
                          <a:solidFill>
                            <a:schemeClr val="dk2"/>
                          </a:solidFill>
                        </a:rPr>
                        <a:t>M</a:t>
                      </a:r>
                    </a:p>
                  </a:txBody>
                  <a:tcPr marL="91440" marR="91440" marT="45720" marB="45720" anchor="t"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spcBef>
                          <a:spcPct val="15000"/>
                        </a:spcBef>
                      </a:pPr>
                      <a:r>
                        <a:rPr altLang="zh-CN" b="1" sz="1800" lang="en-US">
                          <a:solidFill>
                            <a:schemeClr val="dk2"/>
                          </a:solidFill>
                        </a:rPr>
                        <a:t>11.10</a:t>
                      </a:r>
                    </a:p>
                  </a:txBody>
                  <a:tcPr marL="91440" marR="91440" marT="45720" marB="45720" anchor="t"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spcBef>
                          <a:spcPct val="15000"/>
                        </a:spcBef>
                      </a:pPr>
                      <a:r>
                        <a:rPr altLang="zh-CN" b="1" sz="1800" lang="en-US">
                          <a:solidFill>
                            <a:schemeClr val="dk2"/>
                          </a:solidFill>
                        </a:rPr>
                        <a:t>11.25</a:t>
                      </a:r>
                    </a:p>
                  </a:txBody>
                  <a:tcPr marL="91440" marR="91440" marT="45720" marB="45720" anchor="t"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spcBef>
                          <a:spcPct val="15000"/>
                        </a:spcBef>
                      </a:pPr>
                      <a:r>
                        <a:rPr altLang="zh-CN" b="1" sz="1800" lang="en-US">
                          <a:solidFill>
                            <a:schemeClr val="dk2"/>
                          </a:solidFill>
                        </a:rPr>
                        <a:t>11.40</a:t>
                      </a:r>
                    </a:p>
                  </a:txBody>
                  <a:tcPr marL="91440" marR="91440" marT="45720" marB="45720" anchor="t"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spcBef>
                          <a:spcPct val="15000"/>
                        </a:spcBef>
                      </a:pPr>
                      <a:r>
                        <a:rPr altLang="zh-CN" b="1" sz="1800" lang="en-US">
                          <a:solidFill>
                            <a:schemeClr val="dk2"/>
                          </a:solidFill>
                        </a:rPr>
                        <a:t>0</a:t>
                      </a:r>
                    </a:p>
                  </a:txBody>
                  <a:tcPr marL="91440" marR="91440" marT="45720" marB="45720" anchor="t"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spcBef>
                          <a:spcPct val="15000"/>
                        </a:spcBef>
                      </a:pPr>
                      <a:r>
                        <a:rPr altLang="zh-CN" b="1" sz="1800" lang="en-US">
                          <a:solidFill>
                            <a:schemeClr val="dk2"/>
                          </a:solidFill>
                        </a:rPr>
                        <a:t>35</a:t>
                      </a:r>
                    </a:p>
                  </a:txBody>
                  <a:tcPr marL="91440" marR="91440" marT="45720" marB="45720" anchor="t" vert="horz">
                    <a:lnL w="12700" cap="flat" cmpd="sng">
                      <a:solidFill>
                        <a:schemeClr val="dk1">
                          <a:alpha val="100000"/>
                        </a:schemeClr>
                      </a:solidFill>
                      <a:prstDash val="solid"/>
                      <a:round/>
                    </a:lnL>
                    <a:lnR w="28575"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r>
              <a:tr h="420687">
                <a:tc>
                  <a:txBody>
                    <a:bodyPr/>
                    <a:p>
                      <a:pPr algn="ctr" eaLnBrk="1" hangingPunct="1" latinLnBrk="1" lvl="0">
                        <a:spcBef>
                          <a:spcPct val="15000"/>
                        </a:spcBef>
                      </a:pPr>
                      <a:r>
                        <a:rPr altLang="zh-CN" b="1" sz="1800" lang="en-US">
                          <a:solidFill>
                            <a:schemeClr val="dk2"/>
                          </a:solidFill>
                        </a:rPr>
                        <a:t>Ⅲ</a:t>
                      </a:r>
                    </a:p>
                  </a:txBody>
                  <a:tcPr marL="91440" marR="91440" marT="45720" marB="45720" anchor="t" vert="horz">
                    <a:lnL w="28575"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spcBef>
                          <a:spcPct val="15000"/>
                        </a:spcBef>
                      </a:pPr>
                      <a:r>
                        <a:rPr altLang="zh-CN" b="1" sz="1800" lang="en-US">
                          <a:solidFill>
                            <a:schemeClr val="dk2"/>
                          </a:solidFill>
                        </a:rPr>
                        <a:t>M</a:t>
                      </a:r>
                    </a:p>
                  </a:txBody>
                  <a:tcPr marL="91440" marR="91440" marT="45720" marB="45720" anchor="t"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spcBef>
                          <a:spcPct val="15000"/>
                        </a:spcBef>
                      </a:pPr>
                      <a:r>
                        <a:rPr altLang="zh-CN" b="1" sz="1800" lang="en-US">
                          <a:solidFill>
                            <a:schemeClr val="dk2"/>
                          </a:solidFill>
                        </a:rPr>
                        <a:t>M</a:t>
                      </a:r>
                    </a:p>
                  </a:txBody>
                  <a:tcPr marL="91440" marR="91440" marT="45720" marB="45720" anchor="t"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spcBef>
                          <a:spcPct val="15000"/>
                        </a:spcBef>
                      </a:pPr>
                      <a:r>
                        <a:rPr altLang="zh-CN" b="1" sz="1800" lang="en-US">
                          <a:solidFill>
                            <a:schemeClr val="dk2"/>
                          </a:solidFill>
                        </a:rPr>
                        <a:t>11.00</a:t>
                      </a:r>
                    </a:p>
                  </a:txBody>
                  <a:tcPr marL="91440" marR="91440" marT="45720" marB="45720" anchor="t"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spcBef>
                          <a:spcPct val="15000"/>
                        </a:spcBef>
                      </a:pPr>
                      <a:r>
                        <a:rPr altLang="zh-CN" b="1" sz="1800" lang="en-US">
                          <a:solidFill>
                            <a:schemeClr val="dk2"/>
                          </a:solidFill>
                        </a:rPr>
                        <a:t>11.15</a:t>
                      </a:r>
                    </a:p>
                  </a:txBody>
                  <a:tcPr marL="91440" marR="91440" marT="45720" marB="45720" anchor="t"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spcBef>
                          <a:spcPct val="15000"/>
                        </a:spcBef>
                      </a:pPr>
                      <a:r>
                        <a:rPr altLang="zh-CN" b="1" sz="1800" lang="en-US">
                          <a:solidFill>
                            <a:schemeClr val="dk2"/>
                          </a:solidFill>
                        </a:rPr>
                        <a:t>0</a:t>
                      </a:r>
                    </a:p>
                  </a:txBody>
                  <a:tcPr marL="91440" marR="91440" marT="45720" marB="45720" anchor="t"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spcBef>
                          <a:spcPct val="15000"/>
                        </a:spcBef>
                      </a:pPr>
                      <a:r>
                        <a:rPr altLang="zh-CN" b="1" sz="1800" lang="en-US">
                          <a:solidFill>
                            <a:schemeClr val="dk2"/>
                          </a:solidFill>
                        </a:rPr>
                        <a:t>30</a:t>
                      </a:r>
                    </a:p>
                  </a:txBody>
                  <a:tcPr marL="91440" marR="91440" marT="45720" marB="45720" anchor="t" vert="horz">
                    <a:lnL w="12700" cap="flat" cmpd="sng">
                      <a:solidFill>
                        <a:schemeClr val="dk1">
                          <a:alpha val="100000"/>
                        </a:schemeClr>
                      </a:solidFill>
                      <a:prstDash val="solid"/>
                      <a:round/>
                    </a:lnL>
                    <a:lnR w="28575"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r>
              <a:tr h="420687">
                <a:tc>
                  <a:txBody>
                    <a:bodyPr/>
                    <a:p>
                      <a:pPr algn="ctr" eaLnBrk="1" hangingPunct="1" latinLnBrk="1" lvl="0">
                        <a:spcBef>
                          <a:spcPct val="15000"/>
                        </a:spcBef>
                      </a:pPr>
                      <a:r>
                        <a:rPr altLang="zh-CN" b="1" sz="1800" lang="en-US">
                          <a:solidFill>
                            <a:schemeClr val="dk2"/>
                          </a:solidFill>
                        </a:rPr>
                        <a:t>Ⅳ</a:t>
                      </a:r>
                    </a:p>
                  </a:txBody>
                  <a:tcPr marL="91440" marR="91440" marT="45720" marB="45720" anchor="t" vert="horz">
                    <a:lnL w="28575"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spcBef>
                          <a:spcPct val="15000"/>
                        </a:spcBef>
                      </a:pPr>
                      <a:r>
                        <a:rPr altLang="zh-CN" b="1" sz="1800" lang="en-US">
                          <a:solidFill>
                            <a:schemeClr val="dk2"/>
                          </a:solidFill>
                        </a:rPr>
                        <a:t>M</a:t>
                      </a:r>
                    </a:p>
                  </a:txBody>
                  <a:tcPr marL="91440" marR="91440" marT="45720" marB="45720" anchor="t"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spcBef>
                          <a:spcPct val="15000"/>
                        </a:spcBef>
                      </a:pPr>
                      <a:r>
                        <a:rPr altLang="zh-CN" b="1" sz="1800" lang="en-US">
                          <a:solidFill>
                            <a:schemeClr val="dk2"/>
                          </a:solidFill>
                        </a:rPr>
                        <a:t>M</a:t>
                      </a:r>
                    </a:p>
                  </a:txBody>
                  <a:tcPr marL="91440" marR="91440" marT="45720" marB="45720" anchor="t"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spcBef>
                          <a:spcPct val="15000"/>
                        </a:spcBef>
                      </a:pPr>
                      <a:r>
                        <a:rPr altLang="zh-CN" b="1" sz="1800" lang="en-US">
                          <a:solidFill>
                            <a:schemeClr val="dk2"/>
                          </a:solidFill>
                        </a:rPr>
                        <a:t>M</a:t>
                      </a:r>
                    </a:p>
                  </a:txBody>
                  <a:tcPr marL="91440" marR="91440" marT="45720" marB="45720" anchor="t"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spcBef>
                          <a:spcPct val="15000"/>
                        </a:spcBef>
                      </a:pPr>
                      <a:r>
                        <a:rPr altLang="zh-CN" b="1" sz="1800" lang="en-US">
                          <a:solidFill>
                            <a:schemeClr val="dk2"/>
                          </a:solidFill>
                        </a:rPr>
                        <a:t>11.30</a:t>
                      </a:r>
                    </a:p>
                  </a:txBody>
                  <a:tcPr marL="91440" marR="91440" marT="45720" marB="45720" anchor="t"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spcBef>
                          <a:spcPct val="15000"/>
                        </a:spcBef>
                      </a:pPr>
                      <a:r>
                        <a:rPr altLang="zh-CN" b="1" sz="1800" lang="en-US">
                          <a:solidFill>
                            <a:schemeClr val="dk2"/>
                          </a:solidFill>
                        </a:rPr>
                        <a:t>0</a:t>
                      </a:r>
                    </a:p>
                  </a:txBody>
                  <a:tcPr marL="91440" marR="91440" marT="45720" marB="45720" anchor="t"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spcBef>
                          <a:spcPct val="15000"/>
                        </a:spcBef>
                      </a:pPr>
                      <a:r>
                        <a:rPr altLang="zh-CN" b="1" sz="1800" lang="en-US">
                          <a:solidFill>
                            <a:schemeClr val="dk2"/>
                          </a:solidFill>
                        </a:rPr>
                        <a:t>10</a:t>
                      </a:r>
                    </a:p>
                  </a:txBody>
                  <a:tcPr marL="91440" marR="91440" marT="45720" marB="45720" anchor="t" vert="horz">
                    <a:lnL w="12700" cap="flat" cmpd="sng">
                      <a:solidFill>
                        <a:schemeClr val="dk1">
                          <a:alpha val="100000"/>
                        </a:schemeClr>
                      </a:solidFill>
                      <a:prstDash val="solid"/>
                      <a:round/>
                    </a:lnL>
                    <a:lnR w="28575"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r>
              <a:tr h="639762">
                <a:tc>
                  <a:txBody>
                    <a:bodyPr/>
                    <a:p>
                      <a:pPr algn="ctr" eaLnBrk="1" hangingPunct="1" latinLnBrk="1" lvl="0">
                        <a:lnSpc>
                          <a:spcPct val="100000"/>
                        </a:lnSpc>
                        <a:spcBef>
                          <a:spcPct val="0"/>
                        </a:spcBef>
                      </a:pPr>
                      <a:r>
                        <a:rPr altLang="en-US" b="1" sz="1800" lang="zh-CN">
                          <a:solidFill>
                            <a:schemeClr val="dk2"/>
                          </a:solidFill>
                        </a:rPr>
                        <a:t>销量</a:t>
                      </a:r>
                    </a:p>
                  </a:txBody>
                  <a:tcPr marL="91440" marR="91440" marT="45720" marB="45720" anchor="ctr" vert="horz">
                    <a:lnL w="28575"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28575" cap="flat" cmpd="sng">
                      <a:solidFill>
                        <a:schemeClr val="dk1">
                          <a:alpha val="100000"/>
                        </a:schemeClr>
                      </a:solidFill>
                      <a:prstDash val="solid"/>
                      <a:round/>
                    </a:lnB>
                    <a:noFill/>
                  </a:tcPr>
                </a:tc>
                <a:tc>
                  <a:txBody>
                    <a:bodyPr/>
                    <a:p>
                      <a:pPr algn="ctr" eaLnBrk="1" hangingPunct="1" latinLnBrk="1" lvl="0">
                        <a:lnSpc>
                          <a:spcPct val="100000"/>
                        </a:lnSpc>
                        <a:spcBef>
                          <a:spcPct val="0"/>
                        </a:spcBef>
                      </a:pPr>
                      <a:r>
                        <a:rPr altLang="zh-CN" b="1" sz="1800" lang="en-US">
                          <a:solidFill>
                            <a:schemeClr val="dk2"/>
                          </a:solidFill>
                        </a:rPr>
                        <a:t>10</a:t>
                      </a:r>
                    </a:p>
                  </a:txBody>
                  <a:tcPr marL="91440" marR="91440" marT="45720" marB="45720" anchor="ctr"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28575" cap="flat" cmpd="sng">
                      <a:solidFill>
                        <a:schemeClr val="dk1">
                          <a:alpha val="100000"/>
                        </a:schemeClr>
                      </a:solidFill>
                      <a:prstDash val="solid"/>
                      <a:round/>
                    </a:lnB>
                    <a:noFill/>
                  </a:tcPr>
                </a:tc>
                <a:tc>
                  <a:txBody>
                    <a:bodyPr/>
                    <a:p>
                      <a:pPr algn="ctr" eaLnBrk="1" hangingPunct="1" latinLnBrk="1" lvl="0">
                        <a:lnSpc>
                          <a:spcPct val="100000"/>
                        </a:lnSpc>
                        <a:spcBef>
                          <a:spcPct val="0"/>
                        </a:spcBef>
                      </a:pPr>
                      <a:r>
                        <a:rPr altLang="zh-CN" b="1" sz="1800" lang="en-US">
                          <a:solidFill>
                            <a:schemeClr val="dk2"/>
                          </a:solidFill>
                        </a:rPr>
                        <a:t>15</a:t>
                      </a:r>
                    </a:p>
                  </a:txBody>
                  <a:tcPr marL="91440" marR="91440" marT="45720" marB="45720" anchor="ctr"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28575" cap="flat" cmpd="sng">
                      <a:solidFill>
                        <a:schemeClr val="dk1">
                          <a:alpha val="100000"/>
                        </a:schemeClr>
                      </a:solidFill>
                      <a:prstDash val="solid"/>
                      <a:round/>
                    </a:lnB>
                    <a:noFill/>
                  </a:tcPr>
                </a:tc>
                <a:tc>
                  <a:txBody>
                    <a:bodyPr/>
                    <a:p>
                      <a:pPr algn="ctr" eaLnBrk="1" hangingPunct="1" latinLnBrk="1" lvl="0">
                        <a:lnSpc>
                          <a:spcPct val="100000"/>
                        </a:lnSpc>
                        <a:spcBef>
                          <a:spcPct val="0"/>
                        </a:spcBef>
                      </a:pPr>
                      <a:r>
                        <a:rPr altLang="zh-CN" b="1" sz="1800" lang="en-US">
                          <a:solidFill>
                            <a:schemeClr val="dk2"/>
                          </a:solidFill>
                        </a:rPr>
                        <a:t>25</a:t>
                      </a:r>
                    </a:p>
                  </a:txBody>
                  <a:tcPr marL="91440" marR="91440" marT="45720" marB="45720" anchor="ctr"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28575" cap="flat" cmpd="sng">
                      <a:solidFill>
                        <a:schemeClr val="dk1">
                          <a:alpha val="100000"/>
                        </a:schemeClr>
                      </a:solidFill>
                      <a:prstDash val="solid"/>
                      <a:round/>
                    </a:lnB>
                    <a:noFill/>
                  </a:tcPr>
                </a:tc>
                <a:tc>
                  <a:txBody>
                    <a:bodyPr/>
                    <a:p>
                      <a:pPr algn="ctr" eaLnBrk="1" hangingPunct="1" latinLnBrk="1" lvl="0">
                        <a:lnSpc>
                          <a:spcPct val="100000"/>
                        </a:lnSpc>
                        <a:spcBef>
                          <a:spcPct val="0"/>
                        </a:spcBef>
                      </a:pPr>
                      <a:r>
                        <a:rPr altLang="zh-CN" b="1" sz="1800" lang="en-US">
                          <a:solidFill>
                            <a:schemeClr val="dk2"/>
                          </a:solidFill>
                        </a:rPr>
                        <a:t>20</a:t>
                      </a:r>
                    </a:p>
                  </a:txBody>
                  <a:tcPr marL="91440" marR="91440" marT="45720" marB="45720" anchor="ctr"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28575" cap="flat" cmpd="sng">
                      <a:solidFill>
                        <a:schemeClr val="dk1">
                          <a:alpha val="100000"/>
                        </a:schemeClr>
                      </a:solidFill>
                      <a:prstDash val="solid"/>
                      <a:round/>
                    </a:lnB>
                    <a:noFill/>
                  </a:tcPr>
                </a:tc>
                <a:tc>
                  <a:txBody>
                    <a:bodyPr/>
                    <a:p>
                      <a:pPr algn="ctr" eaLnBrk="1" hangingPunct="1" latinLnBrk="1" lvl="0">
                        <a:lnSpc>
                          <a:spcPct val="100000"/>
                        </a:lnSpc>
                        <a:spcBef>
                          <a:spcPct val="0"/>
                        </a:spcBef>
                      </a:pPr>
                      <a:r>
                        <a:rPr altLang="zh-CN" b="1" sz="1800" lang="en-US">
                          <a:solidFill>
                            <a:schemeClr val="dk2"/>
                          </a:solidFill>
                        </a:rPr>
                        <a:t>30</a:t>
                      </a:r>
                    </a:p>
                  </a:txBody>
                  <a:tcPr marL="91440" marR="91440" marT="45720" marB="45720" anchor="ctr"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28575" cap="flat" cmpd="sng">
                      <a:solidFill>
                        <a:schemeClr val="dk1">
                          <a:alpha val="100000"/>
                        </a:schemeClr>
                      </a:solidFill>
                      <a:prstDash val="solid"/>
                      <a:round/>
                    </a:lnB>
                    <a:noFill/>
                  </a:tcPr>
                </a:tc>
                <a:tc>
                  <a:txBody>
                    <a:bodyPr/>
                    <a:p>
                      <a:pPr algn="r" eaLnBrk="1" hangingPunct="1" latinLnBrk="1" lvl="0">
                        <a:lnSpc>
                          <a:spcPct val="100000"/>
                        </a:lnSpc>
                        <a:spcBef>
                          <a:spcPct val="0"/>
                        </a:spcBef>
                      </a:pPr>
                      <a:r>
                        <a:rPr altLang="zh-CN" b="1" sz="1800" lang="en-US">
                          <a:solidFill>
                            <a:schemeClr val="dk2"/>
                          </a:solidFill>
                        </a:rPr>
                        <a:t>   100</a:t>
                      </a:r>
                    </a:p>
                    <a:p>
                      <a:pPr algn="l" eaLnBrk="1" hangingPunct="1" latinLnBrk="1" lvl="0">
                        <a:lnSpc>
                          <a:spcPct val="100000"/>
                        </a:lnSpc>
                        <a:spcBef>
                          <a:spcPct val="0"/>
                        </a:spcBef>
                      </a:pPr>
                      <a:r>
                        <a:rPr altLang="zh-CN" b="1" sz="1800" lang="en-US">
                          <a:solidFill>
                            <a:schemeClr val="dk2"/>
                          </a:solidFill>
                        </a:rPr>
                        <a:t>100</a:t>
                      </a:r>
                    </a:p>
                  </a:txBody>
                  <a:tcPr marL="91440" marR="91440" marT="45720" marB="45720" anchor="ctr" vert="horz">
                    <a:lnL w="12700" cap="flat" cmpd="sng">
                      <a:solidFill>
                        <a:schemeClr val="dk1">
                          <a:alpha val="100000"/>
                        </a:schemeClr>
                      </a:solidFill>
                      <a:prstDash val="solid"/>
                      <a:round/>
                    </a:lnL>
                    <a:lnR w="28575" cap="flat" cmpd="sng">
                      <a:solidFill>
                        <a:schemeClr val="dk1">
                          <a:alpha val="100000"/>
                        </a:schemeClr>
                      </a:solidFill>
                      <a:prstDash val="solid"/>
                      <a:round/>
                    </a:lnR>
                    <a:lnT w="12700" cap="flat" cmpd="sng">
                      <a:solidFill>
                        <a:schemeClr val="dk1">
                          <a:alpha val="100000"/>
                        </a:schemeClr>
                      </a:solidFill>
                      <a:prstDash val="solid"/>
                      <a:round/>
                    </a:lnT>
                    <a:lnB w="28575" cap="flat" cmpd="sng">
                      <a:solidFill>
                        <a:schemeClr val="dk1">
                          <a:alpha val="100000"/>
                        </a:schemeClr>
                      </a:solidFill>
                      <a:prstDash val="solid"/>
                      <a:round/>
                    </a:lnB>
                    <a:lnTlToBr w="12700" cap="flat" cmpd="sng">
                      <a:solidFill>
                        <a:schemeClr val="dk1">
                          <a:alpha val="100000"/>
                        </a:schemeClr>
                      </a:solidFill>
                      <a:prstDash val="solid"/>
                      <a:round/>
                    </a:lnTlToBr>
                    <a:noFill/>
                  </a:tcPr>
                </a:tc>
              </a:tr>
            </a:tbl>
          </a:graphicData>
        </a:graphic>
      </p:graphicFrame>
    </p:spTree>
  </p:cSld>
  <p:clrMapOvr>
    <a:masterClrMapping/>
  </p:clrMapOvr>
  <p:timing/>
</p:sld>
</file>

<file path=ppt/slides/slide45.xml><?xml version="1.0" encoding="utf-8"?>
<p:sld xmlns:a="http://schemas.openxmlformats.org/drawingml/2006/main" xmlns:r="http://schemas.openxmlformats.org/officeDocument/2006/relationships" xmlns:p="http://schemas.openxmlformats.org/presentationml/2006/main" showMasterSp="1">
  <p:cSld>
    <p:spTree>
      <p:nvGrpSpPr>
        <p:cNvPr id="206" name=""/>
        <p:cNvGrpSpPr/>
        <p:nvPr/>
      </p:nvGrpSpPr>
      <p:grpSpPr>
        <a:xfrm rot="0">
          <a:off x="0" y="0"/>
          <a:ext cx="0" cy="0"/>
          <a:chOff x="0" y="0"/>
          <a:chExt cx="0" cy="0"/>
        </a:xfrm>
      </p:grpSpPr>
      <p:sp>
        <p:nvSpPr>
          <p:cNvPr id="1050230" name="" descr="Large confetti"/>
          <p:cNvSpPr/>
          <p:nvPr>
            <p:ph type="title" sz="full" idx="0"/>
          </p:nvPr>
        </p:nvSpPr>
        <p:spPr>
          <a:xfrm rot="0">
            <a:off x="179387" y="115887"/>
            <a:ext cx="7345362" cy="7112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1" sz="3400" i="0" u="none">
                <a:solidFill>
                  <a:srgbClr val="003300"/>
                </a:solidFill>
                <a:latin typeface="Times New Roman" pitchFamily="18" charset="0"/>
                <a:ea typeface="宋体" pitchFamily="2" charset="-122"/>
                <a:sym typeface="Times New Roman" pitchFamily="18" charset="0"/>
              </a:defRPr>
            </a:lvl1pPr>
          </a:lstStyle>
          <a:p>
            <a:pPr eaLnBrk="1" hangingPunct="1" latinLnBrk="1" lvl="0"/>
            <a:r>
              <a:rPr altLang="en-US" lang="zh-CN">
                <a:effectLst>
                  <a:outerShdw algn="tl" blurRad="38100" dir="2700000" dist="38100">
                    <a:srgbClr val="C0C0C0"/>
                  </a:outerShdw>
                </a:effectLst>
              </a:rPr>
              <a:t>运输问题的应用</a:t>
            </a:r>
          </a:p>
        </p:txBody>
      </p:sp>
      <p:graphicFrame>
        <p:nvGraphicFramePr>
          <p:cNvPr id="4194332" name=""/>
          <p:cNvGraphicFramePr>
            <a:graphicFrameLocks/>
          </p:cNvGraphicFramePr>
          <p:nvPr/>
        </p:nvGraphicFramePr>
        <p:xfrm rot="0">
          <a:off x="682625" y="1989137"/>
          <a:ext cx="6911975" cy="3113087"/>
        </p:xfrm>
        <a:graphic>
          <a:graphicData uri="http://schemas.openxmlformats.org/drawingml/2006/table">
            <a:tbl>
              <a:tblPr/>
              <a:tblGrid>
                <a:gridCol w="987425"/>
                <a:gridCol w="987425"/>
                <a:gridCol w="987425"/>
                <a:gridCol w="987425"/>
                <a:gridCol w="987425"/>
                <a:gridCol w="987425"/>
                <a:gridCol w="987425"/>
              </a:tblGrid>
              <a:tr h="790574">
                <a:tc>
                  <a:txBody>
                    <a:bodyPr/>
                    <a:p>
                      <a:pPr algn="l" eaLnBrk="1" hangingPunct="1" latinLnBrk="1" lvl="0">
                        <a:lnSpc>
                          <a:spcPct val="100000"/>
                        </a:lnSpc>
                        <a:spcBef>
                          <a:spcPct val="0"/>
                        </a:spcBef>
                      </a:pPr>
                      <a:r>
                        <a:rPr altLang="zh-CN" b="1" sz="1800" lang="en-US">
                          <a:solidFill>
                            <a:schemeClr val="dk2"/>
                          </a:solidFill>
                        </a:rPr>
                        <a:t>            j</a:t>
                      </a:r>
                    </a:p>
                    <a:p>
                      <a:pPr algn="l" eaLnBrk="1" hangingPunct="1" latinLnBrk="1" lvl="0">
                        <a:lnSpc>
                          <a:spcPct val="100000"/>
                        </a:lnSpc>
                        <a:spcBef>
                          <a:spcPct val="0"/>
                        </a:spcBef>
                      </a:pPr>
                      <a:r>
                        <a:rPr altLang="zh-CN" b="1" sz="1800" lang="en-US">
                          <a:solidFill>
                            <a:schemeClr val="dk2"/>
                          </a:solidFill>
                        </a:rPr>
                        <a:t>i</a:t>
                      </a:r>
                    </a:p>
                  </a:txBody>
                  <a:tcPr marL="91440" marR="91440" marT="45720" marB="45720" anchor="t" vert="horz">
                    <a:lnL w="28575" cap="flat" cmpd="sng">
                      <a:solidFill>
                        <a:schemeClr val="dk1">
                          <a:alpha val="100000"/>
                        </a:schemeClr>
                      </a:solidFill>
                      <a:prstDash val="solid"/>
                      <a:round/>
                    </a:lnL>
                    <a:lnR w="12700" cap="flat" cmpd="sng">
                      <a:solidFill>
                        <a:schemeClr val="dk1">
                          <a:alpha val="100000"/>
                        </a:schemeClr>
                      </a:solidFill>
                      <a:prstDash val="solid"/>
                      <a:round/>
                    </a:lnR>
                    <a:lnT w="28575" cap="flat" cmpd="sng">
                      <a:solidFill>
                        <a:schemeClr val="dk1">
                          <a:alpha val="100000"/>
                        </a:schemeClr>
                      </a:solidFill>
                      <a:prstDash val="solid"/>
                      <a:round/>
                    </a:lnT>
                    <a:lnB w="12700" cap="flat" cmpd="sng">
                      <a:solidFill>
                        <a:schemeClr val="dk1">
                          <a:alpha val="100000"/>
                        </a:schemeClr>
                      </a:solidFill>
                      <a:prstDash val="solid"/>
                      <a:round/>
                    </a:lnB>
                    <a:lnTlToBr w="12700" cap="flat" cmpd="sng">
                      <a:solidFill>
                        <a:schemeClr val="dk1">
                          <a:alpha val="100000"/>
                        </a:schemeClr>
                      </a:solidFill>
                      <a:prstDash val="solid"/>
                      <a:round/>
                    </a:lnTlToBr>
                    <a:noFill/>
                  </a:tcPr>
                </a:tc>
                <a:tc>
                  <a:txBody>
                    <a:bodyPr/>
                    <a:p>
                      <a:pPr algn="ctr" eaLnBrk="1" hangingPunct="1" latinLnBrk="1" lvl="0">
                        <a:lnSpc>
                          <a:spcPct val="100000"/>
                        </a:lnSpc>
                        <a:spcBef>
                          <a:spcPct val="0"/>
                        </a:spcBef>
                      </a:pPr>
                      <a:r>
                        <a:rPr altLang="zh-CN" b="1" sz="1800" lang="en-US">
                          <a:solidFill>
                            <a:schemeClr val="dk2"/>
                          </a:solidFill>
                        </a:rPr>
                        <a:t>Ⅰ</a:t>
                      </a:r>
                    </a:p>
                  </a:txBody>
                  <a:tcPr marL="91440" marR="91440" marT="45720" marB="45720" anchor="t" vert="horz">
                    <a:lnL w="12700" cap="flat" cmpd="sng">
                      <a:solidFill>
                        <a:schemeClr val="dk1">
                          <a:alpha val="100000"/>
                        </a:schemeClr>
                      </a:solidFill>
                      <a:prstDash val="solid"/>
                      <a:round/>
                    </a:lnL>
                    <a:lnR w="12700" cap="flat" cmpd="sng">
                      <a:solidFill>
                        <a:schemeClr val="dk1">
                          <a:alpha val="100000"/>
                        </a:schemeClr>
                      </a:solidFill>
                      <a:prstDash val="solid"/>
                      <a:round/>
                    </a:lnR>
                    <a:lnT w="28575"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spcBef>
                          <a:spcPct val="15000"/>
                        </a:spcBef>
                      </a:pPr>
                      <a:r>
                        <a:rPr altLang="zh-CN" b="1" sz="1800" lang="en-US">
                          <a:solidFill>
                            <a:schemeClr val="dk2"/>
                          </a:solidFill>
                        </a:rPr>
                        <a:t>Ⅱ</a:t>
                      </a:r>
                    </a:p>
                  </a:txBody>
                  <a:tcPr marL="91440" marR="91440" marT="45720" marB="45720" anchor="t" vert="horz">
                    <a:lnL w="12700" cap="flat" cmpd="sng">
                      <a:solidFill>
                        <a:schemeClr val="dk1">
                          <a:alpha val="100000"/>
                        </a:schemeClr>
                      </a:solidFill>
                      <a:prstDash val="solid"/>
                      <a:round/>
                    </a:lnL>
                    <a:lnR w="12700" cap="flat" cmpd="sng">
                      <a:solidFill>
                        <a:schemeClr val="dk1">
                          <a:alpha val="100000"/>
                        </a:schemeClr>
                      </a:solidFill>
                      <a:prstDash val="solid"/>
                      <a:round/>
                    </a:lnR>
                    <a:lnT w="28575"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spcBef>
                          <a:spcPct val="15000"/>
                        </a:spcBef>
                      </a:pPr>
                      <a:r>
                        <a:rPr altLang="zh-CN" b="1" sz="1800" lang="en-US">
                          <a:solidFill>
                            <a:schemeClr val="dk2"/>
                          </a:solidFill>
                        </a:rPr>
                        <a:t>Ⅲ</a:t>
                      </a:r>
                    </a:p>
                  </a:txBody>
                  <a:tcPr marL="91440" marR="91440" marT="45720" marB="45720" anchor="t" vert="horz">
                    <a:lnL w="12700" cap="flat" cmpd="sng">
                      <a:solidFill>
                        <a:schemeClr val="dk1">
                          <a:alpha val="100000"/>
                        </a:schemeClr>
                      </a:solidFill>
                      <a:prstDash val="solid"/>
                      <a:round/>
                    </a:lnL>
                    <a:lnR w="12700" cap="flat" cmpd="sng">
                      <a:solidFill>
                        <a:schemeClr val="dk1">
                          <a:alpha val="100000"/>
                        </a:schemeClr>
                      </a:solidFill>
                      <a:prstDash val="solid"/>
                      <a:round/>
                    </a:lnR>
                    <a:lnT w="28575"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spcBef>
                          <a:spcPct val="15000"/>
                        </a:spcBef>
                      </a:pPr>
                      <a:r>
                        <a:rPr altLang="zh-CN" b="1" sz="1800" lang="en-US">
                          <a:solidFill>
                            <a:schemeClr val="dk2"/>
                          </a:solidFill>
                        </a:rPr>
                        <a:t>Ⅳ</a:t>
                      </a:r>
                    </a:p>
                    <a:p>
                      <a:pPr algn="l" eaLnBrk="1" hangingPunct="1" latinLnBrk="1" lvl="0">
                        <a:spcBef>
                          <a:spcPct val="15000"/>
                        </a:spcBef>
                      </a:pPr>
                      <a:endParaRPr altLang="zh-CN" sz="1800" lang="en-US"/>
                    </a:p>
                  </a:txBody>
                  <a:tcPr marL="91440" marR="91440" marT="45720" marB="45720" anchor="t" vert="horz">
                    <a:lnL w="12700" cap="flat" cmpd="sng">
                      <a:solidFill>
                        <a:schemeClr val="dk1">
                          <a:alpha val="100000"/>
                        </a:schemeClr>
                      </a:solidFill>
                      <a:prstDash val="solid"/>
                      <a:round/>
                    </a:lnL>
                    <a:lnR w="12700" cap="flat" cmpd="sng">
                      <a:solidFill>
                        <a:schemeClr val="dk1">
                          <a:alpha val="100000"/>
                        </a:schemeClr>
                      </a:solidFill>
                      <a:prstDash val="solid"/>
                      <a:round/>
                    </a:lnR>
                    <a:lnT w="28575"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l" eaLnBrk="1" hangingPunct="1" latinLnBrk="1" lvl="0">
                        <a:spcBef>
                          <a:spcPct val="15000"/>
                        </a:spcBef>
                      </a:pPr>
                      <a:r>
                        <a:rPr altLang="zh-CN" b="1" sz="1800" lang="en-US">
                          <a:solidFill>
                            <a:schemeClr val="dk2"/>
                          </a:solidFill>
                        </a:rPr>
                        <a:t>D</a:t>
                      </a:r>
                    </a:p>
                  </a:txBody>
                  <a:tcPr marL="91440" marR="91440" marT="45720" marB="45720" anchor="t" vert="horz">
                    <a:lnL w="12700" cap="flat" cmpd="sng">
                      <a:solidFill>
                        <a:schemeClr val="dk1">
                          <a:alpha val="100000"/>
                        </a:schemeClr>
                      </a:solidFill>
                      <a:prstDash val="solid"/>
                      <a:round/>
                    </a:lnL>
                    <a:lnR w="12700" cap="flat" cmpd="sng">
                      <a:solidFill>
                        <a:schemeClr val="dk1">
                          <a:alpha val="100000"/>
                        </a:schemeClr>
                      </a:solidFill>
                      <a:prstDash val="solid"/>
                      <a:round/>
                    </a:lnR>
                    <a:lnT w="28575"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l" eaLnBrk="1" hangingPunct="1" latinLnBrk="1" lvl="0">
                        <a:spcBef>
                          <a:spcPct val="15000"/>
                        </a:spcBef>
                      </a:pPr>
                      <a:r>
                        <a:rPr altLang="en-US" b="1" sz="1800" lang="zh-CN">
                          <a:solidFill>
                            <a:schemeClr val="dk2"/>
                          </a:solidFill>
                        </a:rPr>
                        <a:t>产量</a:t>
                      </a:r>
                    </a:p>
                  </a:txBody>
                  <a:tcPr marL="91440" marR="91440" marT="45720" marB="45720" anchor="t" vert="horz">
                    <a:lnL w="12700" cap="flat" cmpd="sng">
                      <a:solidFill>
                        <a:schemeClr val="dk1">
                          <a:alpha val="100000"/>
                        </a:schemeClr>
                      </a:solidFill>
                      <a:prstDash val="solid"/>
                      <a:round/>
                    </a:lnL>
                    <a:lnR w="28575" cap="flat" cmpd="sng">
                      <a:solidFill>
                        <a:schemeClr val="dk1">
                          <a:alpha val="100000"/>
                        </a:schemeClr>
                      </a:solidFill>
                      <a:prstDash val="solid"/>
                      <a:round/>
                    </a:lnR>
                    <a:lnT w="28575" cap="flat" cmpd="sng">
                      <a:solidFill>
                        <a:schemeClr val="dk1">
                          <a:alpha val="100000"/>
                        </a:schemeClr>
                      </a:solidFill>
                      <a:prstDash val="solid"/>
                      <a:round/>
                    </a:lnT>
                    <a:lnB w="12700" cap="flat" cmpd="sng">
                      <a:solidFill>
                        <a:schemeClr val="dk1">
                          <a:alpha val="100000"/>
                        </a:schemeClr>
                      </a:solidFill>
                      <a:prstDash val="solid"/>
                      <a:round/>
                    </a:lnB>
                    <a:noFill/>
                  </a:tcPr>
                </a:tc>
              </a:tr>
              <a:tr h="420687">
                <a:tc>
                  <a:txBody>
                    <a:bodyPr/>
                    <a:p>
                      <a:pPr algn="ctr" eaLnBrk="1" hangingPunct="1" latinLnBrk="1" lvl="0">
                        <a:spcBef>
                          <a:spcPct val="15000"/>
                        </a:spcBef>
                      </a:pPr>
                      <a:r>
                        <a:rPr altLang="zh-CN" b="1" sz="1800" lang="en-US">
                          <a:solidFill>
                            <a:schemeClr val="dk2"/>
                          </a:solidFill>
                        </a:rPr>
                        <a:t>Ⅰ</a:t>
                      </a:r>
                    </a:p>
                  </a:txBody>
                  <a:tcPr marL="91440" marR="91440" marT="45720" marB="45720" anchor="t" vert="horz">
                    <a:lnL w="28575"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spcBef>
                          <a:spcPct val="15000"/>
                        </a:spcBef>
                      </a:pPr>
                      <a:r>
                        <a:rPr altLang="zh-CN" b="1" sz="1800" lang="en-US">
                          <a:solidFill>
                            <a:schemeClr val="dk2"/>
                          </a:solidFill>
                        </a:rPr>
                        <a:t>10</a:t>
                      </a:r>
                    </a:p>
                  </a:txBody>
                  <a:tcPr marL="91440" marR="91440" marT="45720" marB="45720" anchor="t"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spcBef>
                          <a:spcPct val="15000"/>
                        </a:spcBef>
                      </a:pPr>
                      <a:r>
                        <a:rPr altLang="zh-CN" b="1" sz="1800" lang="en-US">
                          <a:solidFill>
                            <a:schemeClr val="dk2"/>
                          </a:solidFill>
                        </a:rPr>
                        <a:t>15</a:t>
                      </a:r>
                    </a:p>
                  </a:txBody>
                  <a:tcPr marL="91440" marR="91440" marT="45720" marB="45720" anchor="t"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spcBef>
                          <a:spcPct val="15000"/>
                        </a:spcBef>
                      </a:pPr>
                      <a:r>
                        <a:rPr altLang="zh-CN" b="1" sz="1800" lang="en-US">
                          <a:solidFill>
                            <a:schemeClr val="dk2"/>
                          </a:solidFill>
                        </a:rPr>
                        <a:t>0</a:t>
                      </a:r>
                    </a:p>
                  </a:txBody>
                  <a:tcPr marL="91440" marR="91440" marT="45720" marB="45720" anchor="t"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spcBef>
                          <a:spcPct val="15000"/>
                        </a:spcBef>
                      </a:pPr>
                      <a:endParaRPr altLang="zh-CN" sz="1800" lang="zh-CN"/>
                    </a:p>
                  </a:txBody>
                  <a:tcPr marL="91440" marR="91440" marT="45720" marB="45720" anchor="t"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spcBef>
                          <a:spcPct val="15000"/>
                        </a:spcBef>
                      </a:pPr>
                      <a:endParaRPr altLang="zh-CN" sz="1800" lang="zh-CN"/>
                    </a:p>
                  </a:txBody>
                  <a:tcPr marL="91440" marR="91440" marT="45720" marB="45720" anchor="t"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spcBef>
                          <a:spcPct val="15000"/>
                        </a:spcBef>
                      </a:pPr>
                      <a:r>
                        <a:rPr altLang="zh-CN" b="1" sz="1800" lang="en-US">
                          <a:solidFill>
                            <a:schemeClr val="dk2"/>
                          </a:solidFill>
                        </a:rPr>
                        <a:t>25</a:t>
                      </a:r>
                    </a:p>
                  </a:txBody>
                  <a:tcPr marL="91440" marR="91440" marT="45720" marB="45720" anchor="t" vert="horz">
                    <a:lnL w="12700" cap="flat" cmpd="sng">
                      <a:solidFill>
                        <a:schemeClr val="dk1">
                          <a:alpha val="100000"/>
                        </a:schemeClr>
                      </a:solidFill>
                      <a:prstDash val="solid"/>
                      <a:round/>
                    </a:lnL>
                    <a:lnR w="28575"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r>
              <a:tr h="420687">
                <a:tc>
                  <a:txBody>
                    <a:bodyPr/>
                    <a:p>
                      <a:pPr algn="ctr" eaLnBrk="1" hangingPunct="1" latinLnBrk="1" lvl="0">
                        <a:spcBef>
                          <a:spcPct val="15000"/>
                        </a:spcBef>
                      </a:pPr>
                      <a:r>
                        <a:rPr altLang="zh-CN" b="1" sz="1800" lang="en-US">
                          <a:solidFill>
                            <a:schemeClr val="dk2"/>
                          </a:solidFill>
                        </a:rPr>
                        <a:t>Ⅱ</a:t>
                      </a:r>
                    </a:p>
                  </a:txBody>
                  <a:tcPr marL="91440" marR="91440" marT="45720" marB="45720" anchor="t" vert="horz">
                    <a:lnL w="28575"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spcBef>
                          <a:spcPct val="15000"/>
                        </a:spcBef>
                      </a:pPr>
                      <a:endParaRPr altLang="zh-CN" sz="1800" lang="zh-CN"/>
                    </a:p>
                  </a:txBody>
                  <a:tcPr marL="91440" marR="91440" marT="45720" marB="45720" anchor="t"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spcBef>
                          <a:spcPct val="15000"/>
                        </a:spcBef>
                      </a:pPr>
                      <a:endParaRPr altLang="zh-CN" sz="1800" lang="zh-CN"/>
                    </a:p>
                  </a:txBody>
                  <a:tcPr marL="91440" marR="91440" marT="45720" marB="45720" anchor="t"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spcBef>
                          <a:spcPct val="15000"/>
                        </a:spcBef>
                      </a:pPr>
                      <a:r>
                        <a:rPr altLang="zh-CN" b="1" sz="1800" lang="en-US">
                          <a:solidFill>
                            <a:schemeClr val="dk2"/>
                          </a:solidFill>
                        </a:rPr>
                        <a:t>0</a:t>
                      </a:r>
                    </a:p>
                  </a:txBody>
                  <a:tcPr marL="91440" marR="91440" marT="45720" marB="45720" anchor="t"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spcBef>
                          <a:spcPct val="15000"/>
                        </a:spcBef>
                      </a:pPr>
                      <a:r>
                        <a:rPr altLang="zh-CN" b="1" sz="1800" lang="en-US">
                          <a:solidFill>
                            <a:schemeClr val="dk2"/>
                          </a:solidFill>
                        </a:rPr>
                        <a:t>5</a:t>
                      </a:r>
                    </a:p>
                  </a:txBody>
                  <a:tcPr marL="91440" marR="91440" marT="45720" marB="45720" anchor="t"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spcBef>
                          <a:spcPct val="15000"/>
                        </a:spcBef>
                      </a:pPr>
                      <a:r>
                        <a:rPr altLang="zh-CN" b="1" sz="1800" lang="en-US">
                          <a:solidFill>
                            <a:schemeClr val="dk2"/>
                          </a:solidFill>
                        </a:rPr>
                        <a:t>30</a:t>
                      </a:r>
                    </a:p>
                  </a:txBody>
                  <a:tcPr marL="91440" marR="91440" marT="45720" marB="45720" anchor="t"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spcBef>
                          <a:spcPct val="15000"/>
                        </a:spcBef>
                      </a:pPr>
                      <a:r>
                        <a:rPr altLang="zh-CN" b="1" sz="1800" lang="en-US">
                          <a:solidFill>
                            <a:schemeClr val="dk2"/>
                          </a:solidFill>
                        </a:rPr>
                        <a:t>35</a:t>
                      </a:r>
                    </a:p>
                  </a:txBody>
                  <a:tcPr marL="91440" marR="91440" marT="45720" marB="45720" anchor="t" vert="horz">
                    <a:lnL w="12700" cap="flat" cmpd="sng">
                      <a:solidFill>
                        <a:schemeClr val="dk1">
                          <a:alpha val="100000"/>
                        </a:schemeClr>
                      </a:solidFill>
                      <a:prstDash val="solid"/>
                      <a:round/>
                    </a:lnL>
                    <a:lnR w="28575"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r>
              <a:tr h="420687">
                <a:tc>
                  <a:txBody>
                    <a:bodyPr/>
                    <a:p>
                      <a:pPr algn="ctr" eaLnBrk="1" hangingPunct="1" latinLnBrk="1" lvl="0">
                        <a:spcBef>
                          <a:spcPct val="15000"/>
                        </a:spcBef>
                      </a:pPr>
                      <a:r>
                        <a:rPr altLang="zh-CN" b="1" sz="1800" lang="en-US">
                          <a:solidFill>
                            <a:schemeClr val="dk2"/>
                          </a:solidFill>
                        </a:rPr>
                        <a:t>Ⅲ</a:t>
                      </a:r>
                    </a:p>
                  </a:txBody>
                  <a:tcPr marL="91440" marR="91440" marT="45720" marB="45720" anchor="t" vert="horz">
                    <a:lnL w="28575"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spcBef>
                          <a:spcPct val="15000"/>
                        </a:spcBef>
                      </a:pPr>
                      <a:endParaRPr altLang="zh-CN" sz="1800" lang="zh-CN"/>
                    </a:p>
                  </a:txBody>
                  <a:tcPr marL="91440" marR="91440" marT="45720" marB="45720" anchor="t"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spcBef>
                          <a:spcPct val="15000"/>
                        </a:spcBef>
                      </a:pPr>
                      <a:endParaRPr altLang="zh-CN" sz="1800" lang="zh-CN"/>
                    </a:p>
                  </a:txBody>
                  <a:tcPr marL="91440" marR="91440" marT="45720" marB="45720" anchor="t"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spcBef>
                          <a:spcPct val="15000"/>
                        </a:spcBef>
                      </a:pPr>
                      <a:r>
                        <a:rPr altLang="zh-CN" b="1" sz="1800" lang="en-US">
                          <a:solidFill>
                            <a:schemeClr val="dk2"/>
                          </a:solidFill>
                        </a:rPr>
                        <a:t>25</a:t>
                      </a:r>
                    </a:p>
                  </a:txBody>
                  <a:tcPr marL="91440" marR="91440" marT="45720" marB="45720" anchor="t"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spcBef>
                          <a:spcPct val="15000"/>
                        </a:spcBef>
                      </a:pPr>
                      <a:r>
                        <a:rPr altLang="zh-CN" b="1" sz="1800" lang="en-US">
                          <a:solidFill>
                            <a:schemeClr val="dk2"/>
                          </a:solidFill>
                        </a:rPr>
                        <a:t>5</a:t>
                      </a:r>
                    </a:p>
                  </a:txBody>
                  <a:tcPr marL="91440" marR="91440" marT="45720" marB="45720" anchor="t"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spcBef>
                          <a:spcPct val="15000"/>
                        </a:spcBef>
                      </a:pPr>
                      <a:endParaRPr altLang="zh-CN" sz="1800" lang="zh-CN"/>
                    </a:p>
                  </a:txBody>
                  <a:tcPr marL="91440" marR="91440" marT="45720" marB="45720" anchor="t"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spcBef>
                          <a:spcPct val="15000"/>
                        </a:spcBef>
                      </a:pPr>
                      <a:r>
                        <a:rPr altLang="zh-CN" b="1" sz="1800" lang="en-US">
                          <a:solidFill>
                            <a:schemeClr val="dk2"/>
                          </a:solidFill>
                        </a:rPr>
                        <a:t>30</a:t>
                      </a:r>
                    </a:p>
                  </a:txBody>
                  <a:tcPr marL="91440" marR="91440" marT="45720" marB="45720" anchor="t" vert="horz">
                    <a:lnL w="12700" cap="flat" cmpd="sng">
                      <a:solidFill>
                        <a:schemeClr val="dk1">
                          <a:alpha val="100000"/>
                        </a:schemeClr>
                      </a:solidFill>
                      <a:prstDash val="solid"/>
                      <a:round/>
                    </a:lnL>
                    <a:lnR w="28575"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r>
              <a:tr h="420687">
                <a:tc>
                  <a:txBody>
                    <a:bodyPr/>
                    <a:p>
                      <a:pPr algn="ctr" eaLnBrk="1" hangingPunct="1" latinLnBrk="1" lvl="0">
                        <a:spcBef>
                          <a:spcPct val="15000"/>
                        </a:spcBef>
                      </a:pPr>
                      <a:r>
                        <a:rPr altLang="zh-CN" b="1" sz="1800" lang="en-US">
                          <a:solidFill>
                            <a:schemeClr val="dk2"/>
                          </a:solidFill>
                        </a:rPr>
                        <a:t>Ⅳ</a:t>
                      </a:r>
                    </a:p>
                  </a:txBody>
                  <a:tcPr marL="91440" marR="91440" marT="45720" marB="45720" anchor="t" vert="horz">
                    <a:lnL w="28575"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spcBef>
                          <a:spcPct val="15000"/>
                        </a:spcBef>
                      </a:pPr>
                      <a:endParaRPr altLang="zh-CN" sz="1800" lang="zh-CN"/>
                    </a:p>
                  </a:txBody>
                  <a:tcPr marL="91440" marR="91440" marT="45720" marB="45720" anchor="t"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spcBef>
                          <a:spcPct val="15000"/>
                        </a:spcBef>
                      </a:pPr>
                      <a:endParaRPr altLang="zh-CN" sz="1800" lang="zh-CN"/>
                    </a:p>
                  </a:txBody>
                  <a:tcPr marL="91440" marR="91440" marT="45720" marB="45720" anchor="t"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spcBef>
                          <a:spcPct val="15000"/>
                        </a:spcBef>
                      </a:pPr>
                      <a:endParaRPr altLang="zh-CN" sz="1800" lang="zh-CN"/>
                    </a:p>
                  </a:txBody>
                  <a:tcPr marL="91440" marR="91440" marT="45720" marB="45720" anchor="t"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spcBef>
                          <a:spcPct val="15000"/>
                        </a:spcBef>
                      </a:pPr>
                      <a:r>
                        <a:rPr altLang="zh-CN" b="1" sz="1800" lang="en-US">
                          <a:solidFill>
                            <a:schemeClr val="dk2"/>
                          </a:solidFill>
                        </a:rPr>
                        <a:t>10</a:t>
                      </a:r>
                    </a:p>
                  </a:txBody>
                  <a:tcPr marL="91440" marR="91440" marT="45720" marB="45720" anchor="t"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spcBef>
                          <a:spcPct val="15000"/>
                        </a:spcBef>
                      </a:pPr>
                      <a:endParaRPr altLang="zh-CN" sz="1800" lang="zh-CN"/>
                    </a:p>
                  </a:txBody>
                  <a:tcPr marL="91440" marR="91440" marT="45720" marB="45720" anchor="t"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spcBef>
                          <a:spcPct val="15000"/>
                        </a:spcBef>
                      </a:pPr>
                      <a:r>
                        <a:rPr altLang="zh-CN" b="1" sz="1800" lang="en-US">
                          <a:solidFill>
                            <a:schemeClr val="dk2"/>
                          </a:solidFill>
                        </a:rPr>
                        <a:t>10</a:t>
                      </a:r>
                    </a:p>
                  </a:txBody>
                  <a:tcPr marL="91440" marR="91440" marT="45720" marB="45720" anchor="t" vert="horz">
                    <a:lnL w="12700" cap="flat" cmpd="sng">
                      <a:solidFill>
                        <a:schemeClr val="dk1">
                          <a:alpha val="100000"/>
                        </a:schemeClr>
                      </a:solidFill>
                      <a:prstDash val="solid"/>
                      <a:round/>
                    </a:lnL>
                    <a:lnR w="28575"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r>
              <a:tr h="639762">
                <a:tc>
                  <a:txBody>
                    <a:bodyPr/>
                    <a:p>
                      <a:pPr algn="ctr" eaLnBrk="1" hangingPunct="1" latinLnBrk="1" lvl="0">
                        <a:lnSpc>
                          <a:spcPct val="100000"/>
                        </a:lnSpc>
                        <a:spcBef>
                          <a:spcPct val="0"/>
                        </a:spcBef>
                      </a:pPr>
                      <a:r>
                        <a:rPr altLang="en-US" b="1" sz="1800" lang="zh-CN">
                          <a:solidFill>
                            <a:schemeClr val="dk2"/>
                          </a:solidFill>
                        </a:rPr>
                        <a:t>销量</a:t>
                      </a:r>
                    </a:p>
                  </a:txBody>
                  <a:tcPr marL="91440" marR="91440" marT="45720" marB="45720" anchor="ctr" vert="horz">
                    <a:lnL w="28575"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28575" cap="flat" cmpd="sng">
                      <a:solidFill>
                        <a:schemeClr val="dk1">
                          <a:alpha val="100000"/>
                        </a:schemeClr>
                      </a:solidFill>
                      <a:prstDash val="solid"/>
                      <a:round/>
                    </a:lnB>
                    <a:noFill/>
                  </a:tcPr>
                </a:tc>
                <a:tc>
                  <a:txBody>
                    <a:bodyPr/>
                    <a:p>
                      <a:pPr algn="ctr" eaLnBrk="1" hangingPunct="1" latinLnBrk="1" lvl="0">
                        <a:lnSpc>
                          <a:spcPct val="100000"/>
                        </a:lnSpc>
                        <a:spcBef>
                          <a:spcPct val="0"/>
                        </a:spcBef>
                      </a:pPr>
                      <a:r>
                        <a:rPr altLang="zh-CN" b="1" sz="1800" lang="en-US">
                          <a:solidFill>
                            <a:schemeClr val="dk2"/>
                          </a:solidFill>
                        </a:rPr>
                        <a:t>10</a:t>
                      </a:r>
                    </a:p>
                  </a:txBody>
                  <a:tcPr marL="91440" marR="91440" marT="45720" marB="45720" anchor="ctr"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28575" cap="flat" cmpd="sng">
                      <a:solidFill>
                        <a:schemeClr val="dk1">
                          <a:alpha val="100000"/>
                        </a:schemeClr>
                      </a:solidFill>
                      <a:prstDash val="solid"/>
                      <a:round/>
                    </a:lnB>
                    <a:noFill/>
                  </a:tcPr>
                </a:tc>
                <a:tc>
                  <a:txBody>
                    <a:bodyPr/>
                    <a:p>
                      <a:pPr algn="ctr" eaLnBrk="1" hangingPunct="1" latinLnBrk="1" lvl="0">
                        <a:lnSpc>
                          <a:spcPct val="100000"/>
                        </a:lnSpc>
                        <a:spcBef>
                          <a:spcPct val="0"/>
                        </a:spcBef>
                      </a:pPr>
                      <a:r>
                        <a:rPr altLang="zh-CN" b="1" sz="1800" lang="en-US">
                          <a:solidFill>
                            <a:schemeClr val="dk2"/>
                          </a:solidFill>
                        </a:rPr>
                        <a:t>15</a:t>
                      </a:r>
                    </a:p>
                  </a:txBody>
                  <a:tcPr marL="91440" marR="91440" marT="45720" marB="45720" anchor="ctr"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28575" cap="flat" cmpd="sng">
                      <a:solidFill>
                        <a:schemeClr val="dk1">
                          <a:alpha val="100000"/>
                        </a:schemeClr>
                      </a:solidFill>
                      <a:prstDash val="solid"/>
                      <a:round/>
                    </a:lnB>
                    <a:noFill/>
                  </a:tcPr>
                </a:tc>
                <a:tc>
                  <a:txBody>
                    <a:bodyPr/>
                    <a:p>
                      <a:pPr algn="ctr" eaLnBrk="1" hangingPunct="1" latinLnBrk="1" lvl="0">
                        <a:lnSpc>
                          <a:spcPct val="100000"/>
                        </a:lnSpc>
                        <a:spcBef>
                          <a:spcPct val="0"/>
                        </a:spcBef>
                      </a:pPr>
                      <a:r>
                        <a:rPr altLang="zh-CN" b="1" sz="1800" lang="en-US">
                          <a:solidFill>
                            <a:schemeClr val="dk2"/>
                          </a:solidFill>
                        </a:rPr>
                        <a:t>25</a:t>
                      </a:r>
                    </a:p>
                  </a:txBody>
                  <a:tcPr marL="91440" marR="91440" marT="45720" marB="45720" anchor="ctr"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28575" cap="flat" cmpd="sng">
                      <a:solidFill>
                        <a:schemeClr val="dk1">
                          <a:alpha val="100000"/>
                        </a:schemeClr>
                      </a:solidFill>
                      <a:prstDash val="solid"/>
                      <a:round/>
                    </a:lnB>
                    <a:noFill/>
                  </a:tcPr>
                </a:tc>
                <a:tc>
                  <a:txBody>
                    <a:bodyPr/>
                    <a:p>
                      <a:pPr algn="ctr" eaLnBrk="1" hangingPunct="1" latinLnBrk="1" lvl="0">
                        <a:lnSpc>
                          <a:spcPct val="100000"/>
                        </a:lnSpc>
                        <a:spcBef>
                          <a:spcPct val="0"/>
                        </a:spcBef>
                      </a:pPr>
                      <a:r>
                        <a:rPr altLang="zh-CN" b="1" sz="1800" lang="en-US">
                          <a:solidFill>
                            <a:schemeClr val="dk2"/>
                          </a:solidFill>
                        </a:rPr>
                        <a:t>20</a:t>
                      </a:r>
                    </a:p>
                  </a:txBody>
                  <a:tcPr marL="91440" marR="91440" marT="45720" marB="45720" anchor="ctr"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28575" cap="flat" cmpd="sng">
                      <a:solidFill>
                        <a:schemeClr val="dk1">
                          <a:alpha val="100000"/>
                        </a:schemeClr>
                      </a:solidFill>
                      <a:prstDash val="solid"/>
                      <a:round/>
                    </a:lnB>
                    <a:noFill/>
                  </a:tcPr>
                </a:tc>
                <a:tc>
                  <a:txBody>
                    <a:bodyPr/>
                    <a:p>
                      <a:pPr algn="ctr" eaLnBrk="1" hangingPunct="1" latinLnBrk="1" lvl="0">
                        <a:lnSpc>
                          <a:spcPct val="100000"/>
                        </a:lnSpc>
                        <a:spcBef>
                          <a:spcPct val="0"/>
                        </a:spcBef>
                      </a:pPr>
                      <a:r>
                        <a:rPr altLang="zh-CN" b="1" sz="1800" lang="en-US">
                          <a:solidFill>
                            <a:schemeClr val="dk2"/>
                          </a:solidFill>
                        </a:rPr>
                        <a:t>30</a:t>
                      </a:r>
                    </a:p>
                  </a:txBody>
                  <a:tcPr marL="91440" marR="91440" marT="45720" marB="45720" anchor="ctr"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28575" cap="flat" cmpd="sng">
                      <a:solidFill>
                        <a:schemeClr val="dk1">
                          <a:alpha val="100000"/>
                        </a:schemeClr>
                      </a:solidFill>
                      <a:prstDash val="solid"/>
                      <a:round/>
                    </a:lnB>
                    <a:noFill/>
                  </a:tcPr>
                </a:tc>
                <a:tc>
                  <a:txBody>
                    <a:bodyPr/>
                    <a:p>
                      <a:pPr algn="r" eaLnBrk="1" hangingPunct="1" latinLnBrk="1" lvl="0">
                        <a:lnSpc>
                          <a:spcPct val="100000"/>
                        </a:lnSpc>
                        <a:spcBef>
                          <a:spcPct val="0"/>
                        </a:spcBef>
                      </a:pPr>
                      <a:r>
                        <a:rPr altLang="zh-CN" b="1" sz="1800" lang="en-US">
                          <a:solidFill>
                            <a:schemeClr val="dk2"/>
                          </a:solidFill>
                        </a:rPr>
                        <a:t>   100</a:t>
                      </a:r>
                    </a:p>
                    <a:p>
                      <a:pPr algn="l" eaLnBrk="1" hangingPunct="1" latinLnBrk="1" lvl="0">
                        <a:lnSpc>
                          <a:spcPct val="100000"/>
                        </a:lnSpc>
                        <a:spcBef>
                          <a:spcPct val="0"/>
                        </a:spcBef>
                      </a:pPr>
                      <a:r>
                        <a:rPr altLang="zh-CN" b="1" sz="1800" lang="en-US">
                          <a:solidFill>
                            <a:schemeClr val="dk2"/>
                          </a:solidFill>
                        </a:rPr>
                        <a:t>100</a:t>
                      </a:r>
                    </a:p>
                  </a:txBody>
                  <a:tcPr marL="91440" marR="91440" marT="45720" marB="45720" anchor="ctr" vert="horz">
                    <a:lnL w="12700" cap="flat" cmpd="sng">
                      <a:solidFill>
                        <a:schemeClr val="dk1">
                          <a:alpha val="100000"/>
                        </a:schemeClr>
                      </a:solidFill>
                      <a:prstDash val="solid"/>
                      <a:round/>
                    </a:lnL>
                    <a:lnR w="28575" cap="flat" cmpd="sng">
                      <a:solidFill>
                        <a:schemeClr val="dk1">
                          <a:alpha val="100000"/>
                        </a:schemeClr>
                      </a:solidFill>
                      <a:prstDash val="solid"/>
                      <a:round/>
                    </a:lnR>
                    <a:lnT w="12700" cap="flat" cmpd="sng">
                      <a:solidFill>
                        <a:schemeClr val="dk1">
                          <a:alpha val="100000"/>
                        </a:schemeClr>
                      </a:solidFill>
                      <a:prstDash val="solid"/>
                      <a:round/>
                    </a:lnT>
                    <a:lnB w="28575" cap="flat" cmpd="sng">
                      <a:solidFill>
                        <a:schemeClr val="dk1">
                          <a:alpha val="100000"/>
                        </a:schemeClr>
                      </a:solidFill>
                      <a:prstDash val="solid"/>
                      <a:round/>
                    </a:lnB>
                    <a:lnTlToBr w="12700" cap="flat" cmpd="sng">
                      <a:solidFill>
                        <a:schemeClr val="dk1">
                          <a:alpha val="100000"/>
                        </a:schemeClr>
                      </a:solidFill>
                      <a:prstDash val="solid"/>
                      <a:round/>
                    </a:lnTlToBr>
                    <a:noFill/>
                  </a:tcPr>
                </a:tc>
              </a:tr>
            </a:tbl>
          </a:graphicData>
        </a:graphic>
      </p:graphicFrame>
      <p:sp>
        <p:nvSpPr>
          <p:cNvPr id="1050290" name=""/>
          <p:cNvSpPr txBox="1"/>
          <p:nvPr/>
        </p:nvSpPr>
        <p:spPr>
          <a:xfrm rot="0">
            <a:off x="323850" y="1196975"/>
            <a:ext cx="7561262" cy="530225"/>
          </a:xfrm>
          <a:prstGeom prst="rect"/>
          <a:noFill/>
          <a:ln>
            <a:noFill/>
          </a:ln>
        </p:spPr>
        <p:txBody>
          <a:bodyPr anchor="t" bIns="45720" lIns="91440" rIns="91440" tIns="45720" vert="horz">
            <a:spAutoFit/>
          </a:bodyPr>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eaLnBrk="1" hangingPunct="1" latinLnBrk="1" lvl="0"/>
            <a:r>
              <a:rPr altLang="en-US" lang="zh-CN"/>
              <a:t>最优生产决策如下表，最小费用</a:t>
            </a:r>
            <a:r>
              <a:rPr altLang="zh-CN" lang="en-US"/>
              <a:t>z</a:t>
            </a:r>
            <a:r>
              <a:rPr altLang="en-US" lang="zh-CN"/>
              <a:t>＝</a:t>
            </a:r>
            <a:r>
              <a:rPr altLang="zh-CN" lang="en-US"/>
              <a:t>773</a:t>
            </a:r>
            <a:r>
              <a:rPr altLang="en-US" lang="zh-CN"/>
              <a:t>万元。</a:t>
            </a:r>
          </a:p>
        </p:txBody>
      </p:sp>
    </p:spTree>
  </p:cSld>
  <p:clrMapOvr>
    <a:masterClrMapping/>
  </p:clrMapOvr>
  <p:timing/>
</p:sld>
</file>

<file path=ppt/slides/slide46.xml><?xml version="1.0" encoding="utf-8"?>
<p:sld xmlns:a="http://schemas.openxmlformats.org/drawingml/2006/main" xmlns:r="http://schemas.openxmlformats.org/officeDocument/2006/relationships" xmlns:p="http://schemas.openxmlformats.org/presentationml/2006/main" showMasterSp="1">
  <p:cSld>
    <p:spTree>
      <p:nvGrpSpPr>
        <p:cNvPr id="208" name=""/>
        <p:cNvGrpSpPr/>
        <p:nvPr/>
      </p:nvGrpSpPr>
      <p:grpSpPr>
        <a:xfrm rot="0">
          <a:off x="0" y="0"/>
          <a:ext cx="0" cy="0"/>
          <a:chOff x="0" y="0"/>
          <a:chExt cx="0" cy="0"/>
        </a:xfrm>
      </p:grpSpPr>
      <p:sp>
        <p:nvSpPr>
          <p:cNvPr id="1050291" name="" descr="Large confetti"/>
          <p:cNvSpPr/>
          <p:nvPr>
            <p:ph type="ctrTitle" sz="full" idx="4294967295"/>
          </p:nvPr>
        </p:nvSpPr>
        <p:spPr>
          <a:xfrm rot="0">
            <a:off x="468312" y="115887"/>
            <a:ext cx="7920037" cy="1079500"/>
          </a:xfrm>
          <a:prstGeom prst="rect"/>
          <a:noFill/>
          <a:ln>
            <a:noFill/>
          </a:ln>
        </p:spPr>
        <p:txBody>
          <a:bodyPr anchor="b" bIns="45720" lIns="91440" rIns="91440" tIns="45720" vert="horz"/>
          <a:lstStyle>
            <a:lvl1pPr algn="l">
              <a:defRPr sz="3400"/>
            </a:lvl1pPr>
          </a:lstStyle>
          <a:p>
            <a:pPr algn="ctr" eaLnBrk="1" hangingPunct="1" latinLnBrk="1" lvl="0">
              <a:lnSpc>
                <a:spcPct val="120000"/>
              </a:lnSpc>
            </a:pPr>
            <a:r>
              <a:rPr altLang="zh-CN" lang="en-US">
                <a:effectLst>
                  <a:outerShdw algn="tl" blurRad="38100" dir="2700000" dist="38100">
                    <a:srgbClr val="C0C0C0"/>
                  </a:outerShdw>
                </a:effectLst>
              </a:rPr>
              <a:t>Chapter4 </a:t>
            </a:r>
            <a:r>
              <a:rPr altLang="en-US" lang="zh-CN">
                <a:effectLst>
                  <a:outerShdw algn="tl" blurRad="38100" dir="2700000" dist="38100">
                    <a:srgbClr val="C0C0C0"/>
                  </a:outerShdw>
                </a:effectLst>
              </a:rPr>
              <a:t>整数规划</a:t>
            </a:r>
            <a:br/>
            <a:r>
              <a:rPr altLang="zh-CN" sz="2400" lang="en-US">
                <a:solidFill>
                  <a:srgbClr val="003366"/>
                </a:solidFill>
                <a:effectLst>
                  <a:outerShdw algn="tl" blurRad="38100" dir="2700000" dist="38100">
                    <a:srgbClr val="C0C0C0"/>
                  </a:outerShdw>
                </a:effectLst>
              </a:rPr>
              <a:t>( Integer  Programming )</a:t>
            </a:r>
          </a:p>
        </p:txBody>
      </p:sp>
      <p:sp>
        <p:nvSpPr>
          <p:cNvPr id="1050292" name=""/>
          <p:cNvSpPr/>
          <p:nvPr/>
        </p:nvSpPr>
        <p:spPr>
          <a:xfrm rot="0">
            <a:off x="682625" y="1341437"/>
            <a:ext cx="7561262" cy="0"/>
          </a:xfrm>
          <a:prstGeom prst="line"/>
          <a:noFill/>
          <a:ln w="57150" cap="flat" cmpd="thinThick">
            <a:solidFill>
              <a:schemeClr val="lt2">
                <a:alpha val="100000"/>
              </a:schemeClr>
            </a:solidFill>
            <a:prstDash val="solid"/>
            <a:round/>
          </a:ln>
        </p:spPr>
      </p:sp>
      <p:sp>
        <p:nvSpPr>
          <p:cNvPr id="1050293" name=""/>
          <p:cNvSpPr txBox="1"/>
          <p:nvPr/>
        </p:nvSpPr>
        <p:spPr>
          <a:xfrm rot="0">
            <a:off x="971550" y="2192337"/>
            <a:ext cx="7632700" cy="1552575"/>
          </a:xfrm>
          <a:prstGeom prst="rect"/>
          <a:noFill/>
          <a:ln>
            <a:noFill/>
          </a:ln>
        </p:spPr>
        <p:txBody>
          <a:bodyPr anchor="t" bIns="45720" lIns="91440" rIns="91440" tIns="45720" vert="horz">
            <a:spAutoFit/>
          </a:bodyPr>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eaLnBrk="1" hangingPunct="1" indent="-365125" latinLnBrk="1" lvl="0" marL="365125">
              <a:lnSpc>
                <a:spcPct val="100000"/>
              </a:lnSpc>
              <a:buFontTx/>
              <a:buBlip>
                <a:blip xmlns:r="http://schemas.openxmlformats.org/officeDocument/2006/relationships" r:embed="rId1"/>
              </a:buBlip>
            </a:pPr>
            <a:r>
              <a:rPr altLang="en-US" lang="zh-CN">
                <a:solidFill>
                  <a:srgbClr val="003300"/>
                </a:solidFill>
              </a:rPr>
              <a:t>整数规划的特点及应用</a:t>
            </a:r>
          </a:p>
          <a:p>
            <a:pPr eaLnBrk="1" hangingPunct="1" indent="-365125" latinLnBrk="1" lvl="0" marL="365125">
              <a:lnSpc>
                <a:spcPct val="100000"/>
              </a:lnSpc>
              <a:buFontTx/>
              <a:buBlip>
                <a:blip xmlns:r="http://schemas.openxmlformats.org/officeDocument/2006/relationships" r:embed="rId1"/>
              </a:buBlip>
            </a:pPr>
            <a:r>
              <a:rPr altLang="en-US" lang="zh-CN">
                <a:solidFill>
                  <a:srgbClr val="003300"/>
                </a:solidFill>
              </a:rPr>
              <a:t>分支定界法</a:t>
            </a:r>
          </a:p>
          <a:p>
            <a:pPr eaLnBrk="1" hangingPunct="1" indent="-365125" latinLnBrk="1" lvl="0" marL="365125">
              <a:lnSpc>
                <a:spcPct val="100000"/>
              </a:lnSpc>
              <a:buFontTx/>
              <a:buBlip>
                <a:blip xmlns:r="http://schemas.openxmlformats.org/officeDocument/2006/relationships" r:embed="rId1"/>
              </a:buBlip>
            </a:pPr>
            <a:r>
              <a:rPr altLang="en-US" lang="zh-CN">
                <a:solidFill>
                  <a:srgbClr val="003300"/>
                </a:solidFill>
              </a:rPr>
              <a:t>分配问题与匈牙利法</a:t>
            </a:r>
          </a:p>
        </p:txBody>
      </p:sp>
      <p:grpSp>
        <p:nvGrpSpPr>
          <p:cNvPr id="209" name=""/>
          <p:cNvGrpSpPr/>
          <p:nvPr/>
        </p:nvGrpSpPr>
        <p:grpSpPr>
          <a:xfrm rot="0">
            <a:off x="649287" y="1484312"/>
            <a:ext cx="3346450" cy="609600"/>
            <a:chOff x="364" y="914"/>
            <a:chExt cx="2108" cy="384"/>
          </a:xfrm>
        </p:grpSpPr>
        <p:pic>
          <p:nvPicPr>
            <p:cNvPr id="2097191" name="" descr="2007112021957192"/>
            <p:cNvPicPr>
              <a:picLocks/>
            </p:cNvPicPr>
            <p:nvPr/>
          </p:nvPicPr>
          <p:blipFill>
            <a:blip xmlns:r="http://schemas.openxmlformats.org/officeDocument/2006/relationships" r:embed="rId2"/>
            <a:srcRect l="0" t="0" r="0" b="0"/>
            <a:stretch>
              <a:fillRect/>
            </a:stretch>
          </p:blipFill>
          <p:spPr>
            <a:xfrm rot="0">
              <a:off x="364" y="914"/>
              <a:ext cx="384" cy="384"/>
            </a:xfrm>
            <a:prstGeom prst="rect"/>
            <a:noFill/>
            <a:ln>
              <a:noFill/>
            </a:ln>
          </p:spPr>
        </p:pic>
        <p:sp>
          <p:nvSpPr>
            <p:cNvPr id="1050294" name=""/>
            <p:cNvSpPr txBox="1"/>
            <p:nvPr/>
          </p:nvSpPr>
          <p:spPr>
            <a:xfrm rot="0">
              <a:off x="703" y="965"/>
              <a:ext cx="1769" cy="308"/>
            </a:xfrm>
            <a:prstGeom prst="rect"/>
            <a:noFill/>
            <a:ln>
              <a:noFill/>
            </a:ln>
          </p:spPr>
          <p:txBody>
            <a:bodyPr anchor="t" bIns="45720" lIns="91440" rIns="91440" tIns="45720" vert="horz">
              <a:spAutoFit/>
            </a:bodyPr>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eaLnBrk="1" hangingPunct="1" latinLnBrk="1" lvl="0">
                <a:lnSpc>
                  <a:spcPct val="100000"/>
                </a:lnSpc>
                <a:buFontTx/>
                <a:buNone/>
              </a:pPr>
              <a:r>
                <a:rPr altLang="en-US" sz="2600" lang="zh-CN">
                  <a:solidFill>
                    <a:srgbClr val="003300"/>
                  </a:solidFill>
                  <a:effectLst>
                    <a:outerShdw algn="tl" blurRad="38100" dir="2700000" dist="38100">
                      <a:srgbClr val="C0C0C0"/>
                    </a:outerShdw>
                  </a:effectLst>
                </a:rPr>
                <a:t>本章主要内容：</a:t>
              </a:r>
            </a:p>
          </p:txBody>
        </p:sp>
      </p:grpSp>
      <p:pic>
        <p:nvPicPr>
          <p:cNvPr id="2097192" name="" descr="52design_com_3d_52"/>
          <p:cNvPicPr>
            <a:picLocks/>
          </p:cNvPicPr>
          <p:nvPr/>
        </p:nvPicPr>
        <p:blipFill>
          <a:blip xmlns:r="http://schemas.openxmlformats.org/officeDocument/2006/relationships" r:embed="rId3"/>
          <a:srcRect l="0" t="0" r="0" b="0"/>
          <a:stretch>
            <a:fillRect/>
          </a:stretch>
        </p:blipFill>
        <p:spPr>
          <a:xfrm rot="1094675">
            <a:off x="6588125" y="4292600"/>
            <a:ext cx="1511300" cy="1511300"/>
          </a:xfrm>
          <a:prstGeom prst="rect"/>
          <a:noFill/>
          <a:ln>
            <a:noFill/>
          </a:ln>
        </p:spPr>
      </p:pic>
    </p:spTree>
  </p:cSld>
  <p:clrMapOvr>
    <a:masterClrMapping/>
  </p:clrMapOvr>
  <p:timing/>
</p:sld>
</file>

<file path=ppt/slides/slide47.xml><?xml version="1.0" encoding="utf-8"?>
<p:sld xmlns:a="http://schemas.openxmlformats.org/drawingml/2006/main" xmlns:r="http://schemas.openxmlformats.org/officeDocument/2006/relationships" xmlns:p="http://schemas.openxmlformats.org/presentationml/2006/main" showMasterSp="1">
  <p:cSld>
    <p:spTree>
      <p:nvGrpSpPr>
        <p:cNvPr id="210" name=""/>
        <p:cNvGrpSpPr/>
        <p:nvPr/>
      </p:nvGrpSpPr>
      <p:grpSpPr>
        <a:xfrm rot="0">
          <a:off x="0" y="0"/>
          <a:ext cx="0" cy="0"/>
          <a:chOff x="0" y="0"/>
          <a:chExt cx="0" cy="0"/>
        </a:xfrm>
      </p:grpSpPr>
      <p:sp>
        <p:nvSpPr>
          <p:cNvPr id="1050295" name="" descr="Large confetti"/>
          <p:cNvSpPr/>
          <p:nvPr>
            <p:ph type="title" sz="full" idx="0"/>
          </p:nvPr>
        </p:nvSpPr>
        <p:spPr>
          <a:xfrm rot="0">
            <a:off x="179387" y="115887"/>
            <a:ext cx="7345362" cy="7112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1" sz="3400" i="0" u="none">
                <a:solidFill>
                  <a:srgbClr val="003300"/>
                </a:solidFill>
                <a:latin typeface="Times New Roman" pitchFamily="18" charset="0"/>
                <a:ea typeface="宋体" pitchFamily="2" charset="-122"/>
                <a:sym typeface="Times New Roman" pitchFamily="18" charset="0"/>
              </a:defRPr>
            </a:lvl1pPr>
          </a:lstStyle>
          <a:p>
            <a:pPr eaLnBrk="1" hangingPunct="1" latinLnBrk="1" lvl="0"/>
            <a:r>
              <a:rPr altLang="en-US" lang="zh-CN">
                <a:effectLst>
                  <a:outerShdw algn="tl" blurRad="38100" dir="2700000" dist="38100">
                    <a:srgbClr val="C0C0C0"/>
                  </a:outerShdw>
                </a:effectLst>
              </a:rPr>
              <a:t>整数规划的特点及应用</a:t>
            </a:r>
          </a:p>
        </p:txBody>
      </p:sp>
      <p:sp>
        <p:nvSpPr>
          <p:cNvPr id="1050296" name=""/>
          <p:cNvSpPr/>
          <p:nvPr>
            <p:ph type="body" sz="full" idx="1"/>
          </p:nvPr>
        </p:nvSpPr>
        <p:spPr>
          <a:xfrm rot="0">
            <a:off x="250825" y="1052512"/>
            <a:ext cx="8135937" cy="2447925"/>
          </a:xfrm>
          <a:prstGeom prst="rect"/>
          <a:noFill/>
          <a:ln>
            <a:noFill/>
          </a:ln>
        </p:spPr>
        <p:txBody>
          <a:bodyPr anchor="t" bIns="45720" lIns="91440" rIns="91440" tIns="45720" vert="horz"/>
          <a:lstStyle>
            <a:lvl1pPr algn="l" fontAlgn="base" indent="-342900" latinLnBrk="1" marL="342900" rtl="0">
              <a:lnSpc>
                <a:spcPct val="120000"/>
              </a:lnSpc>
              <a:spcBef>
                <a:spcPct val="15000"/>
              </a:spcBef>
              <a:spcAft>
                <a:spcPct val="0"/>
              </a:spcAft>
              <a:buSzPct val="85000"/>
              <a:buFontTx/>
              <a:buChar char="•"/>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285750" latinLnBrk="1" marL="830262" rtl="0">
              <a:lnSpc>
                <a:spcPct val="100000"/>
              </a:lnSpc>
              <a:spcBef>
                <a:spcPct val="20000"/>
              </a:spcBef>
              <a:spcAft>
                <a:spcPct val="0"/>
              </a:spcAft>
              <a:buClr>
                <a:schemeClr val="dk2"/>
              </a:buClr>
              <a:buSzPct val="70000"/>
              <a:buFont typeface="Wingdings" pitchFamily="2" charset="2"/>
              <a:buChar char="n"/>
              <a:defRPr baseline="0" b="1" sz="2600" i="0" u="none">
                <a:solidFill>
                  <a:srgbClr val="003300"/>
                </a:solidFill>
                <a:latin typeface="Times New Roman" pitchFamily="18" charset="0"/>
                <a:ea typeface="华文细黑" pitchFamily="2" charset="-122"/>
                <a:sym typeface="Times New Roman" pitchFamily="18" charset="0"/>
              </a:defRPr>
            </a:lvl2pPr>
            <a:lvl3pPr algn="l" fontAlgn="base" indent="-228600" latinLnBrk="1" marL="1238250" rtl="0">
              <a:lnSpc>
                <a:spcPct val="100000"/>
              </a:lnSpc>
              <a:spcBef>
                <a:spcPct val="20000"/>
              </a:spcBef>
              <a:spcAft>
                <a:spcPct val="0"/>
              </a:spcAft>
              <a:buSzPct val="70000"/>
              <a:buFont typeface="Wingdings" pitchFamily="2" charset="2"/>
              <a:buChar char="•"/>
              <a:defRPr baseline="0" b="1" sz="2400" i="0" u="none">
                <a:solidFill>
                  <a:srgbClr val="003300"/>
                </a:solidFill>
                <a:latin typeface="Times New Roman" pitchFamily="18" charset="0"/>
                <a:ea typeface="华文细黑" pitchFamily="2" charset="-122"/>
                <a:sym typeface="Times New Roman" pitchFamily="18" charset="0"/>
              </a:defRPr>
            </a:lvl3pPr>
            <a:lvl4pPr algn="l" fontAlgn="base" indent="-228600" latinLnBrk="1" marL="1646237" rtl="0">
              <a:lnSpc>
                <a:spcPct val="100000"/>
              </a:lnSpc>
              <a:spcBef>
                <a:spcPct val="20000"/>
              </a:spcBef>
              <a:spcAft>
                <a:spcPct val="0"/>
              </a:spcAft>
              <a:buSzPct val="70000"/>
              <a:buFont typeface="Wingdings" pitchFamily="2" charset="2"/>
              <a:buChar char="n"/>
              <a:defRPr baseline="0" b="0" sz="2000" i="0" u="none">
                <a:solidFill>
                  <a:schemeClr val="dk1"/>
                </a:solidFill>
                <a:latin typeface="Times New Roman" pitchFamily="18" charset="0"/>
                <a:ea typeface="宋体" pitchFamily="2" charset="-122"/>
                <a:sym typeface="Times New Roman" pitchFamily="18" charset="0"/>
              </a:defRPr>
            </a:lvl4pPr>
            <a:lvl5pPr algn="l" fontAlgn="base" indent="-228600" latinLnBrk="1" marL="2057400" rtl="0">
              <a:lnSpc>
                <a:spcPct val="100000"/>
              </a:lnSpc>
              <a:spcBef>
                <a:spcPct val="20000"/>
              </a:spcBef>
              <a:spcAft>
                <a:spcPct val="0"/>
              </a:spcAft>
              <a:buSzPct val="100000"/>
              <a:buFontTx/>
              <a:buChar char="•"/>
              <a:defRPr baseline="0" b="0" sz="2000" i="0" u="none">
                <a:solidFill>
                  <a:schemeClr val="dk1"/>
                </a:solidFill>
                <a:latin typeface="Times New Roman" pitchFamily="18" charset="0"/>
                <a:ea typeface="宋体" pitchFamily="2" charset="-122"/>
                <a:sym typeface="Times New Roman" pitchFamily="18" charset="0"/>
              </a:defRPr>
            </a:lvl5pPr>
          </a:lstStyle>
          <a:p>
            <a:pPr eaLnBrk="1" hangingPunct="1" indent="0" latinLnBrk="1" lvl="0" marL="0">
              <a:buFontTx/>
              <a:buNone/>
            </a:pPr>
            <a:r>
              <a:rPr altLang="en-US" lang="zh-CN">
                <a:solidFill>
                  <a:srgbClr val="A50021"/>
                </a:solidFill>
                <a:effectLst>
                  <a:outerShdw algn="tl" blurRad="38100" dir="2700000" dist="38100">
                    <a:srgbClr val="C0C0C0"/>
                  </a:outerShdw>
                </a:effectLst>
              </a:rPr>
              <a:t>整数规划（简称：</a:t>
            </a:r>
            <a:r>
              <a:rPr altLang="zh-CN" lang="en-US">
                <a:solidFill>
                  <a:srgbClr val="A50021"/>
                </a:solidFill>
                <a:effectLst>
                  <a:outerShdw algn="tl" blurRad="38100" dir="2700000" dist="38100">
                    <a:srgbClr val="C0C0C0"/>
                  </a:outerShdw>
                </a:effectLst>
              </a:rPr>
              <a:t>IP</a:t>
            </a:r>
            <a:r>
              <a:rPr altLang="en-US" lang="zh-CN">
                <a:solidFill>
                  <a:srgbClr val="A50021"/>
                </a:solidFill>
                <a:effectLst>
                  <a:outerShdw algn="tl" blurRad="38100" dir="2700000" dist="38100">
                    <a:srgbClr val="C0C0C0"/>
                  </a:outerShdw>
                </a:effectLst>
              </a:rPr>
              <a:t>）</a:t>
            </a:r>
          </a:p>
          <a:p>
            <a:pPr eaLnBrk="1" hangingPunct="1" indent="0" latinLnBrk="1" lvl="0" marL="0">
              <a:buFontTx/>
              <a:buNone/>
            </a:pPr>
            <a:r>
              <a:rPr altLang="en-US" lang="zh-CN"/>
              <a:t>	要求一部分或全部决策变量取整数值的规划问题称为整数规划。不考虑整数条件，由余下的目标函数和约束条件构成的规划问题称为该整数规划问题的松弛问题。若该松弛问题是一个线性规划，则称该整数规划为整数线性规划。</a:t>
            </a:r>
          </a:p>
        </p:txBody>
      </p:sp>
      <p:sp>
        <p:nvSpPr>
          <p:cNvPr id="1050297" name=""/>
          <p:cNvSpPr/>
          <p:nvPr/>
        </p:nvSpPr>
        <p:spPr>
          <a:xfrm rot="0">
            <a:off x="231775" y="3357562"/>
            <a:ext cx="5060950" cy="530225"/>
          </a:xfrm>
          <a:prstGeom prst="rect"/>
          <a:noFill/>
          <a:ln>
            <a:noFill/>
          </a:ln>
        </p:spPr>
        <p:txBody>
          <a:bodyPr anchor="t" bIns="45720" lIns="91440" rIns="91440" tIns="45720" vert="horz" wrap="none">
            <a:spAutoFit/>
          </a:bodyPr>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eaLnBrk="1" hangingPunct="1" latinLnBrk="1" lvl="0">
              <a:spcBef>
                <a:spcPct val="20000"/>
              </a:spcBef>
            </a:pPr>
            <a:r>
              <a:rPr altLang="en-US" lang="zh-CN">
                <a:solidFill>
                  <a:srgbClr val="A50021"/>
                </a:solidFill>
              </a:rPr>
              <a:t>整数线性规划数学模型的一般形式：</a:t>
            </a:r>
          </a:p>
        </p:txBody>
      </p:sp>
      <p:pic>
        <p:nvPicPr>
          <p:cNvPr id="2097193" name="" descr="52design_com_alth_092"/>
          <p:cNvPicPr>
            <a:picLocks/>
          </p:cNvPicPr>
          <p:nvPr/>
        </p:nvPicPr>
        <p:blipFill>
          <a:blip xmlns:r="http://schemas.openxmlformats.org/officeDocument/2006/relationships" r:embed="rId1"/>
          <a:srcRect l="0" t="0" r="0" b="0"/>
          <a:stretch>
            <a:fillRect/>
          </a:stretch>
        </p:blipFill>
        <p:spPr>
          <a:xfrm rot="0">
            <a:off x="7235825" y="4724400"/>
            <a:ext cx="1219200" cy="1219200"/>
          </a:xfrm>
          <a:prstGeom prst="rect"/>
          <a:noFill/>
          <a:ln>
            <a:noFill/>
          </a:ln>
        </p:spPr>
      </p:pic>
      <p:pic>
        <p:nvPicPr>
          <p:cNvPr id="2097194" name=""/>
          <p:cNvPicPr>
            <a:picLocks/>
          </p:cNvPicPr>
          <p:nvPr/>
        </p:nvPicPr>
        <p:blipFill>
          <a:blip xmlns:r="http://schemas.openxmlformats.org/officeDocument/2006/relationships" r:embed="rId2"/>
          <a:srcRect l="0" t="0" r="0" b="0"/>
          <a:stretch>
            <a:fillRect/>
          </a:stretch>
        </p:blipFill>
        <p:spPr>
          <a:xfrm rot="0">
            <a:off x="1331912" y="3860800"/>
            <a:ext cx="5184775" cy="2236787"/>
          </a:xfrm>
          <a:prstGeom prst="rect"/>
          <a:noFill/>
          <a:ln>
            <a:noFill/>
          </a:ln>
        </p:spPr>
      </p:pic>
    </p:spTree>
  </p:cSld>
  <p:clrMapOvr>
    <a:masterClrMapping/>
  </p:clrMapOvr>
  <p:timing/>
</p:sld>
</file>

<file path=ppt/slides/slide48.xml><?xml version="1.0" encoding="utf-8"?>
<p:sld xmlns:a="http://schemas.openxmlformats.org/drawingml/2006/main" xmlns:r="http://schemas.openxmlformats.org/officeDocument/2006/relationships" xmlns:p="http://schemas.openxmlformats.org/presentationml/2006/main" showMasterSp="1">
  <p:cSld>
    <p:spTree>
      <p:nvGrpSpPr>
        <p:cNvPr id="211" name=""/>
        <p:cNvGrpSpPr/>
        <p:nvPr/>
      </p:nvGrpSpPr>
      <p:grpSpPr>
        <a:xfrm rot="0">
          <a:off x="0" y="0"/>
          <a:ext cx="0" cy="0"/>
          <a:chOff x="0" y="0"/>
          <a:chExt cx="0" cy="0"/>
        </a:xfrm>
      </p:grpSpPr>
      <p:sp>
        <p:nvSpPr>
          <p:cNvPr id="1050298" name="" descr="Large confetti"/>
          <p:cNvSpPr/>
          <p:nvPr>
            <p:ph type="title" sz="full" idx="0"/>
          </p:nvPr>
        </p:nvSpPr>
        <p:spPr>
          <a:xfrm rot="0">
            <a:off x="179387" y="115887"/>
            <a:ext cx="7345362" cy="7112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1" sz="3400" i="0" u="none">
                <a:solidFill>
                  <a:srgbClr val="003300"/>
                </a:solidFill>
                <a:latin typeface="Times New Roman" pitchFamily="18" charset="0"/>
                <a:ea typeface="宋体" pitchFamily="2" charset="-122"/>
                <a:sym typeface="Times New Roman" pitchFamily="18" charset="0"/>
              </a:defRPr>
            </a:lvl1pPr>
          </a:lstStyle>
          <a:p>
            <a:pPr eaLnBrk="1" hangingPunct="1" latinLnBrk="1" lvl="0"/>
            <a:r>
              <a:rPr altLang="en-US" lang="zh-CN">
                <a:effectLst>
                  <a:outerShdw algn="tl" blurRad="38100" dir="2700000" dist="38100">
                    <a:srgbClr val="C0C0C0"/>
                  </a:outerShdw>
                </a:effectLst>
              </a:rPr>
              <a:t>整数规划的特点及应用</a:t>
            </a:r>
          </a:p>
        </p:txBody>
      </p:sp>
      <p:sp>
        <p:nvSpPr>
          <p:cNvPr id="1050299" name=""/>
          <p:cNvSpPr/>
          <p:nvPr>
            <p:ph type="body" sz="full" idx="1"/>
          </p:nvPr>
        </p:nvSpPr>
        <p:spPr>
          <a:xfrm rot="0">
            <a:off x="179387" y="1052512"/>
            <a:ext cx="8135937" cy="574675"/>
          </a:xfrm>
          <a:prstGeom prst="rect"/>
          <a:noFill/>
          <a:ln>
            <a:noFill/>
          </a:ln>
        </p:spPr>
        <p:txBody>
          <a:bodyPr anchor="t" bIns="45720" lIns="91440" rIns="91440" tIns="45720" vert="horz"/>
          <a:lstStyle>
            <a:lvl1pPr algn="l" fontAlgn="base" indent="-342900" latinLnBrk="1" marL="342900" rtl="0">
              <a:lnSpc>
                <a:spcPct val="120000"/>
              </a:lnSpc>
              <a:spcBef>
                <a:spcPct val="15000"/>
              </a:spcBef>
              <a:spcAft>
                <a:spcPct val="0"/>
              </a:spcAft>
              <a:buSzPct val="85000"/>
              <a:buFontTx/>
              <a:buChar char="•"/>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285750" latinLnBrk="1" marL="830262" rtl="0">
              <a:lnSpc>
                <a:spcPct val="100000"/>
              </a:lnSpc>
              <a:spcBef>
                <a:spcPct val="20000"/>
              </a:spcBef>
              <a:spcAft>
                <a:spcPct val="0"/>
              </a:spcAft>
              <a:buClr>
                <a:schemeClr val="dk2"/>
              </a:buClr>
              <a:buSzPct val="70000"/>
              <a:buFont typeface="Wingdings" pitchFamily="2" charset="2"/>
              <a:buChar char="n"/>
              <a:defRPr baseline="0" b="1" sz="2600" i="0" u="none">
                <a:solidFill>
                  <a:srgbClr val="003300"/>
                </a:solidFill>
                <a:latin typeface="Times New Roman" pitchFamily="18" charset="0"/>
                <a:ea typeface="华文细黑" pitchFamily="2" charset="-122"/>
                <a:sym typeface="Times New Roman" pitchFamily="18" charset="0"/>
              </a:defRPr>
            </a:lvl2pPr>
            <a:lvl3pPr algn="l" fontAlgn="base" indent="-228600" latinLnBrk="1" marL="1238250" rtl="0">
              <a:lnSpc>
                <a:spcPct val="100000"/>
              </a:lnSpc>
              <a:spcBef>
                <a:spcPct val="20000"/>
              </a:spcBef>
              <a:spcAft>
                <a:spcPct val="0"/>
              </a:spcAft>
              <a:buSzPct val="70000"/>
              <a:buFont typeface="Wingdings" pitchFamily="2" charset="2"/>
              <a:buChar char="•"/>
              <a:defRPr baseline="0" b="1" sz="2400" i="0" u="none">
                <a:solidFill>
                  <a:srgbClr val="003300"/>
                </a:solidFill>
                <a:latin typeface="Times New Roman" pitchFamily="18" charset="0"/>
                <a:ea typeface="华文细黑" pitchFamily="2" charset="-122"/>
                <a:sym typeface="Times New Roman" pitchFamily="18" charset="0"/>
              </a:defRPr>
            </a:lvl3pPr>
            <a:lvl4pPr algn="l" fontAlgn="base" indent="-228600" latinLnBrk="1" marL="1646237" rtl="0">
              <a:lnSpc>
                <a:spcPct val="100000"/>
              </a:lnSpc>
              <a:spcBef>
                <a:spcPct val="20000"/>
              </a:spcBef>
              <a:spcAft>
                <a:spcPct val="0"/>
              </a:spcAft>
              <a:buSzPct val="70000"/>
              <a:buFont typeface="Wingdings" pitchFamily="2" charset="2"/>
              <a:buChar char="n"/>
              <a:defRPr baseline="0" b="0" sz="2000" i="0" u="none">
                <a:solidFill>
                  <a:schemeClr val="dk1"/>
                </a:solidFill>
                <a:latin typeface="Times New Roman" pitchFamily="18" charset="0"/>
                <a:ea typeface="宋体" pitchFamily="2" charset="-122"/>
                <a:sym typeface="Times New Roman" pitchFamily="18" charset="0"/>
              </a:defRPr>
            </a:lvl4pPr>
            <a:lvl5pPr algn="l" fontAlgn="base" indent="-228600" latinLnBrk="1" marL="2057400" rtl="0">
              <a:lnSpc>
                <a:spcPct val="100000"/>
              </a:lnSpc>
              <a:spcBef>
                <a:spcPct val="20000"/>
              </a:spcBef>
              <a:spcAft>
                <a:spcPct val="0"/>
              </a:spcAft>
              <a:buSzPct val="100000"/>
              <a:buFontTx/>
              <a:buChar char="•"/>
              <a:defRPr baseline="0" b="0" sz="2000" i="0" u="none">
                <a:solidFill>
                  <a:schemeClr val="dk1"/>
                </a:solidFill>
                <a:latin typeface="Times New Roman" pitchFamily="18" charset="0"/>
                <a:ea typeface="宋体" pitchFamily="2" charset="-122"/>
                <a:sym typeface="Times New Roman" pitchFamily="18" charset="0"/>
              </a:defRPr>
            </a:lvl5pPr>
          </a:lstStyle>
          <a:p>
            <a:pPr eaLnBrk="1" hangingPunct="1" indent="0" latinLnBrk="1" lvl="0" marL="0">
              <a:buFontTx/>
              <a:buNone/>
            </a:pPr>
            <a:r>
              <a:rPr altLang="en-US" lang="zh-CN">
                <a:solidFill>
                  <a:srgbClr val="A50021"/>
                </a:solidFill>
                <a:effectLst>
                  <a:outerShdw algn="tl" blurRad="38100" dir="2700000" dist="38100">
                    <a:srgbClr val="C0C0C0"/>
                  </a:outerShdw>
                </a:effectLst>
              </a:rPr>
              <a:t>整数线性规划问题的种类：</a:t>
            </a:r>
          </a:p>
        </p:txBody>
      </p:sp>
      <p:sp>
        <p:nvSpPr>
          <p:cNvPr id="1050300" name=""/>
          <p:cNvSpPr txBox="1"/>
          <p:nvPr/>
        </p:nvSpPr>
        <p:spPr>
          <a:xfrm rot="0">
            <a:off x="323850" y="1628775"/>
            <a:ext cx="8135937" cy="3086100"/>
          </a:xfrm>
          <a:prstGeom prst="rect"/>
          <a:noFill/>
          <a:ln>
            <a:noFill/>
          </a:ln>
        </p:spPr>
        <p:txBody>
          <a:bodyPr anchor="t" bIns="45720" lIns="91440" rIns="91440" tIns="45720" vert="horz">
            <a:spAutoFit/>
          </a:bodyPr>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eaLnBrk="1" hangingPunct="1" latinLnBrk="1" lvl="0">
              <a:buFontTx/>
              <a:buBlip>
                <a:blip xmlns:r="http://schemas.openxmlformats.org/officeDocument/2006/relationships" r:embed="rId1"/>
              </a:buBlip>
            </a:pPr>
            <a:r>
              <a:rPr altLang="zh-CN" lang="en-US"/>
              <a:t> </a:t>
            </a:r>
            <a:r>
              <a:rPr altLang="en-US" lang="zh-CN"/>
              <a:t>纯整数线性规划：指全部决策变量都必须取整数值的整数线性规划。</a:t>
            </a:r>
          </a:p>
          <a:p>
            <a:pPr eaLnBrk="1" hangingPunct="1" latinLnBrk="1" lvl="0">
              <a:buFontTx/>
              <a:buBlip>
                <a:blip xmlns:r="http://schemas.openxmlformats.org/officeDocument/2006/relationships" r:embed="rId1"/>
              </a:buBlip>
            </a:pPr>
            <a:r>
              <a:rPr altLang="en-US" lang="zh-CN"/>
              <a:t> 混合整数线性规划：决策变量中有一部分必须取整数值，另一部分可以不取整数值的整数线性规划。</a:t>
            </a:r>
          </a:p>
          <a:p>
            <a:pPr eaLnBrk="1" hangingPunct="1" latinLnBrk="1" lvl="0">
              <a:buFontTx/>
              <a:buBlip>
                <a:blip xmlns:r="http://schemas.openxmlformats.org/officeDocument/2006/relationships" r:embed="rId1"/>
              </a:buBlip>
            </a:pPr>
            <a:r>
              <a:rPr altLang="en-US" lang="zh-CN"/>
              <a:t> </a:t>
            </a:r>
            <a:r>
              <a:rPr altLang="zh-CN" lang="en-US"/>
              <a:t>0-1</a:t>
            </a:r>
            <a:r>
              <a:rPr altLang="en-US" lang="zh-CN"/>
              <a:t>型整数线性规划：决策变量只能取值</a:t>
            </a:r>
            <a:r>
              <a:rPr altLang="zh-CN" lang="en-US"/>
              <a:t>0</a:t>
            </a:r>
            <a:r>
              <a:rPr altLang="en-US" lang="zh-CN"/>
              <a:t>或</a:t>
            </a:r>
            <a:r>
              <a:rPr altLang="zh-CN" lang="en-US"/>
              <a:t>1</a:t>
            </a:r>
            <a:r>
              <a:rPr altLang="en-US" lang="zh-CN"/>
              <a:t>的整数线性规划。</a:t>
            </a:r>
          </a:p>
        </p:txBody>
      </p:sp>
      <p:pic>
        <p:nvPicPr>
          <p:cNvPr id="2097195" name="" descr="52design_com_3d_75"/>
          <p:cNvPicPr>
            <a:picLocks/>
          </p:cNvPicPr>
          <p:nvPr/>
        </p:nvPicPr>
        <p:blipFill>
          <a:blip xmlns:r="http://schemas.openxmlformats.org/officeDocument/2006/relationships" r:embed="rId2"/>
          <a:srcRect l="0" t="0" r="0" b="0"/>
          <a:stretch>
            <a:fillRect/>
          </a:stretch>
        </p:blipFill>
        <p:spPr>
          <a:xfrm rot="0">
            <a:off x="6948487" y="4724400"/>
            <a:ext cx="1439862" cy="1439862"/>
          </a:xfrm>
          <a:prstGeom prst="rect"/>
          <a:noFill/>
          <a:ln>
            <a:noFill/>
          </a:ln>
        </p:spPr>
      </p:pic>
    </p:spTree>
  </p:cSld>
  <p:clrMapOvr>
    <a:masterClrMapping/>
  </p:clrMapOvr>
  <p:timing/>
</p:sld>
</file>

<file path=ppt/slides/slide49.xml><?xml version="1.0" encoding="utf-8"?>
<p:sld xmlns:a="http://schemas.openxmlformats.org/drawingml/2006/main" xmlns:r="http://schemas.openxmlformats.org/officeDocument/2006/relationships" xmlns:p="http://schemas.openxmlformats.org/presentationml/2006/main" showMasterSp="1">
  <p:cSld>
    <p:spTree>
      <p:nvGrpSpPr>
        <p:cNvPr id="212" name=""/>
        <p:cNvGrpSpPr/>
        <p:nvPr/>
      </p:nvGrpSpPr>
      <p:grpSpPr>
        <a:xfrm rot="0">
          <a:off x="0" y="0"/>
          <a:ext cx="0" cy="0"/>
          <a:chOff x="0" y="0"/>
          <a:chExt cx="0" cy="0"/>
        </a:xfrm>
      </p:grpSpPr>
      <p:sp>
        <p:nvSpPr>
          <p:cNvPr id="1050301" name="" descr="Large confetti"/>
          <p:cNvSpPr/>
          <p:nvPr>
            <p:ph type="title" sz="full" idx="0"/>
          </p:nvPr>
        </p:nvSpPr>
        <p:spPr>
          <a:xfrm rot="0">
            <a:off x="179387" y="115887"/>
            <a:ext cx="7345362" cy="7112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1" sz="3400" i="0" u="none">
                <a:solidFill>
                  <a:srgbClr val="003300"/>
                </a:solidFill>
                <a:latin typeface="Times New Roman" pitchFamily="18" charset="0"/>
                <a:ea typeface="宋体" pitchFamily="2" charset="-122"/>
                <a:sym typeface="Times New Roman" pitchFamily="18" charset="0"/>
              </a:defRPr>
            </a:lvl1pPr>
          </a:lstStyle>
          <a:p>
            <a:pPr eaLnBrk="1" hangingPunct="1" latinLnBrk="1" lvl="0"/>
            <a:r>
              <a:rPr altLang="en-US" lang="zh-CN">
                <a:effectLst>
                  <a:outerShdw algn="tl" blurRad="38100" dir="2700000" dist="38100">
                    <a:srgbClr val="C0C0C0"/>
                  </a:outerShdw>
                </a:effectLst>
              </a:rPr>
              <a:t>整数规划的特点及应用</a:t>
            </a:r>
          </a:p>
        </p:txBody>
      </p:sp>
      <p:sp>
        <p:nvSpPr>
          <p:cNvPr id="1050302" name=""/>
          <p:cNvSpPr/>
          <p:nvPr>
            <p:ph type="body" sz="full" idx="1"/>
          </p:nvPr>
        </p:nvSpPr>
        <p:spPr>
          <a:xfrm rot="0">
            <a:off x="179387" y="981075"/>
            <a:ext cx="8135937" cy="574675"/>
          </a:xfrm>
          <a:prstGeom prst="rect"/>
          <a:noFill/>
          <a:ln>
            <a:noFill/>
          </a:ln>
        </p:spPr>
        <p:txBody>
          <a:bodyPr anchor="t" bIns="45720" lIns="91440" rIns="91440" tIns="45720" vert="horz"/>
          <a:lstStyle>
            <a:lvl1pPr algn="l" fontAlgn="base" indent="-342900" latinLnBrk="1" marL="342900" rtl="0">
              <a:lnSpc>
                <a:spcPct val="120000"/>
              </a:lnSpc>
              <a:spcBef>
                <a:spcPct val="15000"/>
              </a:spcBef>
              <a:spcAft>
                <a:spcPct val="0"/>
              </a:spcAft>
              <a:buSzPct val="85000"/>
              <a:buFontTx/>
              <a:buChar char="•"/>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285750" latinLnBrk="1" marL="830262" rtl="0">
              <a:lnSpc>
                <a:spcPct val="100000"/>
              </a:lnSpc>
              <a:spcBef>
                <a:spcPct val="20000"/>
              </a:spcBef>
              <a:spcAft>
                <a:spcPct val="0"/>
              </a:spcAft>
              <a:buClr>
                <a:schemeClr val="dk2"/>
              </a:buClr>
              <a:buSzPct val="70000"/>
              <a:buFont typeface="Wingdings" pitchFamily="2" charset="2"/>
              <a:buChar char="n"/>
              <a:defRPr baseline="0" b="1" sz="2600" i="0" u="none">
                <a:solidFill>
                  <a:srgbClr val="003300"/>
                </a:solidFill>
                <a:latin typeface="Times New Roman" pitchFamily="18" charset="0"/>
                <a:ea typeface="华文细黑" pitchFamily="2" charset="-122"/>
                <a:sym typeface="Times New Roman" pitchFamily="18" charset="0"/>
              </a:defRPr>
            </a:lvl2pPr>
            <a:lvl3pPr algn="l" fontAlgn="base" indent="-228600" latinLnBrk="1" marL="1238250" rtl="0">
              <a:lnSpc>
                <a:spcPct val="100000"/>
              </a:lnSpc>
              <a:spcBef>
                <a:spcPct val="20000"/>
              </a:spcBef>
              <a:spcAft>
                <a:spcPct val="0"/>
              </a:spcAft>
              <a:buSzPct val="70000"/>
              <a:buFont typeface="Wingdings" pitchFamily="2" charset="2"/>
              <a:buChar char="•"/>
              <a:defRPr baseline="0" b="1" sz="2400" i="0" u="none">
                <a:solidFill>
                  <a:srgbClr val="003300"/>
                </a:solidFill>
                <a:latin typeface="Times New Roman" pitchFamily="18" charset="0"/>
                <a:ea typeface="华文细黑" pitchFamily="2" charset="-122"/>
                <a:sym typeface="Times New Roman" pitchFamily="18" charset="0"/>
              </a:defRPr>
            </a:lvl3pPr>
            <a:lvl4pPr algn="l" fontAlgn="base" indent="-228600" latinLnBrk="1" marL="1646237" rtl="0">
              <a:lnSpc>
                <a:spcPct val="100000"/>
              </a:lnSpc>
              <a:spcBef>
                <a:spcPct val="20000"/>
              </a:spcBef>
              <a:spcAft>
                <a:spcPct val="0"/>
              </a:spcAft>
              <a:buSzPct val="70000"/>
              <a:buFont typeface="Wingdings" pitchFamily="2" charset="2"/>
              <a:buChar char="n"/>
              <a:defRPr baseline="0" b="0" sz="2000" i="0" u="none">
                <a:solidFill>
                  <a:schemeClr val="dk1"/>
                </a:solidFill>
                <a:latin typeface="Times New Roman" pitchFamily="18" charset="0"/>
                <a:ea typeface="宋体" pitchFamily="2" charset="-122"/>
                <a:sym typeface="Times New Roman" pitchFamily="18" charset="0"/>
              </a:defRPr>
            </a:lvl4pPr>
            <a:lvl5pPr algn="l" fontAlgn="base" indent="-228600" latinLnBrk="1" marL="2057400" rtl="0">
              <a:lnSpc>
                <a:spcPct val="100000"/>
              </a:lnSpc>
              <a:spcBef>
                <a:spcPct val="20000"/>
              </a:spcBef>
              <a:spcAft>
                <a:spcPct val="0"/>
              </a:spcAft>
              <a:buSzPct val="100000"/>
              <a:buFontTx/>
              <a:buChar char="•"/>
              <a:defRPr baseline="0" b="0" sz="2000" i="0" u="none">
                <a:solidFill>
                  <a:schemeClr val="dk1"/>
                </a:solidFill>
                <a:latin typeface="Times New Roman" pitchFamily="18" charset="0"/>
                <a:ea typeface="宋体" pitchFamily="2" charset="-122"/>
                <a:sym typeface="Times New Roman" pitchFamily="18" charset="0"/>
              </a:defRPr>
            </a:lvl5pPr>
          </a:lstStyle>
          <a:p>
            <a:pPr eaLnBrk="1" hangingPunct="1" indent="0" latinLnBrk="1" lvl="0" marL="0">
              <a:buFontTx/>
              <a:buNone/>
            </a:pPr>
            <a:r>
              <a:rPr altLang="en-US" lang="zh-CN">
                <a:solidFill>
                  <a:srgbClr val="A50021"/>
                </a:solidFill>
                <a:effectLst>
                  <a:outerShdw algn="tl" blurRad="38100" dir="2700000" dist="38100">
                    <a:srgbClr val="C0C0C0"/>
                  </a:outerShdw>
                </a:effectLst>
              </a:rPr>
              <a:t>整数规划的典型例子</a:t>
            </a:r>
          </a:p>
        </p:txBody>
      </p:sp>
      <p:sp>
        <p:nvSpPr>
          <p:cNvPr id="1050303" name=""/>
          <p:cNvSpPr txBox="1"/>
          <p:nvPr/>
        </p:nvSpPr>
        <p:spPr>
          <a:xfrm rot="0">
            <a:off x="179387" y="1484312"/>
            <a:ext cx="8353425" cy="1698625"/>
          </a:xfrm>
          <a:prstGeom prst="rect"/>
          <a:noFill/>
          <a:ln>
            <a:noFill/>
          </a:ln>
        </p:spPr>
        <p:txBody>
          <a:bodyPr anchor="t" bIns="45720" lIns="91440" rIns="91440" tIns="45720" vert="horz">
            <a:spAutoFit/>
          </a:bodyPr>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eaLnBrk="1" hangingPunct="1" latinLnBrk="1" lvl="0"/>
            <a:r>
              <a:rPr altLang="en-US" sz="2200" lang="zh-CN"/>
              <a:t>例</a:t>
            </a:r>
            <a:r>
              <a:rPr altLang="zh-CN" sz="2200" lang="en-US"/>
              <a:t>4.1 </a:t>
            </a:r>
            <a:r>
              <a:rPr altLang="en-US" sz="2200" lang="zh-CN"/>
              <a:t>工厂</a:t>
            </a:r>
            <a:r>
              <a:rPr altLang="zh-CN" sz="2200" lang="en-US"/>
              <a:t>A</a:t>
            </a:r>
            <a:r>
              <a:rPr altLang="zh-CN" baseline="-25000" sz="2200" lang="en-US"/>
              <a:t>1</a:t>
            </a:r>
            <a:r>
              <a:rPr altLang="en-US" sz="2200" lang="zh-CN"/>
              <a:t>和</a:t>
            </a:r>
            <a:r>
              <a:rPr altLang="zh-CN" sz="2200" lang="en-US"/>
              <a:t>A</a:t>
            </a:r>
            <a:r>
              <a:rPr altLang="zh-CN" baseline="-25000" sz="2200" lang="en-US"/>
              <a:t>2</a:t>
            </a:r>
            <a:r>
              <a:rPr altLang="en-US" sz="2200" lang="zh-CN"/>
              <a:t>生产某种物资。由于该种物资供不应求，故需要再建一家工厂。相应的建厂方案有</a:t>
            </a:r>
            <a:r>
              <a:rPr altLang="zh-CN" sz="2200" lang="en-US"/>
              <a:t>A</a:t>
            </a:r>
            <a:r>
              <a:rPr altLang="zh-CN" baseline="-25000" sz="2200" lang="en-US"/>
              <a:t>3</a:t>
            </a:r>
            <a:r>
              <a:rPr altLang="en-US" sz="2200" lang="zh-CN"/>
              <a:t>和</a:t>
            </a:r>
            <a:r>
              <a:rPr altLang="zh-CN" sz="2200" lang="en-US"/>
              <a:t>A</a:t>
            </a:r>
            <a:r>
              <a:rPr altLang="zh-CN" baseline="-25000" sz="2200" lang="en-US"/>
              <a:t>4</a:t>
            </a:r>
            <a:r>
              <a:rPr altLang="en-US" sz="2200" lang="zh-CN"/>
              <a:t>两个。这种物资的需求地有</a:t>
            </a:r>
            <a:r>
              <a:rPr altLang="zh-CN" sz="2200" lang="en-US"/>
              <a:t>B</a:t>
            </a:r>
            <a:r>
              <a:rPr altLang="zh-CN" baseline="-25000" sz="2200" lang="en-US"/>
              <a:t>1</a:t>
            </a:r>
            <a:r>
              <a:rPr altLang="zh-CN" sz="2200" lang="en-US"/>
              <a:t>,B</a:t>
            </a:r>
            <a:r>
              <a:rPr altLang="zh-CN" baseline="-25000" sz="2200" lang="en-US"/>
              <a:t>2</a:t>
            </a:r>
            <a:r>
              <a:rPr altLang="zh-CN" sz="2200" lang="en-US"/>
              <a:t>,B</a:t>
            </a:r>
            <a:r>
              <a:rPr altLang="zh-CN" baseline="-25000" sz="2200" lang="en-US"/>
              <a:t>3</a:t>
            </a:r>
            <a:r>
              <a:rPr altLang="zh-CN" sz="2200" lang="en-US"/>
              <a:t>,B</a:t>
            </a:r>
            <a:r>
              <a:rPr altLang="zh-CN" baseline="-25000" sz="2200" lang="en-US"/>
              <a:t>4</a:t>
            </a:r>
            <a:r>
              <a:rPr altLang="en-US" sz="2200" lang="zh-CN"/>
              <a:t>四个。各工厂年生产能力、各地年需求量、各厂至各需求地的单位物资运费</a:t>
            </a:r>
            <a:r>
              <a:rPr altLang="zh-CN" sz="2200" lang="en-US"/>
              <a:t>c</a:t>
            </a:r>
            <a:r>
              <a:rPr altLang="zh-CN" baseline="-25000" sz="2200" lang="en-US"/>
              <a:t>ij</a:t>
            </a:r>
            <a:r>
              <a:rPr altLang="en-US" sz="2200" lang="zh-CN"/>
              <a:t>，见下表：</a:t>
            </a:r>
          </a:p>
        </p:txBody>
      </p:sp>
      <p:graphicFrame>
        <p:nvGraphicFramePr>
          <p:cNvPr id="4194333" name=""/>
          <p:cNvGraphicFramePr>
            <a:graphicFrameLocks/>
          </p:cNvGraphicFramePr>
          <p:nvPr/>
        </p:nvGraphicFramePr>
        <p:xfrm rot="0">
          <a:off x="825500" y="3290887"/>
          <a:ext cx="6842125" cy="2011362"/>
        </p:xfrm>
        <a:graphic>
          <a:graphicData uri="http://schemas.openxmlformats.org/drawingml/2006/table">
            <a:tbl>
              <a:tblPr/>
              <a:tblGrid>
                <a:gridCol w="1141412"/>
                <a:gridCol w="1017587"/>
                <a:gridCol w="1017587"/>
                <a:gridCol w="1017587"/>
                <a:gridCol w="1017587"/>
                <a:gridCol w="1630362"/>
              </a:tblGrid>
              <a:tr h="334962">
                <a:tc>
                  <a:txBody>
                    <a:bodyPr/>
                    <a:p>
                      <a:pPr algn="ctr" eaLnBrk="1" hangingPunct="1" latinLnBrk="1" lvl="0">
                        <a:lnSpc>
                          <a:spcPct val="100000"/>
                        </a:lnSpc>
                        <a:spcBef>
                          <a:spcPct val="0"/>
                        </a:spcBef>
                      </a:pPr>
                      <a:endParaRPr altLang="zh-CN" sz="1600" lang="zh-CN"/>
                    </a:p>
                  </a:txBody>
                  <a:tcPr marL="91440" marR="91440" marT="45720" marB="45720" anchor="ctr" vert="horz">
                    <a:lnL w="28575" cap="flat" cmpd="sng">
                      <a:solidFill>
                        <a:schemeClr val="dk1">
                          <a:alpha val="100000"/>
                        </a:schemeClr>
                      </a:solidFill>
                      <a:prstDash val="solid"/>
                      <a:round/>
                    </a:lnL>
                    <a:lnR w="12700" cap="flat" cmpd="sng">
                      <a:solidFill>
                        <a:schemeClr val="dk1">
                          <a:alpha val="100000"/>
                        </a:schemeClr>
                      </a:solidFill>
                      <a:prstDash val="solid"/>
                      <a:round/>
                    </a:lnR>
                    <a:lnT w="28575"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lnSpc>
                          <a:spcPct val="100000"/>
                        </a:lnSpc>
                        <a:spcBef>
                          <a:spcPct val="0"/>
                        </a:spcBef>
                      </a:pPr>
                      <a:r>
                        <a:rPr altLang="zh-CN" b="1" sz="1600" lang="en-US">
                          <a:solidFill>
                            <a:schemeClr val="dk2"/>
                          </a:solidFill>
                        </a:rPr>
                        <a:t>B1</a:t>
                      </a:r>
                    </a:p>
                  </a:txBody>
                  <a:tcPr marL="91440" marR="91440" marT="45720" marB="45720" anchor="ctr" vert="horz">
                    <a:lnL w="12700" cap="flat" cmpd="sng">
                      <a:solidFill>
                        <a:schemeClr val="dk1">
                          <a:alpha val="100000"/>
                        </a:schemeClr>
                      </a:solidFill>
                      <a:prstDash val="solid"/>
                      <a:round/>
                    </a:lnL>
                    <a:lnR w="12700" cap="flat" cmpd="sng">
                      <a:solidFill>
                        <a:schemeClr val="dk1">
                          <a:alpha val="100000"/>
                        </a:schemeClr>
                      </a:solidFill>
                      <a:prstDash val="solid"/>
                      <a:round/>
                    </a:lnR>
                    <a:lnT w="28575"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lnSpc>
                          <a:spcPct val="100000"/>
                        </a:lnSpc>
                        <a:spcBef>
                          <a:spcPct val="0"/>
                        </a:spcBef>
                      </a:pPr>
                      <a:r>
                        <a:rPr altLang="zh-CN" b="1" sz="1600" lang="en-US">
                          <a:solidFill>
                            <a:schemeClr val="dk2"/>
                          </a:solidFill>
                        </a:rPr>
                        <a:t>B2</a:t>
                      </a:r>
                    </a:p>
                  </a:txBody>
                  <a:tcPr marL="91440" marR="91440" marT="45720" marB="45720" anchor="ctr" vert="horz">
                    <a:lnL w="12700" cap="flat" cmpd="sng">
                      <a:solidFill>
                        <a:schemeClr val="dk1">
                          <a:alpha val="100000"/>
                        </a:schemeClr>
                      </a:solidFill>
                      <a:prstDash val="solid"/>
                      <a:round/>
                    </a:lnL>
                    <a:lnR w="12700" cap="flat" cmpd="sng">
                      <a:solidFill>
                        <a:schemeClr val="dk1">
                          <a:alpha val="100000"/>
                        </a:schemeClr>
                      </a:solidFill>
                      <a:prstDash val="solid"/>
                      <a:round/>
                    </a:lnR>
                    <a:lnT w="28575"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lnSpc>
                          <a:spcPct val="100000"/>
                        </a:lnSpc>
                        <a:spcBef>
                          <a:spcPct val="0"/>
                        </a:spcBef>
                      </a:pPr>
                      <a:r>
                        <a:rPr altLang="zh-CN" b="1" sz="1600" lang="en-US">
                          <a:solidFill>
                            <a:schemeClr val="dk2"/>
                          </a:solidFill>
                        </a:rPr>
                        <a:t>B3</a:t>
                      </a:r>
                    </a:p>
                  </a:txBody>
                  <a:tcPr marL="91440" marR="91440" marT="45720" marB="45720" anchor="ctr" vert="horz">
                    <a:lnL w="12700" cap="flat" cmpd="sng">
                      <a:solidFill>
                        <a:schemeClr val="dk1">
                          <a:alpha val="100000"/>
                        </a:schemeClr>
                      </a:solidFill>
                      <a:prstDash val="solid"/>
                      <a:round/>
                    </a:lnL>
                    <a:lnR w="12700" cap="flat" cmpd="sng">
                      <a:solidFill>
                        <a:schemeClr val="dk1">
                          <a:alpha val="100000"/>
                        </a:schemeClr>
                      </a:solidFill>
                      <a:prstDash val="solid"/>
                      <a:round/>
                    </a:lnR>
                    <a:lnT w="28575"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lnSpc>
                          <a:spcPct val="100000"/>
                        </a:lnSpc>
                        <a:spcBef>
                          <a:spcPct val="0"/>
                        </a:spcBef>
                      </a:pPr>
                      <a:r>
                        <a:rPr altLang="zh-CN" b="1" sz="1600" lang="en-US">
                          <a:solidFill>
                            <a:schemeClr val="dk2"/>
                          </a:solidFill>
                        </a:rPr>
                        <a:t>B4</a:t>
                      </a:r>
                    </a:p>
                  </a:txBody>
                  <a:tcPr marL="91440" marR="91440" marT="45720" marB="45720" anchor="ctr" vert="horz">
                    <a:lnL w="12700" cap="flat" cmpd="sng">
                      <a:solidFill>
                        <a:schemeClr val="dk1">
                          <a:alpha val="100000"/>
                        </a:schemeClr>
                      </a:solidFill>
                      <a:prstDash val="solid"/>
                      <a:round/>
                    </a:lnL>
                    <a:lnR w="12700" cap="flat" cmpd="sng">
                      <a:solidFill>
                        <a:schemeClr val="dk1">
                          <a:alpha val="100000"/>
                        </a:schemeClr>
                      </a:solidFill>
                      <a:prstDash val="solid"/>
                      <a:round/>
                    </a:lnR>
                    <a:lnT w="28575"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lnSpc>
                          <a:spcPct val="100000"/>
                        </a:lnSpc>
                        <a:spcBef>
                          <a:spcPct val="0"/>
                        </a:spcBef>
                      </a:pPr>
                      <a:r>
                        <a:rPr altLang="en-US" b="1" sz="1600" lang="zh-CN">
                          <a:solidFill>
                            <a:schemeClr val="dk2"/>
                          </a:solidFill>
                        </a:rPr>
                        <a:t>年生产能力</a:t>
                      </a:r>
                    </a:p>
                  </a:txBody>
                  <a:tcPr marL="91440" marR="91440" marT="45720" marB="45720" anchor="ctr" vert="horz">
                    <a:lnL w="12700" cap="flat" cmpd="sng">
                      <a:solidFill>
                        <a:schemeClr val="dk1">
                          <a:alpha val="100000"/>
                        </a:schemeClr>
                      </a:solidFill>
                      <a:prstDash val="solid"/>
                      <a:round/>
                    </a:lnL>
                    <a:lnR w="28575" cap="flat" cmpd="sng">
                      <a:solidFill>
                        <a:schemeClr val="dk1">
                          <a:alpha val="100000"/>
                        </a:schemeClr>
                      </a:solidFill>
                      <a:prstDash val="solid"/>
                      <a:round/>
                    </a:lnR>
                    <a:lnT w="28575" cap="flat" cmpd="sng">
                      <a:solidFill>
                        <a:schemeClr val="dk1">
                          <a:alpha val="100000"/>
                        </a:schemeClr>
                      </a:solidFill>
                      <a:prstDash val="solid"/>
                      <a:round/>
                    </a:lnT>
                    <a:lnB w="12700" cap="flat" cmpd="sng">
                      <a:solidFill>
                        <a:schemeClr val="dk1">
                          <a:alpha val="100000"/>
                        </a:schemeClr>
                      </a:solidFill>
                      <a:prstDash val="solid"/>
                      <a:round/>
                    </a:lnB>
                    <a:noFill/>
                  </a:tcPr>
                </a:tc>
              </a:tr>
              <a:tr h="334962">
                <a:tc>
                  <a:txBody>
                    <a:bodyPr/>
                    <a:p>
                      <a:pPr algn="ctr" eaLnBrk="1" hangingPunct="1" latinLnBrk="1" lvl="0">
                        <a:lnSpc>
                          <a:spcPct val="100000"/>
                        </a:lnSpc>
                        <a:spcBef>
                          <a:spcPct val="0"/>
                        </a:spcBef>
                      </a:pPr>
                      <a:r>
                        <a:rPr altLang="zh-CN" b="1" sz="1600" lang="en-US">
                          <a:solidFill>
                            <a:schemeClr val="dk2"/>
                          </a:solidFill>
                        </a:rPr>
                        <a:t>A1</a:t>
                      </a:r>
                    </a:p>
                  </a:txBody>
                  <a:tcPr marL="91440" marR="91440" marT="45720" marB="45720" anchor="ctr" vert="horz">
                    <a:lnL w="28575"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lnSpc>
                          <a:spcPct val="100000"/>
                        </a:lnSpc>
                        <a:spcBef>
                          <a:spcPct val="0"/>
                        </a:spcBef>
                      </a:pPr>
                      <a:r>
                        <a:rPr altLang="zh-CN" b="1" sz="1600" lang="en-US">
                          <a:solidFill>
                            <a:schemeClr val="dk2"/>
                          </a:solidFill>
                        </a:rPr>
                        <a:t>2</a:t>
                      </a:r>
                    </a:p>
                  </a:txBody>
                  <a:tcPr marL="91440" marR="91440" marT="45720" marB="45720" anchor="ctr"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lnSpc>
                          <a:spcPct val="100000"/>
                        </a:lnSpc>
                        <a:spcBef>
                          <a:spcPct val="0"/>
                        </a:spcBef>
                      </a:pPr>
                      <a:r>
                        <a:rPr altLang="zh-CN" b="1" sz="1600" lang="en-US">
                          <a:solidFill>
                            <a:schemeClr val="dk2"/>
                          </a:solidFill>
                        </a:rPr>
                        <a:t>9</a:t>
                      </a:r>
                    </a:p>
                  </a:txBody>
                  <a:tcPr marL="91440" marR="91440" marT="45720" marB="45720" anchor="ctr"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lnSpc>
                          <a:spcPct val="100000"/>
                        </a:lnSpc>
                        <a:spcBef>
                          <a:spcPct val="0"/>
                        </a:spcBef>
                      </a:pPr>
                      <a:r>
                        <a:rPr altLang="zh-CN" b="1" sz="1600" lang="en-US">
                          <a:solidFill>
                            <a:schemeClr val="dk2"/>
                          </a:solidFill>
                        </a:rPr>
                        <a:t>3</a:t>
                      </a:r>
                    </a:p>
                  </a:txBody>
                  <a:tcPr marL="91440" marR="91440" marT="45720" marB="45720" anchor="ctr"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lnSpc>
                          <a:spcPct val="100000"/>
                        </a:lnSpc>
                        <a:spcBef>
                          <a:spcPct val="0"/>
                        </a:spcBef>
                      </a:pPr>
                      <a:r>
                        <a:rPr altLang="zh-CN" b="1" sz="1600" lang="en-US">
                          <a:solidFill>
                            <a:schemeClr val="dk2"/>
                          </a:solidFill>
                        </a:rPr>
                        <a:t>4</a:t>
                      </a:r>
                    </a:p>
                  </a:txBody>
                  <a:tcPr marL="91440" marR="91440" marT="45720" marB="45720" anchor="ctr"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lnSpc>
                          <a:spcPct val="100000"/>
                        </a:lnSpc>
                        <a:spcBef>
                          <a:spcPct val="0"/>
                        </a:spcBef>
                      </a:pPr>
                      <a:r>
                        <a:rPr altLang="zh-CN" b="1" sz="1600" lang="en-US">
                          <a:solidFill>
                            <a:schemeClr val="dk2"/>
                          </a:solidFill>
                        </a:rPr>
                        <a:t>400</a:t>
                      </a:r>
                    </a:p>
                  </a:txBody>
                  <a:tcPr marL="91440" marR="91440" marT="45720" marB="45720" anchor="ctr" vert="horz">
                    <a:lnL w="12700" cap="flat" cmpd="sng">
                      <a:solidFill>
                        <a:schemeClr val="dk1">
                          <a:alpha val="100000"/>
                        </a:schemeClr>
                      </a:solidFill>
                      <a:prstDash val="solid"/>
                      <a:round/>
                    </a:lnL>
                    <a:lnR w="28575"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r>
              <a:tr h="336549">
                <a:tc>
                  <a:txBody>
                    <a:bodyPr/>
                    <a:p>
                      <a:pPr algn="ctr" eaLnBrk="1" hangingPunct="1" latinLnBrk="1" lvl="0">
                        <a:lnSpc>
                          <a:spcPct val="100000"/>
                        </a:lnSpc>
                        <a:spcBef>
                          <a:spcPct val="0"/>
                        </a:spcBef>
                      </a:pPr>
                      <a:r>
                        <a:rPr altLang="zh-CN" b="1" sz="1600" lang="en-US">
                          <a:solidFill>
                            <a:schemeClr val="dk2"/>
                          </a:solidFill>
                        </a:rPr>
                        <a:t>A2</a:t>
                      </a:r>
                    </a:p>
                  </a:txBody>
                  <a:tcPr marL="91440" marR="91440" marT="45720" marB="45720" anchor="ctr" vert="horz">
                    <a:lnL w="28575"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lnSpc>
                          <a:spcPct val="100000"/>
                        </a:lnSpc>
                        <a:spcBef>
                          <a:spcPct val="0"/>
                        </a:spcBef>
                      </a:pPr>
                      <a:r>
                        <a:rPr altLang="zh-CN" b="1" sz="1600" lang="en-US">
                          <a:solidFill>
                            <a:schemeClr val="dk2"/>
                          </a:solidFill>
                        </a:rPr>
                        <a:t>8</a:t>
                      </a:r>
                    </a:p>
                  </a:txBody>
                  <a:tcPr marL="91440" marR="91440" marT="45720" marB="45720" anchor="ctr"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lnSpc>
                          <a:spcPct val="100000"/>
                        </a:lnSpc>
                        <a:spcBef>
                          <a:spcPct val="0"/>
                        </a:spcBef>
                      </a:pPr>
                      <a:r>
                        <a:rPr altLang="zh-CN" b="1" sz="1600" lang="en-US">
                          <a:solidFill>
                            <a:schemeClr val="dk2"/>
                          </a:solidFill>
                        </a:rPr>
                        <a:t>3</a:t>
                      </a:r>
                    </a:p>
                  </a:txBody>
                  <a:tcPr marL="91440" marR="91440" marT="45720" marB="45720" anchor="ctr"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lnSpc>
                          <a:spcPct val="100000"/>
                        </a:lnSpc>
                        <a:spcBef>
                          <a:spcPct val="0"/>
                        </a:spcBef>
                      </a:pPr>
                      <a:r>
                        <a:rPr altLang="zh-CN" b="1" sz="1600" lang="en-US">
                          <a:solidFill>
                            <a:schemeClr val="dk2"/>
                          </a:solidFill>
                        </a:rPr>
                        <a:t>5</a:t>
                      </a:r>
                    </a:p>
                  </a:txBody>
                  <a:tcPr marL="91440" marR="91440" marT="45720" marB="45720" anchor="ctr"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lnSpc>
                          <a:spcPct val="100000"/>
                        </a:lnSpc>
                        <a:spcBef>
                          <a:spcPct val="0"/>
                        </a:spcBef>
                      </a:pPr>
                      <a:r>
                        <a:rPr altLang="zh-CN" b="1" sz="1600" lang="en-US">
                          <a:solidFill>
                            <a:schemeClr val="dk2"/>
                          </a:solidFill>
                        </a:rPr>
                        <a:t>7</a:t>
                      </a:r>
                    </a:p>
                  </a:txBody>
                  <a:tcPr marL="91440" marR="91440" marT="45720" marB="45720" anchor="ctr"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lnSpc>
                          <a:spcPct val="100000"/>
                        </a:lnSpc>
                        <a:spcBef>
                          <a:spcPct val="0"/>
                        </a:spcBef>
                      </a:pPr>
                      <a:r>
                        <a:rPr altLang="zh-CN" b="1" sz="1600" lang="en-US">
                          <a:solidFill>
                            <a:schemeClr val="dk2"/>
                          </a:solidFill>
                        </a:rPr>
                        <a:t>600</a:t>
                      </a:r>
                    </a:p>
                  </a:txBody>
                  <a:tcPr marL="91440" marR="91440" marT="45720" marB="45720" anchor="ctr" vert="horz">
                    <a:lnL w="12700" cap="flat" cmpd="sng">
                      <a:solidFill>
                        <a:schemeClr val="dk1">
                          <a:alpha val="100000"/>
                        </a:schemeClr>
                      </a:solidFill>
                      <a:prstDash val="solid"/>
                      <a:round/>
                    </a:lnL>
                    <a:lnR w="28575"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r>
              <a:tr h="334962">
                <a:tc>
                  <a:txBody>
                    <a:bodyPr/>
                    <a:p>
                      <a:pPr algn="ctr" eaLnBrk="1" hangingPunct="1" latinLnBrk="1" lvl="0">
                        <a:lnSpc>
                          <a:spcPct val="100000"/>
                        </a:lnSpc>
                        <a:spcBef>
                          <a:spcPct val="0"/>
                        </a:spcBef>
                      </a:pPr>
                      <a:r>
                        <a:rPr altLang="zh-CN" b="1" sz="1600" lang="en-US">
                          <a:solidFill>
                            <a:schemeClr val="dk2"/>
                          </a:solidFill>
                        </a:rPr>
                        <a:t>A3</a:t>
                      </a:r>
                    </a:p>
                  </a:txBody>
                  <a:tcPr marL="91440" marR="91440" marT="45720" marB="45720" anchor="ctr" vert="horz">
                    <a:lnL w="28575"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lnSpc>
                          <a:spcPct val="100000"/>
                        </a:lnSpc>
                        <a:spcBef>
                          <a:spcPct val="0"/>
                        </a:spcBef>
                      </a:pPr>
                      <a:r>
                        <a:rPr altLang="zh-CN" b="1" sz="1600" lang="en-US">
                          <a:solidFill>
                            <a:schemeClr val="dk2"/>
                          </a:solidFill>
                        </a:rPr>
                        <a:t>7</a:t>
                      </a:r>
                    </a:p>
                  </a:txBody>
                  <a:tcPr marL="91440" marR="91440" marT="45720" marB="45720" anchor="ctr"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lnSpc>
                          <a:spcPct val="100000"/>
                        </a:lnSpc>
                        <a:spcBef>
                          <a:spcPct val="0"/>
                        </a:spcBef>
                      </a:pPr>
                      <a:r>
                        <a:rPr altLang="zh-CN" b="1" sz="1600" lang="en-US">
                          <a:solidFill>
                            <a:schemeClr val="dk2"/>
                          </a:solidFill>
                        </a:rPr>
                        <a:t>6</a:t>
                      </a:r>
                    </a:p>
                  </a:txBody>
                  <a:tcPr marL="91440" marR="91440" marT="45720" marB="45720" anchor="ctr"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lnSpc>
                          <a:spcPct val="100000"/>
                        </a:lnSpc>
                        <a:spcBef>
                          <a:spcPct val="0"/>
                        </a:spcBef>
                      </a:pPr>
                      <a:r>
                        <a:rPr altLang="zh-CN" b="1" sz="1600" lang="en-US">
                          <a:solidFill>
                            <a:schemeClr val="dk2"/>
                          </a:solidFill>
                        </a:rPr>
                        <a:t>1</a:t>
                      </a:r>
                    </a:p>
                  </a:txBody>
                  <a:tcPr marL="91440" marR="91440" marT="45720" marB="45720" anchor="ctr"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lnSpc>
                          <a:spcPct val="100000"/>
                        </a:lnSpc>
                        <a:spcBef>
                          <a:spcPct val="0"/>
                        </a:spcBef>
                      </a:pPr>
                      <a:r>
                        <a:rPr altLang="zh-CN" b="1" sz="1600" lang="en-US">
                          <a:solidFill>
                            <a:schemeClr val="dk2"/>
                          </a:solidFill>
                        </a:rPr>
                        <a:t>2</a:t>
                      </a:r>
                    </a:p>
                  </a:txBody>
                  <a:tcPr marL="91440" marR="91440" marT="45720" marB="45720" anchor="ctr"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lnSpc>
                          <a:spcPct val="100000"/>
                        </a:lnSpc>
                        <a:spcBef>
                          <a:spcPct val="0"/>
                        </a:spcBef>
                      </a:pPr>
                      <a:r>
                        <a:rPr altLang="zh-CN" b="1" sz="1600" lang="en-US">
                          <a:solidFill>
                            <a:schemeClr val="dk2"/>
                          </a:solidFill>
                        </a:rPr>
                        <a:t>200</a:t>
                      </a:r>
                    </a:p>
                  </a:txBody>
                  <a:tcPr marL="91440" marR="91440" marT="45720" marB="45720" anchor="ctr" vert="horz">
                    <a:lnL w="12700" cap="flat" cmpd="sng">
                      <a:solidFill>
                        <a:schemeClr val="dk1">
                          <a:alpha val="100000"/>
                        </a:schemeClr>
                      </a:solidFill>
                      <a:prstDash val="solid"/>
                      <a:round/>
                    </a:lnL>
                    <a:lnR w="28575"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r>
              <a:tr h="334962">
                <a:tc>
                  <a:txBody>
                    <a:bodyPr/>
                    <a:p>
                      <a:pPr algn="ctr" eaLnBrk="1" hangingPunct="1" latinLnBrk="1" lvl="0">
                        <a:lnSpc>
                          <a:spcPct val="100000"/>
                        </a:lnSpc>
                        <a:spcBef>
                          <a:spcPct val="0"/>
                        </a:spcBef>
                      </a:pPr>
                      <a:r>
                        <a:rPr altLang="zh-CN" b="1" sz="1600" lang="en-US">
                          <a:solidFill>
                            <a:schemeClr val="dk2"/>
                          </a:solidFill>
                        </a:rPr>
                        <a:t>A4</a:t>
                      </a:r>
                    </a:p>
                  </a:txBody>
                  <a:tcPr marL="91440" marR="91440" marT="45720" marB="45720" anchor="ctr" vert="horz">
                    <a:lnL w="28575"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lnSpc>
                          <a:spcPct val="100000"/>
                        </a:lnSpc>
                        <a:spcBef>
                          <a:spcPct val="0"/>
                        </a:spcBef>
                      </a:pPr>
                      <a:r>
                        <a:rPr altLang="zh-CN" b="1" sz="1600" lang="en-US">
                          <a:solidFill>
                            <a:schemeClr val="dk2"/>
                          </a:solidFill>
                        </a:rPr>
                        <a:t>4</a:t>
                      </a:r>
                    </a:p>
                  </a:txBody>
                  <a:tcPr marL="91440" marR="91440" marT="45720" marB="45720" anchor="ctr"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lnSpc>
                          <a:spcPct val="100000"/>
                        </a:lnSpc>
                        <a:spcBef>
                          <a:spcPct val="0"/>
                        </a:spcBef>
                      </a:pPr>
                      <a:r>
                        <a:rPr altLang="zh-CN" b="1" sz="1600" lang="en-US">
                          <a:solidFill>
                            <a:schemeClr val="dk2"/>
                          </a:solidFill>
                        </a:rPr>
                        <a:t>5</a:t>
                      </a:r>
                    </a:p>
                  </a:txBody>
                  <a:tcPr marL="91440" marR="91440" marT="45720" marB="45720" anchor="ctr"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lnSpc>
                          <a:spcPct val="100000"/>
                        </a:lnSpc>
                        <a:spcBef>
                          <a:spcPct val="0"/>
                        </a:spcBef>
                      </a:pPr>
                      <a:r>
                        <a:rPr altLang="zh-CN" b="1" sz="1600" lang="en-US">
                          <a:solidFill>
                            <a:schemeClr val="dk2"/>
                          </a:solidFill>
                        </a:rPr>
                        <a:t>2</a:t>
                      </a:r>
                    </a:p>
                  </a:txBody>
                  <a:tcPr marL="91440" marR="91440" marT="45720" marB="45720" anchor="ctr"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lnSpc>
                          <a:spcPct val="100000"/>
                        </a:lnSpc>
                        <a:spcBef>
                          <a:spcPct val="0"/>
                        </a:spcBef>
                      </a:pPr>
                      <a:r>
                        <a:rPr altLang="zh-CN" b="1" sz="1600" lang="en-US">
                          <a:solidFill>
                            <a:schemeClr val="dk2"/>
                          </a:solidFill>
                        </a:rPr>
                        <a:t>5</a:t>
                      </a:r>
                    </a:p>
                  </a:txBody>
                  <a:tcPr marL="91440" marR="91440" marT="45720" marB="45720" anchor="ctr"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lnSpc>
                          <a:spcPct val="100000"/>
                        </a:lnSpc>
                        <a:spcBef>
                          <a:spcPct val="0"/>
                        </a:spcBef>
                      </a:pPr>
                      <a:r>
                        <a:rPr altLang="zh-CN" b="1" sz="1600" lang="en-US">
                          <a:solidFill>
                            <a:schemeClr val="dk2"/>
                          </a:solidFill>
                        </a:rPr>
                        <a:t>200</a:t>
                      </a:r>
                    </a:p>
                  </a:txBody>
                  <a:tcPr marL="91440" marR="91440" marT="45720" marB="45720" anchor="ctr" vert="horz">
                    <a:lnL w="12700" cap="flat" cmpd="sng">
                      <a:solidFill>
                        <a:schemeClr val="dk1">
                          <a:alpha val="100000"/>
                        </a:schemeClr>
                      </a:solidFill>
                      <a:prstDash val="solid"/>
                      <a:round/>
                    </a:lnL>
                    <a:lnR w="28575"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r>
              <a:tr h="334962">
                <a:tc>
                  <a:txBody>
                    <a:bodyPr/>
                    <a:p>
                      <a:pPr algn="ctr" eaLnBrk="1" hangingPunct="1" latinLnBrk="1" lvl="0">
                        <a:lnSpc>
                          <a:spcPct val="100000"/>
                        </a:lnSpc>
                        <a:spcBef>
                          <a:spcPct val="0"/>
                        </a:spcBef>
                      </a:pPr>
                      <a:r>
                        <a:rPr altLang="en-US" b="1" sz="1600" lang="zh-CN">
                          <a:solidFill>
                            <a:schemeClr val="dk2"/>
                          </a:solidFill>
                        </a:rPr>
                        <a:t>年需求量</a:t>
                      </a:r>
                    </a:p>
                  </a:txBody>
                  <a:tcPr marL="91440" marR="91440" marT="45720" marB="45720" anchor="ctr" vert="horz">
                    <a:lnL w="28575"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28575" cap="flat" cmpd="sng">
                      <a:solidFill>
                        <a:schemeClr val="dk1">
                          <a:alpha val="100000"/>
                        </a:schemeClr>
                      </a:solidFill>
                      <a:prstDash val="solid"/>
                      <a:round/>
                    </a:lnB>
                    <a:noFill/>
                  </a:tcPr>
                </a:tc>
                <a:tc>
                  <a:txBody>
                    <a:bodyPr/>
                    <a:p>
                      <a:pPr algn="ctr" eaLnBrk="1" hangingPunct="1" latinLnBrk="1" lvl="0">
                        <a:lnSpc>
                          <a:spcPct val="100000"/>
                        </a:lnSpc>
                        <a:spcBef>
                          <a:spcPct val="0"/>
                        </a:spcBef>
                      </a:pPr>
                      <a:r>
                        <a:rPr altLang="zh-CN" b="1" sz="1600" lang="en-US">
                          <a:solidFill>
                            <a:schemeClr val="dk2"/>
                          </a:solidFill>
                        </a:rPr>
                        <a:t>350</a:t>
                      </a:r>
                    </a:p>
                  </a:txBody>
                  <a:tcPr marL="91440" marR="91440" marT="45720" marB="45720" anchor="ctr"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28575" cap="flat" cmpd="sng">
                      <a:solidFill>
                        <a:schemeClr val="dk1">
                          <a:alpha val="100000"/>
                        </a:schemeClr>
                      </a:solidFill>
                      <a:prstDash val="solid"/>
                      <a:round/>
                    </a:lnB>
                    <a:noFill/>
                  </a:tcPr>
                </a:tc>
                <a:tc>
                  <a:txBody>
                    <a:bodyPr/>
                    <a:p>
                      <a:pPr algn="ctr" eaLnBrk="1" hangingPunct="1" latinLnBrk="1" lvl="0">
                        <a:lnSpc>
                          <a:spcPct val="100000"/>
                        </a:lnSpc>
                        <a:spcBef>
                          <a:spcPct val="0"/>
                        </a:spcBef>
                      </a:pPr>
                      <a:r>
                        <a:rPr altLang="zh-CN" b="1" sz="1600" lang="en-US">
                          <a:solidFill>
                            <a:schemeClr val="dk2"/>
                          </a:solidFill>
                        </a:rPr>
                        <a:t>400</a:t>
                      </a:r>
                    </a:p>
                  </a:txBody>
                  <a:tcPr marL="91440" marR="91440" marT="45720" marB="45720" anchor="ctr"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28575" cap="flat" cmpd="sng">
                      <a:solidFill>
                        <a:schemeClr val="dk1">
                          <a:alpha val="100000"/>
                        </a:schemeClr>
                      </a:solidFill>
                      <a:prstDash val="solid"/>
                      <a:round/>
                    </a:lnB>
                    <a:noFill/>
                  </a:tcPr>
                </a:tc>
                <a:tc>
                  <a:txBody>
                    <a:bodyPr/>
                    <a:p>
                      <a:pPr algn="ctr" eaLnBrk="1" hangingPunct="1" latinLnBrk="1" lvl="0">
                        <a:lnSpc>
                          <a:spcPct val="100000"/>
                        </a:lnSpc>
                        <a:spcBef>
                          <a:spcPct val="0"/>
                        </a:spcBef>
                      </a:pPr>
                      <a:r>
                        <a:rPr altLang="zh-CN" b="1" sz="1600" lang="en-US">
                          <a:solidFill>
                            <a:schemeClr val="dk2"/>
                          </a:solidFill>
                        </a:rPr>
                        <a:t>300</a:t>
                      </a:r>
                    </a:p>
                  </a:txBody>
                  <a:tcPr marL="91440" marR="91440" marT="45720" marB="45720" anchor="ctr"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28575" cap="flat" cmpd="sng">
                      <a:solidFill>
                        <a:schemeClr val="dk1">
                          <a:alpha val="100000"/>
                        </a:schemeClr>
                      </a:solidFill>
                      <a:prstDash val="solid"/>
                      <a:round/>
                    </a:lnB>
                    <a:noFill/>
                  </a:tcPr>
                </a:tc>
                <a:tc>
                  <a:txBody>
                    <a:bodyPr/>
                    <a:p>
                      <a:pPr algn="ctr" eaLnBrk="1" hangingPunct="1" latinLnBrk="1" lvl="0">
                        <a:lnSpc>
                          <a:spcPct val="100000"/>
                        </a:lnSpc>
                        <a:spcBef>
                          <a:spcPct val="0"/>
                        </a:spcBef>
                      </a:pPr>
                      <a:r>
                        <a:rPr altLang="zh-CN" b="1" sz="1600" lang="en-US">
                          <a:solidFill>
                            <a:schemeClr val="dk2"/>
                          </a:solidFill>
                        </a:rPr>
                        <a:t>150</a:t>
                      </a:r>
                    </a:p>
                  </a:txBody>
                  <a:tcPr marL="91440" marR="91440" marT="45720" marB="45720" anchor="ctr"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28575" cap="flat" cmpd="sng">
                      <a:solidFill>
                        <a:schemeClr val="dk1">
                          <a:alpha val="100000"/>
                        </a:schemeClr>
                      </a:solidFill>
                      <a:prstDash val="solid"/>
                      <a:round/>
                    </a:lnB>
                    <a:noFill/>
                  </a:tcPr>
                </a:tc>
                <a:tc>
                  <a:txBody>
                    <a:bodyPr/>
                    <a:p>
                      <a:pPr algn="ctr" eaLnBrk="1" hangingPunct="1" latinLnBrk="1" lvl="0">
                        <a:lnSpc>
                          <a:spcPct val="100000"/>
                        </a:lnSpc>
                        <a:spcBef>
                          <a:spcPct val="0"/>
                        </a:spcBef>
                      </a:pPr>
                      <a:endParaRPr altLang="zh-CN" sz="1600" lang="zh-CN"/>
                    </a:p>
                  </a:txBody>
                  <a:tcPr marL="91440" marR="91440" marT="45720" marB="45720" anchor="ctr" vert="horz">
                    <a:lnL w="12700" cap="flat" cmpd="sng">
                      <a:solidFill>
                        <a:schemeClr val="dk1">
                          <a:alpha val="100000"/>
                        </a:schemeClr>
                      </a:solidFill>
                      <a:prstDash val="solid"/>
                      <a:round/>
                    </a:lnL>
                    <a:lnR w="28575" cap="flat" cmpd="sng">
                      <a:solidFill>
                        <a:schemeClr val="dk1">
                          <a:alpha val="100000"/>
                        </a:schemeClr>
                      </a:solidFill>
                      <a:prstDash val="solid"/>
                      <a:round/>
                    </a:lnR>
                    <a:lnT w="12700" cap="flat" cmpd="sng">
                      <a:solidFill>
                        <a:schemeClr val="dk1">
                          <a:alpha val="100000"/>
                        </a:schemeClr>
                      </a:solidFill>
                      <a:prstDash val="solid"/>
                      <a:round/>
                    </a:lnT>
                    <a:lnB w="28575" cap="flat" cmpd="sng">
                      <a:solidFill>
                        <a:schemeClr val="dk1">
                          <a:alpha val="100000"/>
                        </a:schemeClr>
                      </a:solidFill>
                      <a:prstDash val="solid"/>
                      <a:round/>
                    </a:lnB>
                    <a:noFill/>
                  </a:tcPr>
                </a:tc>
              </a:tr>
            </a:tbl>
          </a:graphicData>
        </a:graphic>
      </p:graphicFrame>
      <p:sp>
        <p:nvSpPr>
          <p:cNvPr id="1050354" name=""/>
          <p:cNvSpPr txBox="1"/>
          <p:nvPr/>
        </p:nvSpPr>
        <p:spPr>
          <a:xfrm rot="0">
            <a:off x="250825" y="5300662"/>
            <a:ext cx="8388350" cy="1296987"/>
          </a:xfrm>
          <a:prstGeom prst="rect"/>
          <a:noFill/>
          <a:ln>
            <a:noFill/>
          </a:ln>
        </p:spPr>
        <p:txBody>
          <a:bodyPr anchor="t" bIns="45720" lIns="91440" rIns="91440" tIns="45720" vert="horz">
            <a:spAutoFit/>
          </a:bodyPr>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eaLnBrk="1" hangingPunct="1" latinLnBrk="1" lvl="0">
              <a:spcBef>
                <a:spcPct val="15000"/>
              </a:spcBef>
            </a:pPr>
            <a:r>
              <a:rPr altLang="en-US" sz="2200" lang="zh-CN"/>
              <a:t>工厂</a:t>
            </a:r>
            <a:r>
              <a:rPr altLang="zh-CN" sz="2200" lang="en-US"/>
              <a:t>A3</a:t>
            </a:r>
            <a:r>
              <a:rPr altLang="en-US" sz="2200" lang="zh-CN"/>
              <a:t>或</a:t>
            </a:r>
            <a:r>
              <a:rPr altLang="zh-CN" sz="2200" lang="en-US"/>
              <a:t>A4</a:t>
            </a:r>
            <a:r>
              <a:rPr altLang="en-US" sz="2200" lang="zh-CN"/>
              <a:t>开工后，每年的生产费用估计分别为</a:t>
            </a:r>
            <a:r>
              <a:rPr altLang="zh-CN" sz="2200" lang="en-US"/>
              <a:t>1200</a:t>
            </a:r>
            <a:r>
              <a:rPr altLang="en-US" sz="2200" lang="zh-CN"/>
              <a:t>万或</a:t>
            </a:r>
            <a:r>
              <a:rPr altLang="zh-CN" sz="2200" lang="en-US"/>
              <a:t>1500</a:t>
            </a:r>
            <a:r>
              <a:rPr altLang="en-US" sz="2200" lang="zh-CN"/>
              <a:t>万元。现要决定应该建设工厂</a:t>
            </a:r>
            <a:r>
              <a:rPr altLang="zh-CN" sz="2200" lang="en-US"/>
              <a:t>A3</a:t>
            </a:r>
            <a:r>
              <a:rPr altLang="en-US" sz="2200" lang="zh-CN"/>
              <a:t>还是</a:t>
            </a:r>
            <a:r>
              <a:rPr altLang="zh-CN" sz="2200" lang="en-US"/>
              <a:t>A4</a:t>
            </a:r>
            <a:r>
              <a:rPr altLang="en-US" sz="2200" lang="zh-CN"/>
              <a:t>，才能使今后每年的总费用最少。</a:t>
            </a:r>
          </a:p>
        </p:txBody>
      </p:sp>
    </p:spTree>
  </p:cSld>
  <p:clrMapOvr>
    <a:masterClrMapping/>
  </p:clrMapOvr>
  <p:timing/>
</p:sld>
</file>

<file path=ppt/slides/slide5.xml><?xml version="1.0" encoding="utf-8"?>
<p:sld xmlns:a="http://schemas.openxmlformats.org/drawingml/2006/main" xmlns:r="http://schemas.openxmlformats.org/officeDocument/2006/relationships" xmlns:p="http://schemas.openxmlformats.org/presentationml/2006/main" showMasterSp="1">
  <p:cSld>
    <p:spTree>
      <p:nvGrpSpPr>
        <p:cNvPr id="132" name=""/>
        <p:cNvGrpSpPr/>
        <p:nvPr/>
      </p:nvGrpSpPr>
      <p:grpSpPr>
        <a:xfrm rot="0">
          <a:off x="0" y="0"/>
          <a:ext cx="0" cy="0"/>
          <a:chOff x="0" y="0"/>
          <a:chExt cx="0" cy="0"/>
        </a:xfrm>
      </p:grpSpPr>
      <p:sp>
        <p:nvSpPr>
          <p:cNvPr id="1048663" name="" descr="Large confetti"/>
          <p:cNvSpPr/>
          <p:nvPr>
            <p:ph type="title" sz="full" idx="0"/>
          </p:nvPr>
        </p:nvSpPr>
        <p:spPr>
          <a:xfrm rot="0">
            <a:off x="179387" y="115887"/>
            <a:ext cx="7345362" cy="7112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1" sz="3400" i="0" u="none">
                <a:solidFill>
                  <a:srgbClr val="003300"/>
                </a:solidFill>
                <a:latin typeface="Times New Roman" pitchFamily="18" charset="0"/>
                <a:ea typeface="宋体" pitchFamily="2" charset="-122"/>
                <a:sym typeface="Times New Roman" pitchFamily="18" charset="0"/>
              </a:defRPr>
            </a:lvl1pPr>
          </a:lstStyle>
          <a:p>
            <a:pPr eaLnBrk="1" hangingPunct="1" latinLnBrk="1" lvl="0"/>
            <a:r>
              <a:rPr altLang="en-US" lang="zh-CN">
                <a:effectLst>
                  <a:outerShdw algn="tl" blurRad="38100" dir="2700000" dist="38100">
                    <a:srgbClr val="C0C0C0"/>
                  </a:outerShdw>
                </a:effectLst>
              </a:rPr>
              <a:t>运输规划问题的数学模型</a:t>
            </a:r>
          </a:p>
        </p:txBody>
      </p:sp>
      <p:sp>
        <p:nvSpPr>
          <p:cNvPr id="1048664" name=""/>
          <p:cNvSpPr txBox="1"/>
          <p:nvPr/>
        </p:nvSpPr>
        <p:spPr>
          <a:xfrm rot="0">
            <a:off x="252412" y="1117600"/>
            <a:ext cx="8280400" cy="2887662"/>
          </a:xfrm>
          <a:prstGeom prst="rect"/>
          <a:noFill/>
          <a:ln>
            <a:noFill/>
          </a:ln>
        </p:spPr>
        <p:txBody>
          <a:bodyPr anchor="t" bIns="45720" lIns="91440" rIns="91440" tIns="45720" vert="horz">
            <a:spAutoFit/>
          </a:bodyPr>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eaLnBrk="1" hangingPunct="1" latinLnBrk="1" lvl="0">
              <a:spcBef>
                <a:spcPct val="15000"/>
              </a:spcBef>
            </a:pPr>
            <a:r>
              <a:rPr altLang="en-US" lang="zh-CN">
                <a:solidFill>
                  <a:srgbClr val="660033"/>
                </a:solidFill>
              </a:rPr>
              <a:t>变化：</a:t>
            </a:r>
          </a:p>
          <a:p>
            <a:pPr eaLnBrk="1" hangingPunct="1" latinLnBrk="1" lvl="0">
              <a:spcBef>
                <a:spcPct val="15000"/>
              </a:spcBef>
            </a:pPr>
            <a:r>
              <a:rPr altLang="zh-CN" lang="en-US"/>
              <a:t>  1</a:t>
            </a:r>
            <a:r>
              <a:rPr altLang="en-US" lang="zh-CN"/>
              <a:t>）有时目标函数求最大。如求利润最大或营业额最大等；</a:t>
            </a:r>
          </a:p>
          <a:p>
            <a:pPr eaLnBrk="1" hangingPunct="1" latinLnBrk="1" lvl="0">
              <a:spcBef>
                <a:spcPct val="15000"/>
              </a:spcBef>
            </a:pPr>
            <a:r>
              <a:rPr altLang="en-US" lang="zh-CN"/>
              <a:t>  </a:t>
            </a:r>
            <a:r>
              <a:rPr altLang="zh-CN" lang="en-US"/>
              <a:t>2</a:t>
            </a:r>
            <a:r>
              <a:rPr altLang="en-US" lang="zh-CN"/>
              <a:t>）当某些运输线路上的能力有限制时，在模型中直接加入约束条件（等式或不等式约束</a:t>
            </a:r>
            <a:r>
              <a:rPr altLang="zh-CN" lang="en-US"/>
              <a:t>)</a:t>
            </a:r>
            <a:r>
              <a:rPr altLang="en-US" lang="zh-CN"/>
              <a:t>；</a:t>
            </a:r>
          </a:p>
          <a:p>
            <a:pPr eaLnBrk="1" hangingPunct="1" latinLnBrk="1" lvl="0">
              <a:spcBef>
                <a:spcPct val="15000"/>
              </a:spcBef>
            </a:pPr>
            <a:r>
              <a:rPr altLang="en-US" lang="zh-CN"/>
              <a:t>  </a:t>
            </a:r>
            <a:r>
              <a:rPr altLang="zh-CN" lang="en-US"/>
              <a:t>3</a:t>
            </a:r>
            <a:r>
              <a:rPr altLang="en-US" lang="zh-CN"/>
              <a:t>）产销不平衡时，可加入假想的产地（销大于产时）或销地（产大于销时）。</a:t>
            </a:r>
          </a:p>
        </p:txBody>
      </p:sp>
      <p:sp>
        <p:nvSpPr>
          <p:cNvPr id="1048665" name=""/>
          <p:cNvSpPr/>
          <p:nvPr>
            <p:ph type="body" sz="full" idx="1"/>
          </p:nvPr>
        </p:nvSpPr>
        <p:spPr>
          <a:xfrm rot="0">
            <a:off x="252412" y="4149725"/>
            <a:ext cx="8135937" cy="1008062"/>
          </a:xfrm>
          <a:prstGeom prst="rect"/>
          <a:noFill/>
          <a:ln>
            <a:noFill/>
          </a:ln>
        </p:spPr>
        <p:txBody>
          <a:bodyPr anchor="t" bIns="45720" lIns="91440" rIns="91440" tIns="45720" vert="horz"/>
          <a:lstStyle>
            <a:lvl1pPr algn="l" fontAlgn="base" indent="-342900" latinLnBrk="1" marL="342900" rtl="0">
              <a:lnSpc>
                <a:spcPct val="120000"/>
              </a:lnSpc>
              <a:spcBef>
                <a:spcPct val="15000"/>
              </a:spcBef>
              <a:spcAft>
                <a:spcPct val="0"/>
              </a:spcAft>
              <a:buSzPct val="85000"/>
              <a:buFontTx/>
              <a:buChar char="•"/>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285750" latinLnBrk="1" marL="830262" rtl="0">
              <a:lnSpc>
                <a:spcPct val="100000"/>
              </a:lnSpc>
              <a:spcBef>
                <a:spcPct val="20000"/>
              </a:spcBef>
              <a:spcAft>
                <a:spcPct val="0"/>
              </a:spcAft>
              <a:buClr>
                <a:schemeClr val="dk2"/>
              </a:buClr>
              <a:buSzPct val="70000"/>
              <a:buFont typeface="Wingdings" pitchFamily="2" charset="2"/>
              <a:buChar char="n"/>
              <a:defRPr baseline="0" b="1" sz="2600" i="0" u="none">
                <a:solidFill>
                  <a:srgbClr val="003300"/>
                </a:solidFill>
                <a:latin typeface="Times New Roman" pitchFamily="18" charset="0"/>
                <a:ea typeface="华文细黑" pitchFamily="2" charset="-122"/>
                <a:sym typeface="Times New Roman" pitchFamily="18" charset="0"/>
              </a:defRPr>
            </a:lvl2pPr>
            <a:lvl3pPr algn="l" fontAlgn="base" indent="-228600" latinLnBrk="1" marL="1238250" rtl="0">
              <a:lnSpc>
                <a:spcPct val="100000"/>
              </a:lnSpc>
              <a:spcBef>
                <a:spcPct val="20000"/>
              </a:spcBef>
              <a:spcAft>
                <a:spcPct val="0"/>
              </a:spcAft>
              <a:buSzPct val="70000"/>
              <a:buFont typeface="Wingdings" pitchFamily="2" charset="2"/>
              <a:buChar char="•"/>
              <a:defRPr baseline="0" b="1" sz="2400" i="0" u="none">
                <a:solidFill>
                  <a:srgbClr val="003300"/>
                </a:solidFill>
                <a:latin typeface="Times New Roman" pitchFamily="18" charset="0"/>
                <a:ea typeface="华文细黑" pitchFamily="2" charset="-122"/>
                <a:sym typeface="Times New Roman" pitchFamily="18" charset="0"/>
              </a:defRPr>
            </a:lvl3pPr>
            <a:lvl4pPr algn="l" fontAlgn="base" indent="-228600" latinLnBrk="1" marL="1646237" rtl="0">
              <a:lnSpc>
                <a:spcPct val="100000"/>
              </a:lnSpc>
              <a:spcBef>
                <a:spcPct val="20000"/>
              </a:spcBef>
              <a:spcAft>
                <a:spcPct val="0"/>
              </a:spcAft>
              <a:buSzPct val="70000"/>
              <a:buFont typeface="Wingdings" pitchFamily="2" charset="2"/>
              <a:buChar char="n"/>
              <a:defRPr baseline="0" b="0" sz="2000" i="0" u="none">
                <a:solidFill>
                  <a:schemeClr val="dk1"/>
                </a:solidFill>
                <a:latin typeface="Times New Roman" pitchFamily="18" charset="0"/>
                <a:ea typeface="宋体" pitchFamily="2" charset="-122"/>
                <a:sym typeface="Times New Roman" pitchFamily="18" charset="0"/>
              </a:defRPr>
            </a:lvl4pPr>
            <a:lvl5pPr algn="l" fontAlgn="base" indent="-228600" latinLnBrk="1" marL="2057400" rtl="0">
              <a:lnSpc>
                <a:spcPct val="100000"/>
              </a:lnSpc>
              <a:spcBef>
                <a:spcPct val="20000"/>
              </a:spcBef>
              <a:spcAft>
                <a:spcPct val="0"/>
              </a:spcAft>
              <a:buSzPct val="100000"/>
              <a:buFontTx/>
              <a:buChar char="•"/>
              <a:defRPr baseline="0" b="0" sz="2000" i="0" u="none">
                <a:solidFill>
                  <a:schemeClr val="dk1"/>
                </a:solidFill>
                <a:latin typeface="Times New Roman" pitchFamily="18" charset="0"/>
                <a:ea typeface="宋体" pitchFamily="2" charset="-122"/>
                <a:sym typeface="Times New Roman" pitchFamily="18" charset="0"/>
              </a:defRPr>
            </a:lvl5pPr>
          </a:lstStyle>
          <a:p>
            <a:pPr eaLnBrk="1" hangingPunct="1" indent="0" latinLnBrk="1" lvl="0" marL="0">
              <a:buFontTx/>
              <a:buNone/>
            </a:pPr>
            <a:r>
              <a:rPr altLang="en-US" lang="zh-CN">
                <a:solidFill>
                  <a:srgbClr val="660033"/>
                </a:solidFill>
              </a:rPr>
              <a:t>定理</a:t>
            </a:r>
            <a:r>
              <a:rPr altLang="zh-CN" lang="en-US">
                <a:solidFill>
                  <a:srgbClr val="660033"/>
                </a:solidFill>
              </a:rPr>
              <a:t>:</a:t>
            </a:r>
            <a:r>
              <a:rPr altLang="en-US" lang="zh-CN"/>
              <a:t> 设有</a:t>
            </a:r>
            <a:r>
              <a:rPr altLang="zh-CN" i="1" lang="en-US"/>
              <a:t>m</a:t>
            </a:r>
            <a:r>
              <a:rPr altLang="en-US" lang="zh-CN"/>
              <a:t>个产地</a:t>
            </a:r>
            <a:r>
              <a:rPr altLang="zh-CN" i="1" lang="en-US"/>
              <a:t>n</a:t>
            </a:r>
            <a:r>
              <a:rPr altLang="en-US" lang="zh-CN"/>
              <a:t>个销地且产销平衡的运输问题，则基变量数为</a:t>
            </a:r>
            <a:r>
              <a:rPr altLang="zh-CN" i="1" lang="en-US"/>
              <a:t>m</a:t>
            </a:r>
            <a:r>
              <a:rPr altLang="zh-CN" lang="en-US"/>
              <a:t>+</a:t>
            </a:r>
            <a:r>
              <a:rPr altLang="zh-CN" i="1" lang="en-US"/>
              <a:t>n</a:t>
            </a:r>
            <a:r>
              <a:rPr altLang="en-US" lang="zh-CN"/>
              <a:t>-1。</a:t>
            </a:r>
          </a:p>
        </p:txBody>
      </p:sp>
    </p:spTree>
  </p:cSld>
  <p:clrMapOvr>
    <a:masterClrMapping/>
  </p:clrMapOvr>
  <p:timing/>
</p:sld>
</file>

<file path=ppt/slides/slide50.xml><?xml version="1.0" encoding="utf-8"?>
<p:sld xmlns:a="http://schemas.openxmlformats.org/drawingml/2006/main" xmlns:r="http://schemas.openxmlformats.org/officeDocument/2006/relationships" xmlns:p="http://schemas.openxmlformats.org/presentationml/2006/main" showMasterSp="1">
  <p:cSld>
    <p:spTree>
      <p:nvGrpSpPr>
        <p:cNvPr id="214" name=""/>
        <p:cNvGrpSpPr/>
        <p:nvPr/>
      </p:nvGrpSpPr>
      <p:grpSpPr>
        <a:xfrm rot="0">
          <a:off x="0" y="0"/>
          <a:ext cx="0" cy="0"/>
          <a:chOff x="0" y="0"/>
          <a:chExt cx="0" cy="0"/>
        </a:xfrm>
      </p:grpSpPr>
      <p:sp>
        <p:nvSpPr>
          <p:cNvPr id="1050355" name="" descr="Large confetti"/>
          <p:cNvSpPr/>
          <p:nvPr>
            <p:ph type="title" sz="full" idx="0"/>
          </p:nvPr>
        </p:nvSpPr>
        <p:spPr>
          <a:xfrm rot="0">
            <a:off x="179387" y="115887"/>
            <a:ext cx="7345362" cy="7112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1" sz="3400" i="0" u="none">
                <a:solidFill>
                  <a:srgbClr val="003300"/>
                </a:solidFill>
                <a:latin typeface="Times New Roman" pitchFamily="18" charset="0"/>
                <a:ea typeface="宋体" pitchFamily="2" charset="-122"/>
                <a:sym typeface="Times New Roman" pitchFamily="18" charset="0"/>
              </a:defRPr>
            </a:lvl1pPr>
          </a:lstStyle>
          <a:p>
            <a:pPr eaLnBrk="1" hangingPunct="1" latinLnBrk="1" lvl="0"/>
            <a:r>
              <a:rPr altLang="en-US" lang="zh-CN">
                <a:effectLst>
                  <a:outerShdw algn="tl" blurRad="38100" dir="2700000" dist="38100">
                    <a:srgbClr val="C0C0C0"/>
                  </a:outerShdw>
                </a:effectLst>
              </a:rPr>
              <a:t>整数规划的特点及应用</a:t>
            </a:r>
          </a:p>
        </p:txBody>
      </p:sp>
      <p:sp>
        <p:nvSpPr>
          <p:cNvPr id="1050356" name=""/>
          <p:cNvSpPr/>
          <p:nvPr>
            <p:ph type="body" sz="full" idx="1"/>
          </p:nvPr>
        </p:nvSpPr>
        <p:spPr>
          <a:xfrm rot="0">
            <a:off x="179387" y="1052512"/>
            <a:ext cx="8208962" cy="1511300"/>
          </a:xfrm>
          <a:prstGeom prst="rect"/>
          <a:noFill/>
          <a:ln>
            <a:noFill/>
          </a:ln>
        </p:spPr>
        <p:txBody>
          <a:bodyPr anchor="t" bIns="45720" lIns="91440" rIns="91440" tIns="45720" vert="horz"/>
          <a:lstStyle>
            <a:lvl1pPr algn="l" fontAlgn="base" indent="-342900" latinLnBrk="1" marL="342900" rtl="0">
              <a:lnSpc>
                <a:spcPct val="120000"/>
              </a:lnSpc>
              <a:spcBef>
                <a:spcPct val="15000"/>
              </a:spcBef>
              <a:spcAft>
                <a:spcPct val="0"/>
              </a:spcAft>
              <a:buSzPct val="85000"/>
              <a:buFontTx/>
              <a:buChar char="•"/>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285750" latinLnBrk="1" marL="830262" rtl="0">
              <a:lnSpc>
                <a:spcPct val="100000"/>
              </a:lnSpc>
              <a:spcBef>
                <a:spcPct val="20000"/>
              </a:spcBef>
              <a:spcAft>
                <a:spcPct val="0"/>
              </a:spcAft>
              <a:buClr>
                <a:schemeClr val="dk2"/>
              </a:buClr>
              <a:buSzPct val="70000"/>
              <a:buFont typeface="Wingdings" pitchFamily="2" charset="2"/>
              <a:buChar char="n"/>
              <a:defRPr baseline="0" b="1" sz="2600" i="0" u="none">
                <a:solidFill>
                  <a:srgbClr val="003300"/>
                </a:solidFill>
                <a:latin typeface="Times New Roman" pitchFamily="18" charset="0"/>
                <a:ea typeface="华文细黑" pitchFamily="2" charset="-122"/>
                <a:sym typeface="Times New Roman" pitchFamily="18" charset="0"/>
              </a:defRPr>
            </a:lvl2pPr>
            <a:lvl3pPr algn="l" fontAlgn="base" indent="-228600" latinLnBrk="1" marL="1238250" rtl="0">
              <a:lnSpc>
                <a:spcPct val="100000"/>
              </a:lnSpc>
              <a:spcBef>
                <a:spcPct val="20000"/>
              </a:spcBef>
              <a:spcAft>
                <a:spcPct val="0"/>
              </a:spcAft>
              <a:buSzPct val="70000"/>
              <a:buFont typeface="Wingdings" pitchFamily="2" charset="2"/>
              <a:buChar char="•"/>
              <a:defRPr baseline="0" b="1" sz="2400" i="0" u="none">
                <a:solidFill>
                  <a:srgbClr val="003300"/>
                </a:solidFill>
                <a:latin typeface="Times New Roman" pitchFamily="18" charset="0"/>
                <a:ea typeface="华文细黑" pitchFamily="2" charset="-122"/>
                <a:sym typeface="Times New Roman" pitchFamily="18" charset="0"/>
              </a:defRPr>
            </a:lvl3pPr>
            <a:lvl4pPr algn="l" fontAlgn="base" indent="-228600" latinLnBrk="1" marL="1646237" rtl="0">
              <a:lnSpc>
                <a:spcPct val="100000"/>
              </a:lnSpc>
              <a:spcBef>
                <a:spcPct val="20000"/>
              </a:spcBef>
              <a:spcAft>
                <a:spcPct val="0"/>
              </a:spcAft>
              <a:buSzPct val="70000"/>
              <a:buFont typeface="Wingdings" pitchFamily="2" charset="2"/>
              <a:buChar char="n"/>
              <a:defRPr baseline="0" b="0" sz="2000" i="0" u="none">
                <a:solidFill>
                  <a:schemeClr val="dk1"/>
                </a:solidFill>
                <a:latin typeface="Times New Roman" pitchFamily="18" charset="0"/>
                <a:ea typeface="宋体" pitchFamily="2" charset="-122"/>
                <a:sym typeface="Times New Roman" pitchFamily="18" charset="0"/>
              </a:defRPr>
            </a:lvl4pPr>
            <a:lvl5pPr algn="l" fontAlgn="base" indent="-228600" latinLnBrk="1" marL="2057400" rtl="0">
              <a:lnSpc>
                <a:spcPct val="100000"/>
              </a:lnSpc>
              <a:spcBef>
                <a:spcPct val="20000"/>
              </a:spcBef>
              <a:spcAft>
                <a:spcPct val="0"/>
              </a:spcAft>
              <a:buSzPct val="100000"/>
              <a:buFontTx/>
              <a:buChar char="•"/>
              <a:defRPr baseline="0" b="0" sz="2000" i="0" u="none">
                <a:solidFill>
                  <a:schemeClr val="dk1"/>
                </a:solidFill>
                <a:latin typeface="Times New Roman" pitchFamily="18" charset="0"/>
                <a:ea typeface="宋体" pitchFamily="2" charset="-122"/>
                <a:sym typeface="Times New Roman" pitchFamily="18" charset="0"/>
              </a:defRPr>
            </a:lvl5pPr>
          </a:lstStyle>
          <a:p>
            <a:pPr eaLnBrk="1" hangingPunct="1" indent="0" latinLnBrk="1" lvl="0" marL="0">
              <a:buFontTx/>
              <a:buNone/>
            </a:pPr>
            <a:r>
              <a:rPr altLang="en-US" lang="zh-CN"/>
              <a:t>解：这是一个物资运输问题，特点是事先不能确定应该建</a:t>
            </a:r>
            <a:r>
              <a:rPr altLang="zh-CN" lang="en-US"/>
              <a:t>A3</a:t>
            </a:r>
            <a:r>
              <a:rPr altLang="en-US" lang="zh-CN"/>
              <a:t>还是</a:t>
            </a:r>
            <a:r>
              <a:rPr altLang="zh-CN" lang="en-US"/>
              <a:t>A4</a:t>
            </a:r>
            <a:r>
              <a:rPr altLang="en-US" lang="zh-CN"/>
              <a:t>中哪一个，因而不知道新厂投产后的实际生产物资。为此，引入</a:t>
            </a:r>
            <a:r>
              <a:rPr altLang="zh-CN" lang="en-US"/>
              <a:t>0-1</a:t>
            </a:r>
            <a:r>
              <a:rPr altLang="en-US" lang="zh-CN"/>
              <a:t>变量：</a:t>
            </a:r>
          </a:p>
        </p:txBody>
      </p:sp>
      <p:pic>
        <p:nvPicPr>
          <p:cNvPr id="2097196" name=""/>
          <p:cNvPicPr>
            <a:picLocks/>
          </p:cNvPicPr>
          <p:nvPr/>
        </p:nvPicPr>
        <p:blipFill>
          <a:blip xmlns:r="http://schemas.openxmlformats.org/officeDocument/2006/relationships" r:embed="rId1"/>
          <a:srcRect l="0" t="0" r="0" b="0"/>
          <a:stretch>
            <a:fillRect/>
          </a:stretch>
        </p:blipFill>
        <p:spPr>
          <a:xfrm rot="0">
            <a:off x="2049462" y="2492375"/>
            <a:ext cx="3602037" cy="879475"/>
          </a:xfrm>
          <a:prstGeom prst="rect"/>
          <a:noFill/>
          <a:ln>
            <a:noFill/>
          </a:ln>
        </p:spPr>
      </p:pic>
      <p:sp>
        <p:nvSpPr>
          <p:cNvPr id="1050357" name=""/>
          <p:cNvSpPr txBox="1"/>
          <p:nvPr/>
        </p:nvSpPr>
        <p:spPr>
          <a:xfrm rot="0">
            <a:off x="250825" y="3357562"/>
            <a:ext cx="8569325" cy="1589087"/>
          </a:xfrm>
          <a:prstGeom prst="rect"/>
          <a:noFill/>
          <a:ln>
            <a:noFill/>
          </a:ln>
        </p:spPr>
        <p:txBody>
          <a:bodyPr anchor="t" bIns="45720" lIns="91440" rIns="91440" tIns="45720" vert="horz">
            <a:spAutoFit/>
          </a:bodyPr>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eaLnBrk="1" hangingPunct="1" latinLnBrk="1" lvl="0"/>
            <a:r>
              <a:rPr altLang="en-US" lang="zh-CN"/>
              <a:t>再设</a:t>
            </a:r>
            <a:r>
              <a:rPr altLang="zh-CN" lang="en-US"/>
              <a:t>x</a:t>
            </a:r>
            <a:r>
              <a:rPr altLang="zh-CN" baseline="-25000" lang="en-US"/>
              <a:t>ij</a:t>
            </a:r>
            <a:r>
              <a:rPr altLang="en-US" lang="zh-CN"/>
              <a:t>为由</a:t>
            </a:r>
            <a:r>
              <a:rPr altLang="zh-CN" lang="en-US"/>
              <a:t>A</a:t>
            </a:r>
            <a:r>
              <a:rPr altLang="zh-CN" baseline="-25000" lang="en-US"/>
              <a:t>i</a:t>
            </a:r>
            <a:r>
              <a:rPr altLang="en-US" lang="zh-CN"/>
              <a:t>运往</a:t>
            </a:r>
            <a:r>
              <a:rPr altLang="zh-CN" lang="en-US"/>
              <a:t>B</a:t>
            </a:r>
            <a:r>
              <a:rPr altLang="zh-CN" baseline="-25000" lang="en-US"/>
              <a:t>j</a:t>
            </a:r>
            <a:r>
              <a:rPr altLang="en-US" lang="zh-CN"/>
              <a:t>的物资数量，单位为千吨；</a:t>
            </a:r>
            <a:r>
              <a:rPr altLang="zh-CN" lang="en-US"/>
              <a:t>z</a:t>
            </a:r>
            <a:r>
              <a:rPr altLang="en-US" lang="zh-CN"/>
              <a:t>表示总费用，单位万元。</a:t>
            </a:r>
          </a:p>
          <a:p>
            <a:pPr eaLnBrk="1" hangingPunct="1" latinLnBrk="1" lvl="0"/>
            <a:r>
              <a:rPr altLang="en-US" lang="zh-CN"/>
              <a:t>则该规划问题的数学模型可以表示为：</a:t>
            </a:r>
          </a:p>
        </p:txBody>
      </p:sp>
    </p:spTree>
  </p:cSld>
  <p:clrMapOvr>
    <a:masterClrMapping/>
  </p:clrMapOvr>
  <p:timing/>
</p:sld>
</file>

<file path=ppt/slides/slide51.xml><?xml version="1.0" encoding="utf-8"?>
<p:sld xmlns:a="http://schemas.openxmlformats.org/drawingml/2006/main" xmlns:r="http://schemas.openxmlformats.org/officeDocument/2006/relationships" xmlns:p="http://schemas.openxmlformats.org/presentationml/2006/main" showMasterSp="1">
  <p:cSld>
    <p:spTree>
      <p:nvGrpSpPr>
        <p:cNvPr id="215" name=""/>
        <p:cNvGrpSpPr/>
        <p:nvPr/>
      </p:nvGrpSpPr>
      <p:grpSpPr>
        <a:xfrm rot="0">
          <a:off x="0" y="0"/>
          <a:ext cx="0" cy="0"/>
          <a:chOff x="0" y="0"/>
          <a:chExt cx="0" cy="0"/>
        </a:xfrm>
      </p:grpSpPr>
      <p:sp>
        <p:nvSpPr>
          <p:cNvPr id="1050358" name="" descr="Large confetti"/>
          <p:cNvSpPr/>
          <p:nvPr>
            <p:ph type="title" sz="full" idx="0"/>
          </p:nvPr>
        </p:nvSpPr>
        <p:spPr>
          <a:xfrm rot="0">
            <a:off x="179387" y="115887"/>
            <a:ext cx="7345362" cy="7112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1" sz="3400" i="0" u="none">
                <a:solidFill>
                  <a:srgbClr val="003300"/>
                </a:solidFill>
                <a:latin typeface="Times New Roman" pitchFamily="18" charset="0"/>
                <a:ea typeface="宋体" pitchFamily="2" charset="-122"/>
                <a:sym typeface="Times New Roman" pitchFamily="18" charset="0"/>
              </a:defRPr>
            </a:lvl1pPr>
          </a:lstStyle>
          <a:p>
            <a:pPr eaLnBrk="1" hangingPunct="1" latinLnBrk="1" lvl="0"/>
            <a:r>
              <a:rPr altLang="en-US" lang="zh-CN">
                <a:effectLst>
                  <a:outerShdw algn="tl" blurRad="38100" dir="2700000" dist="38100">
                    <a:srgbClr val="C0C0C0"/>
                  </a:outerShdw>
                </a:effectLst>
              </a:rPr>
              <a:t>整数规划的特点及应用</a:t>
            </a:r>
          </a:p>
        </p:txBody>
      </p:sp>
      <p:pic>
        <p:nvPicPr>
          <p:cNvPr id="2097197" name=""/>
          <p:cNvPicPr>
            <a:picLocks/>
          </p:cNvPicPr>
          <p:nvPr/>
        </p:nvPicPr>
        <p:blipFill>
          <a:blip xmlns:r="http://schemas.openxmlformats.org/officeDocument/2006/relationships" r:embed="rId1"/>
          <a:srcRect l="0" t="0" r="0" b="0"/>
          <a:stretch>
            <a:fillRect/>
          </a:stretch>
        </p:blipFill>
        <p:spPr>
          <a:xfrm rot="0">
            <a:off x="755650" y="1052512"/>
            <a:ext cx="4540250" cy="5184775"/>
          </a:xfrm>
          <a:prstGeom prst="rect"/>
          <a:noFill/>
          <a:ln>
            <a:noFill/>
          </a:ln>
        </p:spPr>
      </p:pic>
      <p:sp>
        <p:nvSpPr>
          <p:cNvPr id="1050359" name=""/>
          <p:cNvSpPr txBox="1"/>
          <p:nvPr/>
        </p:nvSpPr>
        <p:spPr>
          <a:xfrm rot="0">
            <a:off x="5651500" y="3213100"/>
            <a:ext cx="2663825" cy="530225"/>
          </a:xfrm>
          <a:prstGeom prst="rect"/>
          <a:noFill/>
          <a:ln>
            <a:noFill/>
          </a:ln>
        </p:spPr>
        <p:txBody>
          <a:bodyPr anchor="t" bIns="45720" lIns="91440" rIns="91440" tIns="45720" vert="horz">
            <a:spAutoFit/>
          </a:bodyPr>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eaLnBrk="1" hangingPunct="1" latinLnBrk="1" lvl="0"/>
            <a:r>
              <a:rPr altLang="en-US" lang="zh-CN"/>
              <a:t>混合整数规划问题</a:t>
            </a:r>
          </a:p>
        </p:txBody>
      </p:sp>
      <p:sp>
        <p:nvSpPr>
          <p:cNvPr id="1050360" name=""/>
          <p:cNvSpPr/>
          <p:nvPr/>
        </p:nvSpPr>
        <p:spPr>
          <a:xfrm rot="0">
            <a:off x="5002212" y="3284537"/>
            <a:ext cx="649287" cy="503237"/>
          </a:xfrm>
          <a:prstGeom prst="rightArrow">
            <a:avLst>
              <a:gd name="adj1" fmla="val 50000"/>
              <a:gd name="adj2" fmla="val 32255"/>
            </a:avLst>
          </a:prstGeom>
          <a:solidFill>
            <a:srgbClr val="0099FF"/>
          </a:solidFill>
          <a:ln w="28575" cap="flat" cmpd="sng">
            <a:solidFill>
              <a:schemeClr val="lt2">
                <a:alpha val="100000"/>
              </a:schemeClr>
            </a:solidFill>
            <a:prstDash val="solid"/>
            <a:round/>
          </a:ln>
        </p:spPr>
        <p:txBody>
          <a:bodyPr anchor="ctr" bIns="45720" lIns="91440" rIns="91440" tIns="45720" vert="horz" wrap="none">
            <a:spAutoFit/>
          </a:bodyPr>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eaLnBrk="1" hangingPunct="1" latinLnBrk="1" lvl="0"/>
            <a:endParaRPr altLang="en-US" lang="zh-CN"/>
          </a:p>
        </p:txBody>
      </p:sp>
    </p:spTree>
  </p:cSld>
  <p:clrMapOvr>
    <a:masterClrMapping/>
  </p:clrMapOvr>
  <p:timing/>
</p:sld>
</file>

<file path=ppt/slides/slide52.xml><?xml version="1.0" encoding="utf-8"?>
<p:sld xmlns:a="http://schemas.openxmlformats.org/drawingml/2006/main" xmlns:r="http://schemas.openxmlformats.org/officeDocument/2006/relationships" xmlns:p="http://schemas.openxmlformats.org/presentationml/2006/main" showMasterSp="1">
  <p:cSld>
    <p:spTree>
      <p:nvGrpSpPr>
        <p:cNvPr id="216" name=""/>
        <p:cNvGrpSpPr/>
        <p:nvPr/>
      </p:nvGrpSpPr>
      <p:grpSpPr>
        <a:xfrm rot="0">
          <a:off x="0" y="0"/>
          <a:ext cx="0" cy="0"/>
          <a:chOff x="0" y="0"/>
          <a:chExt cx="0" cy="0"/>
        </a:xfrm>
      </p:grpSpPr>
      <p:sp>
        <p:nvSpPr>
          <p:cNvPr id="1050361" name="" descr="Large confetti"/>
          <p:cNvSpPr/>
          <p:nvPr>
            <p:ph type="title" sz="full" idx="0"/>
          </p:nvPr>
        </p:nvSpPr>
        <p:spPr>
          <a:xfrm rot="0">
            <a:off x="179387" y="115887"/>
            <a:ext cx="7345362" cy="7112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1" sz="3400" i="0" u="none">
                <a:solidFill>
                  <a:srgbClr val="003300"/>
                </a:solidFill>
                <a:latin typeface="Times New Roman" pitchFamily="18" charset="0"/>
                <a:ea typeface="宋体" pitchFamily="2" charset="-122"/>
                <a:sym typeface="Times New Roman" pitchFamily="18" charset="0"/>
              </a:defRPr>
            </a:lvl1pPr>
          </a:lstStyle>
          <a:p>
            <a:pPr eaLnBrk="1" hangingPunct="1" latinLnBrk="1" lvl="0"/>
            <a:r>
              <a:rPr altLang="en-US" lang="zh-CN">
                <a:effectLst>
                  <a:outerShdw algn="tl" blurRad="38100" dir="2700000" dist="38100">
                    <a:srgbClr val="C0C0C0"/>
                  </a:outerShdw>
                </a:effectLst>
              </a:rPr>
              <a:t>整数规划的特点及应用</a:t>
            </a:r>
          </a:p>
        </p:txBody>
      </p:sp>
      <p:sp>
        <p:nvSpPr>
          <p:cNvPr id="1050362" name=""/>
          <p:cNvSpPr/>
          <p:nvPr>
            <p:ph type="body" sz="full" idx="1"/>
          </p:nvPr>
        </p:nvSpPr>
        <p:spPr>
          <a:xfrm rot="0">
            <a:off x="250825" y="1052512"/>
            <a:ext cx="8135937" cy="3455987"/>
          </a:xfrm>
          <a:prstGeom prst="rect"/>
          <a:noFill/>
          <a:ln>
            <a:noFill/>
          </a:ln>
        </p:spPr>
        <p:txBody>
          <a:bodyPr anchor="t" bIns="45720" lIns="91440" rIns="91440" tIns="45720" vert="horz"/>
          <a:lstStyle>
            <a:lvl1pPr algn="l" fontAlgn="base" indent="-342900" latinLnBrk="1" marL="342900" rtl="0">
              <a:lnSpc>
                <a:spcPct val="120000"/>
              </a:lnSpc>
              <a:spcBef>
                <a:spcPct val="15000"/>
              </a:spcBef>
              <a:spcAft>
                <a:spcPct val="0"/>
              </a:spcAft>
              <a:buSzPct val="85000"/>
              <a:buFontTx/>
              <a:buChar char="•"/>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285750" latinLnBrk="1" marL="830262" rtl="0">
              <a:lnSpc>
                <a:spcPct val="100000"/>
              </a:lnSpc>
              <a:spcBef>
                <a:spcPct val="20000"/>
              </a:spcBef>
              <a:spcAft>
                <a:spcPct val="0"/>
              </a:spcAft>
              <a:buClr>
                <a:schemeClr val="dk2"/>
              </a:buClr>
              <a:buSzPct val="70000"/>
              <a:buFont typeface="Wingdings" pitchFamily="2" charset="2"/>
              <a:buChar char="n"/>
              <a:defRPr baseline="0" b="1" sz="2600" i="0" u="none">
                <a:solidFill>
                  <a:srgbClr val="003300"/>
                </a:solidFill>
                <a:latin typeface="Times New Roman" pitchFamily="18" charset="0"/>
                <a:ea typeface="华文细黑" pitchFamily="2" charset="-122"/>
                <a:sym typeface="Times New Roman" pitchFamily="18" charset="0"/>
              </a:defRPr>
            </a:lvl2pPr>
            <a:lvl3pPr algn="l" fontAlgn="base" indent="-228600" latinLnBrk="1" marL="1238250" rtl="0">
              <a:lnSpc>
                <a:spcPct val="100000"/>
              </a:lnSpc>
              <a:spcBef>
                <a:spcPct val="20000"/>
              </a:spcBef>
              <a:spcAft>
                <a:spcPct val="0"/>
              </a:spcAft>
              <a:buSzPct val="70000"/>
              <a:buFont typeface="Wingdings" pitchFamily="2" charset="2"/>
              <a:buChar char="•"/>
              <a:defRPr baseline="0" b="1" sz="2400" i="0" u="none">
                <a:solidFill>
                  <a:srgbClr val="003300"/>
                </a:solidFill>
                <a:latin typeface="Times New Roman" pitchFamily="18" charset="0"/>
                <a:ea typeface="华文细黑" pitchFamily="2" charset="-122"/>
                <a:sym typeface="Times New Roman" pitchFamily="18" charset="0"/>
              </a:defRPr>
            </a:lvl3pPr>
            <a:lvl4pPr algn="l" fontAlgn="base" indent="-228600" latinLnBrk="1" marL="1646237" rtl="0">
              <a:lnSpc>
                <a:spcPct val="100000"/>
              </a:lnSpc>
              <a:spcBef>
                <a:spcPct val="20000"/>
              </a:spcBef>
              <a:spcAft>
                <a:spcPct val="0"/>
              </a:spcAft>
              <a:buSzPct val="70000"/>
              <a:buFont typeface="Wingdings" pitchFamily="2" charset="2"/>
              <a:buChar char="n"/>
              <a:defRPr baseline="0" b="0" sz="2000" i="0" u="none">
                <a:solidFill>
                  <a:schemeClr val="dk1"/>
                </a:solidFill>
                <a:latin typeface="Times New Roman" pitchFamily="18" charset="0"/>
                <a:ea typeface="宋体" pitchFamily="2" charset="-122"/>
                <a:sym typeface="Times New Roman" pitchFamily="18" charset="0"/>
              </a:defRPr>
            </a:lvl4pPr>
            <a:lvl5pPr algn="l" fontAlgn="base" indent="-228600" latinLnBrk="1" marL="2057400" rtl="0">
              <a:lnSpc>
                <a:spcPct val="100000"/>
              </a:lnSpc>
              <a:spcBef>
                <a:spcPct val="20000"/>
              </a:spcBef>
              <a:spcAft>
                <a:spcPct val="0"/>
              </a:spcAft>
              <a:buSzPct val="100000"/>
              <a:buFontTx/>
              <a:buChar char="•"/>
              <a:defRPr baseline="0" b="0" sz="2000" i="0" u="none">
                <a:solidFill>
                  <a:schemeClr val="dk1"/>
                </a:solidFill>
                <a:latin typeface="Times New Roman" pitchFamily="18" charset="0"/>
                <a:ea typeface="宋体" pitchFamily="2" charset="-122"/>
                <a:sym typeface="Times New Roman" pitchFamily="18" charset="0"/>
              </a:defRPr>
            </a:lvl5pPr>
          </a:lstStyle>
          <a:p>
            <a:pPr eaLnBrk="1" hangingPunct="1" indent="0" latinLnBrk="1" lvl="0" marL="0">
              <a:buFontTx/>
              <a:buNone/>
            </a:pPr>
            <a:r>
              <a:rPr altLang="en-US" lang="zh-CN"/>
              <a:t>例</a:t>
            </a:r>
            <a:r>
              <a:rPr altLang="zh-CN" lang="en-US"/>
              <a:t>4.2  </a:t>
            </a:r>
            <a:r>
              <a:rPr altLang="en-US" lang="zh-CN"/>
              <a:t>现有资金总额为</a:t>
            </a:r>
            <a:r>
              <a:rPr altLang="zh-CN" lang="en-US"/>
              <a:t>B</a:t>
            </a:r>
            <a:r>
              <a:rPr altLang="en-US" lang="zh-CN"/>
              <a:t>。可供选择的投资项目有</a:t>
            </a:r>
            <a:r>
              <a:rPr altLang="zh-CN" lang="en-US"/>
              <a:t>n</a:t>
            </a:r>
            <a:r>
              <a:rPr altLang="en-US" lang="zh-CN"/>
              <a:t>个，项目</a:t>
            </a:r>
            <a:r>
              <a:rPr altLang="zh-CN" lang="en-US"/>
              <a:t>j</a:t>
            </a:r>
            <a:r>
              <a:rPr altLang="en-US" lang="zh-CN"/>
              <a:t>所需投资额和预期收益分别为</a:t>
            </a:r>
            <a:r>
              <a:rPr altLang="zh-CN" lang="en-US"/>
              <a:t>a</a:t>
            </a:r>
            <a:r>
              <a:rPr altLang="zh-CN" baseline="-25000" lang="en-US"/>
              <a:t>j</a:t>
            </a:r>
            <a:r>
              <a:rPr altLang="en-US" lang="zh-CN"/>
              <a:t>和</a:t>
            </a:r>
            <a:r>
              <a:rPr altLang="zh-CN" lang="en-US"/>
              <a:t>c</a:t>
            </a:r>
            <a:r>
              <a:rPr altLang="zh-CN" baseline="-25000" lang="en-US"/>
              <a:t>j</a:t>
            </a:r>
            <a:r>
              <a:rPr altLang="en-US" lang="zh-CN"/>
              <a:t>（</a:t>
            </a:r>
            <a:r>
              <a:rPr altLang="zh-CN" lang="en-US"/>
              <a:t>j</a:t>
            </a:r>
            <a:r>
              <a:rPr altLang="en-US" lang="zh-CN"/>
              <a:t>＝</a:t>
            </a:r>
            <a:r>
              <a:rPr altLang="zh-CN" lang="en-US"/>
              <a:t>1,2,..,n</a:t>
            </a:r>
            <a:r>
              <a:rPr altLang="en-US" lang="zh-CN"/>
              <a:t>），此外由于种种原因，有三个附加条件：</a:t>
            </a:r>
          </a:p>
          <a:p>
            <a:pPr eaLnBrk="1" hangingPunct="1" latinLnBrk="1" lvl="1">
              <a:lnSpc>
                <a:spcPct val="120000"/>
              </a:lnSpc>
              <a:spcBef>
                <a:spcPct val="15000"/>
              </a:spcBef>
              <a:buBlip>
                <a:blip xmlns:r="http://schemas.openxmlformats.org/officeDocument/2006/relationships" r:embed="rId1"/>
              </a:buBlip>
            </a:pPr>
            <a:r>
              <a:rPr altLang="zh-CN" sz="2400" lang="en-US">
                <a:solidFill>
                  <a:schemeClr val="dk2"/>
                </a:solidFill>
              </a:rPr>
              <a:t>若选择项目1</a:t>
            </a:r>
            <a:r>
              <a:rPr altLang="en-US" sz="2400" lang="zh-CN">
                <a:solidFill>
                  <a:schemeClr val="dk2"/>
                </a:solidFill>
              </a:rPr>
              <a:t>，就必须同时选择项目</a:t>
            </a:r>
            <a:r>
              <a:rPr altLang="zh-CN" sz="2400" lang="en-US">
                <a:solidFill>
                  <a:schemeClr val="dk2"/>
                </a:solidFill>
              </a:rPr>
              <a:t>2</a:t>
            </a:r>
            <a:r>
              <a:rPr altLang="en-US" sz="2400" lang="zh-CN">
                <a:solidFill>
                  <a:schemeClr val="dk2"/>
                </a:solidFill>
              </a:rPr>
              <a:t>。反之不一定</a:t>
            </a:r>
          </a:p>
          <a:p>
            <a:pPr eaLnBrk="1" hangingPunct="1" latinLnBrk="1" lvl="1">
              <a:lnSpc>
                <a:spcPct val="120000"/>
              </a:lnSpc>
              <a:spcBef>
                <a:spcPct val="15000"/>
              </a:spcBef>
              <a:buBlip>
                <a:blip xmlns:r="http://schemas.openxmlformats.org/officeDocument/2006/relationships" r:embed="rId1"/>
              </a:buBlip>
            </a:pPr>
            <a:r>
              <a:rPr altLang="en-US" sz="2400" lang="zh-CN">
                <a:solidFill>
                  <a:schemeClr val="dk2"/>
                </a:solidFill>
              </a:rPr>
              <a:t>项目</a:t>
            </a:r>
            <a:r>
              <a:rPr altLang="zh-CN" sz="2400" lang="en-US">
                <a:solidFill>
                  <a:schemeClr val="dk2"/>
                </a:solidFill>
              </a:rPr>
              <a:t>3</a:t>
            </a:r>
            <a:r>
              <a:rPr altLang="en-US" sz="2400" lang="zh-CN">
                <a:solidFill>
                  <a:schemeClr val="dk2"/>
                </a:solidFill>
              </a:rPr>
              <a:t>和</a:t>
            </a:r>
            <a:r>
              <a:rPr altLang="zh-CN" sz="2400" lang="en-US">
                <a:solidFill>
                  <a:schemeClr val="dk2"/>
                </a:solidFill>
              </a:rPr>
              <a:t>4</a:t>
            </a:r>
            <a:r>
              <a:rPr altLang="en-US" sz="2400" lang="zh-CN">
                <a:solidFill>
                  <a:schemeClr val="dk2"/>
                </a:solidFill>
              </a:rPr>
              <a:t>中至少选择一个；</a:t>
            </a:r>
          </a:p>
          <a:p>
            <a:pPr eaLnBrk="1" hangingPunct="1" latinLnBrk="1" lvl="1">
              <a:lnSpc>
                <a:spcPct val="120000"/>
              </a:lnSpc>
              <a:spcBef>
                <a:spcPct val="15000"/>
              </a:spcBef>
              <a:buBlip>
                <a:blip xmlns:r="http://schemas.openxmlformats.org/officeDocument/2006/relationships" r:embed="rId1"/>
              </a:buBlip>
            </a:pPr>
            <a:r>
              <a:rPr altLang="en-US" sz="2400" lang="zh-CN">
                <a:solidFill>
                  <a:schemeClr val="dk2"/>
                </a:solidFill>
              </a:rPr>
              <a:t>项目</a:t>
            </a:r>
            <a:r>
              <a:rPr altLang="zh-CN" sz="2400" lang="en-US">
                <a:solidFill>
                  <a:schemeClr val="dk2"/>
                </a:solidFill>
              </a:rPr>
              <a:t>5,6,7</a:t>
            </a:r>
            <a:r>
              <a:rPr altLang="en-US" sz="2400" lang="zh-CN">
                <a:solidFill>
                  <a:schemeClr val="dk2"/>
                </a:solidFill>
              </a:rPr>
              <a:t>中恰好选择</a:t>
            </a:r>
            <a:r>
              <a:rPr altLang="zh-CN" sz="2400" lang="en-US">
                <a:solidFill>
                  <a:schemeClr val="dk2"/>
                </a:solidFill>
              </a:rPr>
              <a:t>2</a:t>
            </a:r>
            <a:r>
              <a:rPr altLang="en-US" sz="2400" lang="zh-CN">
                <a:solidFill>
                  <a:schemeClr val="dk2"/>
                </a:solidFill>
              </a:rPr>
              <a:t>个。</a:t>
            </a:r>
          </a:p>
          <a:p>
            <a:pPr eaLnBrk="1" hangingPunct="1" indent="0" latinLnBrk="1" lvl="0" marL="0">
              <a:buFontTx/>
              <a:buNone/>
            </a:pPr>
            <a:r>
              <a:rPr altLang="en-US" lang="zh-CN"/>
              <a:t>应该怎样选择投资项目，才能使总预期收益最大。</a:t>
            </a:r>
          </a:p>
        </p:txBody>
      </p:sp>
    </p:spTree>
  </p:cSld>
  <p:clrMapOvr>
    <a:masterClrMapping/>
  </p:clrMapOvr>
  <p:timing/>
</p:sld>
</file>

<file path=ppt/slides/slide53.xml><?xml version="1.0" encoding="utf-8"?>
<p:sld xmlns:a="http://schemas.openxmlformats.org/drawingml/2006/main" xmlns:r="http://schemas.openxmlformats.org/officeDocument/2006/relationships" xmlns:p="http://schemas.openxmlformats.org/presentationml/2006/main" showMasterSp="1">
  <p:cSld>
    <p:spTree>
      <p:nvGrpSpPr>
        <p:cNvPr id="217" name=""/>
        <p:cNvGrpSpPr/>
        <p:nvPr/>
      </p:nvGrpSpPr>
      <p:grpSpPr>
        <a:xfrm rot="0">
          <a:off x="0" y="0"/>
          <a:ext cx="0" cy="0"/>
          <a:chOff x="0" y="0"/>
          <a:chExt cx="0" cy="0"/>
        </a:xfrm>
      </p:grpSpPr>
      <p:sp>
        <p:nvSpPr>
          <p:cNvPr id="1050363" name="" descr="Large confetti"/>
          <p:cNvSpPr/>
          <p:nvPr>
            <p:ph type="title" sz="full" idx="0"/>
          </p:nvPr>
        </p:nvSpPr>
        <p:spPr>
          <a:xfrm rot="0">
            <a:off x="179387" y="115887"/>
            <a:ext cx="7345362" cy="7112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1" sz="3400" i="0" u="none">
                <a:solidFill>
                  <a:srgbClr val="003300"/>
                </a:solidFill>
                <a:latin typeface="Times New Roman" pitchFamily="18" charset="0"/>
                <a:ea typeface="宋体" pitchFamily="2" charset="-122"/>
                <a:sym typeface="Times New Roman" pitchFamily="18" charset="0"/>
              </a:defRPr>
            </a:lvl1pPr>
          </a:lstStyle>
          <a:p>
            <a:pPr eaLnBrk="1" hangingPunct="1" latinLnBrk="1" lvl="0"/>
            <a:r>
              <a:rPr altLang="en-US" lang="zh-CN">
                <a:effectLst>
                  <a:outerShdw algn="tl" blurRad="38100" dir="2700000" dist="38100">
                    <a:srgbClr val="C0C0C0"/>
                  </a:outerShdw>
                </a:effectLst>
              </a:rPr>
              <a:t>整数规划的特点及应用</a:t>
            </a:r>
          </a:p>
        </p:txBody>
      </p:sp>
      <p:sp>
        <p:nvSpPr>
          <p:cNvPr id="1050364" name=""/>
          <p:cNvSpPr/>
          <p:nvPr>
            <p:ph type="body" sz="full" idx="1"/>
          </p:nvPr>
        </p:nvSpPr>
        <p:spPr>
          <a:xfrm rot="0">
            <a:off x="250825" y="1052512"/>
            <a:ext cx="8135937" cy="1008062"/>
          </a:xfrm>
          <a:prstGeom prst="rect"/>
          <a:noFill/>
          <a:ln>
            <a:noFill/>
          </a:ln>
        </p:spPr>
        <p:txBody>
          <a:bodyPr anchor="t" bIns="45720" lIns="91440" rIns="91440" tIns="45720" vert="horz"/>
          <a:lstStyle>
            <a:lvl1pPr algn="l" fontAlgn="base" indent="-342900" latinLnBrk="1" marL="342900" rtl="0">
              <a:lnSpc>
                <a:spcPct val="120000"/>
              </a:lnSpc>
              <a:spcBef>
                <a:spcPct val="15000"/>
              </a:spcBef>
              <a:spcAft>
                <a:spcPct val="0"/>
              </a:spcAft>
              <a:buSzPct val="85000"/>
              <a:buFontTx/>
              <a:buChar char="•"/>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285750" latinLnBrk="1" marL="830262" rtl="0">
              <a:lnSpc>
                <a:spcPct val="100000"/>
              </a:lnSpc>
              <a:spcBef>
                <a:spcPct val="20000"/>
              </a:spcBef>
              <a:spcAft>
                <a:spcPct val="0"/>
              </a:spcAft>
              <a:buClr>
                <a:schemeClr val="dk2"/>
              </a:buClr>
              <a:buSzPct val="70000"/>
              <a:buFont typeface="Wingdings" pitchFamily="2" charset="2"/>
              <a:buChar char="n"/>
              <a:defRPr baseline="0" b="1" sz="2600" i="0" u="none">
                <a:solidFill>
                  <a:srgbClr val="003300"/>
                </a:solidFill>
                <a:latin typeface="Times New Roman" pitchFamily="18" charset="0"/>
                <a:ea typeface="华文细黑" pitchFamily="2" charset="-122"/>
                <a:sym typeface="Times New Roman" pitchFamily="18" charset="0"/>
              </a:defRPr>
            </a:lvl2pPr>
            <a:lvl3pPr algn="l" fontAlgn="base" indent="-228600" latinLnBrk="1" marL="1238250" rtl="0">
              <a:lnSpc>
                <a:spcPct val="100000"/>
              </a:lnSpc>
              <a:spcBef>
                <a:spcPct val="20000"/>
              </a:spcBef>
              <a:spcAft>
                <a:spcPct val="0"/>
              </a:spcAft>
              <a:buSzPct val="70000"/>
              <a:buFont typeface="Wingdings" pitchFamily="2" charset="2"/>
              <a:buChar char="•"/>
              <a:defRPr baseline="0" b="1" sz="2400" i="0" u="none">
                <a:solidFill>
                  <a:srgbClr val="003300"/>
                </a:solidFill>
                <a:latin typeface="Times New Roman" pitchFamily="18" charset="0"/>
                <a:ea typeface="华文细黑" pitchFamily="2" charset="-122"/>
                <a:sym typeface="Times New Roman" pitchFamily="18" charset="0"/>
              </a:defRPr>
            </a:lvl3pPr>
            <a:lvl4pPr algn="l" fontAlgn="base" indent="-228600" latinLnBrk="1" marL="1646237" rtl="0">
              <a:lnSpc>
                <a:spcPct val="100000"/>
              </a:lnSpc>
              <a:spcBef>
                <a:spcPct val="20000"/>
              </a:spcBef>
              <a:spcAft>
                <a:spcPct val="0"/>
              </a:spcAft>
              <a:buSzPct val="70000"/>
              <a:buFont typeface="Wingdings" pitchFamily="2" charset="2"/>
              <a:buChar char="n"/>
              <a:defRPr baseline="0" b="0" sz="2000" i="0" u="none">
                <a:solidFill>
                  <a:schemeClr val="dk1"/>
                </a:solidFill>
                <a:latin typeface="Times New Roman" pitchFamily="18" charset="0"/>
                <a:ea typeface="宋体" pitchFamily="2" charset="-122"/>
                <a:sym typeface="Times New Roman" pitchFamily="18" charset="0"/>
              </a:defRPr>
            </a:lvl4pPr>
            <a:lvl5pPr algn="l" fontAlgn="base" indent="-228600" latinLnBrk="1" marL="2057400" rtl="0">
              <a:lnSpc>
                <a:spcPct val="100000"/>
              </a:lnSpc>
              <a:spcBef>
                <a:spcPct val="20000"/>
              </a:spcBef>
              <a:spcAft>
                <a:spcPct val="0"/>
              </a:spcAft>
              <a:buSzPct val="100000"/>
              <a:buFontTx/>
              <a:buChar char="•"/>
              <a:defRPr baseline="0" b="0" sz="2000" i="0" u="none">
                <a:solidFill>
                  <a:schemeClr val="dk1"/>
                </a:solidFill>
                <a:latin typeface="Times New Roman" pitchFamily="18" charset="0"/>
                <a:ea typeface="宋体" pitchFamily="2" charset="-122"/>
                <a:sym typeface="Times New Roman" pitchFamily="18" charset="0"/>
              </a:defRPr>
            </a:lvl5pPr>
          </a:lstStyle>
          <a:p>
            <a:pPr eaLnBrk="1" hangingPunct="1" indent="0" latinLnBrk="1" lvl="0" marL="0">
              <a:buFontTx/>
              <a:buNone/>
            </a:pPr>
            <a:r>
              <a:rPr altLang="en-US" lang="zh-CN"/>
              <a:t>解：对每个投资项目都有被选择和不被选择两种可能，因此分别用</a:t>
            </a:r>
            <a:r>
              <a:rPr altLang="zh-CN" lang="en-US"/>
              <a:t>0</a:t>
            </a:r>
            <a:r>
              <a:rPr altLang="en-US" lang="zh-CN"/>
              <a:t>和</a:t>
            </a:r>
            <a:r>
              <a:rPr altLang="zh-CN" lang="en-US"/>
              <a:t>1</a:t>
            </a:r>
            <a:r>
              <a:rPr altLang="en-US" lang="zh-CN"/>
              <a:t>表示，令</a:t>
            </a:r>
            <a:r>
              <a:rPr altLang="zh-CN" lang="en-US"/>
              <a:t>x</a:t>
            </a:r>
            <a:r>
              <a:rPr altLang="zh-CN" baseline="-25000" lang="en-US"/>
              <a:t>j</a:t>
            </a:r>
            <a:r>
              <a:rPr altLang="en-US" lang="zh-CN"/>
              <a:t>表示第</a:t>
            </a:r>
            <a:r>
              <a:rPr altLang="zh-CN" lang="en-US"/>
              <a:t>j</a:t>
            </a:r>
            <a:r>
              <a:rPr altLang="en-US" lang="zh-CN"/>
              <a:t>个项目的决策选择，记为：</a:t>
            </a:r>
          </a:p>
        </p:txBody>
      </p:sp>
      <p:pic>
        <p:nvPicPr>
          <p:cNvPr id="2097198" name=""/>
          <p:cNvPicPr>
            <a:picLocks/>
          </p:cNvPicPr>
          <p:nvPr/>
        </p:nvPicPr>
        <p:blipFill>
          <a:blip xmlns:r="http://schemas.openxmlformats.org/officeDocument/2006/relationships" r:embed="rId1"/>
          <a:srcRect l="0" t="0" r="0" b="0"/>
          <a:stretch>
            <a:fillRect/>
          </a:stretch>
        </p:blipFill>
        <p:spPr>
          <a:xfrm rot="0">
            <a:off x="1490662" y="1995487"/>
            <a:ext cx="5168900" cy="1001712"/>
          </a:xfrm>
          <a:prstGeom prst="rect"/>
          <a:noFill/>
          <a:ln>
            <a:noFill/>
          </a:ln>
        </p:spPr>
      </p:pic>
      <p:sp>
        <p:nvSpPr>
          <p:cNvPr id="1050365" name=""/>
          <p:cNvSpPr txBox="1"/>
          <p:nvPr/>
        </p:nvSpPr>
        <p:spPr>
          <a:xfrm rot="0">
            <a:off x="323850" y="2997200"/>
            <a:ext cx="6264275" cy="530225"/>
          </a:xfrm>
          <a:prstGeom prst="rect"/>
          <a:noFill/>
          <a:ln>
            <a:noFill/>
          </a:ln>
        </p:spPr>
        <p:txBody>
          <a:bodyPr anchor="t" bIns="45720" lIns="91440" rIns="91440" tIns="45720" vert="horz">
            <a:spAutoFit/>
          </a:bodyPr>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eaLnBrk="1" hangingPunct="1" latinLnBrk="1" lvl="0"/>
            <a:r>
              <a:rPr altLang="en-US" lang="zh-CN"/>
              <a:t>投资问题可以表示为：</a:t>
            </a:r>
          </a:p>
        </p:txBody>
      </p:sp>
      <p:pic>
        <p:nvPicPr>
          <p:cNvPr id="2097199" name=""/>
          <p:cNvPicPr>
            <a:picLocks/>
          </p:cNvPicPr>
          <p:nvPr/>
        </p:nvPicPr>
        <p:blipFill>
          <a:blip xmlns:r="http://schemas.openxmlformats.org/officeDocument/2006/relationships" r:embed="rId2"/>
          <a:srcRect l="0" t="0" r="0" b="0"/>
          <a:stretch>
            <a:fillRect/>
          </a:stretch>
        </p:blipFill>
        <p:spPr>
          <a:xfrm rot="0">
            <a:off x="2124075" y="3500437"/>
            <a:ext cx="3816350" cy="3186112"/>
          </a:xfrm>
          <a:prstGeom prst="rect"/>
          <a:noFill/>
          <a:ln>
            <a:noFill/>
          </a:ln>
        </p:spPr>
      </p:pic>
    </p:spTree>
  </p:cSld>
  <p:clrMapOvr>
    <a:masterClrMapping/>
  </p:clrMapOvr>
  <p:timing/>
</p:sld>
</file>

<file path=ppt/slides/slide54.xml><?xml version="1.0" encoding="utf-8"?>
<p:sld xmlns:a="http://schemas.openxmlformats.org/drawingml/2006/main" xmlns:r="http://schemas.openxmlformats.org/officeDocument/2006/relationships" xmlns:p="http://schemas.openxmlformats.org/presentationml/2006/main" showMasterSp="1">
  <p:cSld>
    <p:spTree>
      <p:nvGrpSpPr>
        <p:cNvPr id="218" name=""/>
        <p:cNvGrpSpPr/>
        <p:nvPr/>
      </p:nvGrpSpPr>
      <p:grpSpPr>
        <a:xfrm rot="0">
          <a:off x="0" y="0"/>
          <a:ext cx="0" cy="0"/>
          <a:chOff x="0" y="0"/>
          <a:chExt cx="0" cy="0"/>
        </a:xfrm>
      </p:grpSpPr>
      <p:sp>
        <p:nvSpPr>
          <p:cNvPr id="1050366" name="" descr="Large confetti"/>
          <p:cNvSpPr/>
          <p:nvPr>
            <p:ph type="title" sz="full" idx="0"/>
          </p:nvPr>
        </p:nvSpPr>
        <p:spPr>
          <a:xfrm rot="0">
            <a:off x="179387" y="115887"/>
            <a:ext cx="7345362" cy="7112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1" sz="3400" i="0" u="none">
                <a:solidFill>
                  <a:srgbClr val="003300"/>
                </a:solidFill>
                <a:latin typeface="Times New Roman" pitchFamily="18" charset="0"/>
                <a:ea typeface="宋体" pitchFamily="2" charset="-122"/>
                <a:sym typeface="Times New Roman" pitchFamily="18" charset="0"/>
              </a:defRPr>
            </a:lvl1pPr>
          </a:lstStyle>
          <a:p>
            <a:pPr eaLnBrk="1" hangingPunct="1" latinLnBrk="1" lvl="0"/>
            <a:r>
              <a:rPr altLang="en-US" lang="zh-CN">
                <a:effectLst>
                  <a:outerShdw algn="tl" blurRad="38100" dir="2700000" dist="38100">
                    <a:srgbClr val="C0C0C0"/>
                  </a:outerShdw>
                </a:effectLst>
              </a:rPr>
              <a:t>整数规划的特点及应用</a:t>
            </a:r>
          </a:p>
        </p:txBody>
      </p:sp>
      <p:sp>
        <p:nvSpPr>
          <p:cNvPr id="1050367" name=""/>
          <p:cNvSpPr/>
          <p:nvPr>
            <p:ph type="body" sz="full" idx="1"/>
          </p:nvPr>
        </p:nvSpPr>
        <p:spPr>
          <a:xfrm rot="0">
            <a:off x="179387" y="1052512"/>
            <a:ext cx="8353425" cy="1871662"/>
          </a:xfrm>
          <a:prstGeom prst="rect"/>
          <a:noFill/>
          <a:ln>
            <a:noFill/>
          </a:ln>
        </p:spPr>
        <p:txBody>
          <a:bodyPr anchor="t" bIns="45720" lIns="91440" rIns="91440" tIns="45720" vert="horz"/>
          <a:lstStyle>
            <a:lvl1pPr algn="l" fontAlgn="base" indent="-342900" latinLnBrk="1" marL="342900" rtl="0">
              <a:lnSpc>
                <a:spcPct val="120000"/>
              </a:lnSpc>
              <a:spcBef>
                <a:spcPct val="15000"/>
              </a:spcBef>
              <a:spcAft>
                <a:spcPct val="0"/>
              </a:spcAft>
              <a:buSzPct val="85000"/>
              <a:buFontTx/>
              <a:buChar char="•"/>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285750" latinLnBrk="1" marL="830262" rtl="0">
              <a:lnSpc>
                <a:spcPct val="100000"/>
              </a:lnSpc>
              <a:spcBef>
                <a:spcPct val="20000"/>
              </a:spcBef>
              <a:spcAft>
                <a:spcPct val="0"/>
              </a:spcAft>
              <a:buClr>
                <a:schemeClr val="dk2"/>
              </a:buClr>
              <a:buSzPct val="70000"/>
              <a:buFont typeface="Wingdings" pitchFamily="2" charset="2"/>
              <a:buChar char="n"/>
              <a:defRPr baseline="0" b="1" sz="2600" i="0" u="none">
                <a:solidFill>
                  <a:srgbClr val="003300"/>
                </a:solidFill>
                <a:latin typeface="Times New Roman" pitchFamily="18" charset="0"/>
                <a:ea typeface="华文细黑" pitchFamily="2" charset="-122"/>
                <a:sym typeface="Times New Roman" pitchFamily="18" charset="0"/>
              </a:defRPr>
            </a:lvl2pPr>
            <a:lvl3pPr algn="l" fontAlgn="base" indent="-228600" latinLnBrk="1" marL="1238250" rtl="0">
              <a:lnSpc>
                <a:spcPct val="100000"/>
              </a:lnSpc>
              <a:spcBef>
                <a:spcPct val="20000"/>
              </a:spcBef>
              <a:spcAft>
                <a:spcPct val="0"/>
              </a:spcAft>
              <a:buSzPct val="70000"/>
              <a:buFont typeface="Wingdings" pitchFamily="2" charset="2"/>
              <a:buChar char="•"/>
              <a:defRPr baseline="0" b="1" sz="2400" i="0" u="none">
                <a:solidFill>
                  <a:srgbClr val="003300"/>
                </a:solidFill>
                <a:latin typeface="Times New Roman" pitchFamily="18" charset="0"/>
                <a:ea typeface="华文细黑" pitchFamily="2" charset="-122"/>
                <a:sym typeface="Times New Roman" pitchFamily="18" charset="0"/>
              </a:defRPr>
            </a:lvl3pPr>
            <a:lvl4pPr algn="l" fontAlgn="base" indent="-228600" latinLnBrk="1" marL="1646237" rtl="0">
              <a:lnSpc>
                <a:spcPct val="100000"/>
              </a:lnSpc>
              <a:spcBef>
                <a:spcPct val="20000"/>
              </a:spcBef>
              <a:spcAft>
                <a:spcPct val="0"/>
              </a:spcAft>
              <a:buSzPct val="70000"/>
              <a:buFont typeface="Wingdings" pitchFamily="2" charset="2"/>
              <a:buChar char="n"/>
              <a:defRPr baseline="0" b="0" sz="2000" i="0" u="none">
                <a:solidFill>
                  <a:schemeClr val="dk1"/>
                </a:solidFill>
                <a:latin typeface="Times New Roman" pitchFamily="18" charset="0"/>
                <a:ea typeface="宋体" pitchFamily="2" charset="-122"/>
                <a:sym typeface="Times New Roman" pitchFamily="18" charset="0"/>
              </a:defRPr>
            </a:lvl4pPr>
            <a:lvl5pPr algn="l" fontAlgn="base" indent="-228600" latinLnBrk="1" marL="2057400" rtl="0">
              <a:lnSpc>
                <a:spcPct val="100000"/>
              </a:lnSpc>
              <a:spcBef>
                <a:spcPct val="20000"/>
              </a:spcBef>
              <a:spcAft>
                <a:spcPct val="0"/>
              </a:spcAft>
              <a:buSzPct val="100000"/>
              <a:buFontTx/>
              <a:buChar char="•"/>
              <a:defRPr baseline="0" b="0" sz="2000" i="0" u="none">
                <a:solidFill>
                  <a:schemeClr val="dk1"/>
                </a:solidFill>
                <a:latin typeface="Times New Roman" pitchFamily="18" charset="0"/>
                <a:ea typeface="宋体" pitchFamily="2" charset="-122"/>
                <a:sym typeface="Times New Roman" pitchFamily="18" charset="0"/>
              </a:defRPr>
            </a:lvl5pPr>
          </a:lstStyle>
          <a:p>
            <a:pPr eaLnBrk="1" hangingPunct="1" indent="0" latinLnBrk="1" lvl="0" marL="0">
              <a:buFontTx/>
              <a:buNone/>
            </a:pPr>
            <a:r>
              <a:rPr altLang="en-US" lang="zh-CN">
                <a:latin typeface="华文细黑" pitchFamily="2" charset="-122"/>
              </a:rPr>
              <a:t>例</a:t>
            </a:r>
            <a:r>
              <a:rPr altLang="zh-CN" lang="en-US">
                <a:latin typeface="华文细黑" pitchFamily="2" charset="-122"/>
              </a:rPr>
              <a:t>4.3  </a:t>
            </a:r>
            <a:r>
              <a:rPr altLang="en-US" lang="zh-CN">
                <a:latin typeface="华文细黑" pitchFamily="2" charset="-122"/>
              </a:rPr>
              <a:t>指派问题或分配问题。人事部门欲安排四人到四个不同岗位工作，每个岗位一个人。经考核四人在不同岗位的成绩（百分制）如表所示，如何安排他们的工作使总成绩最好。</a:t>
            </a:r>
          </a:p>
        </p:txBody>
      </p:sp>
      <p:graphicFrame>
        <p:nvGraphicFramePr>
          <p:cNvPr id="4194334" name=""/>
          <p:cNvGraphicFramePr>
            <a:graphicFrameLocks/>
          </p:cNvGraphicFramePr>
          <p:nvPr/>
        </p:nvGraphicFramePr>
        <p:xfrm rot="0">
          <a:off x="779462" y="3140075"/>
          <a:ext cx="6816725" cy="2951162"/>
        </p:xfrm>
        <a:graphic>
          <a:graphicData uri="http://schemas.openxmlformats.org/drawingml/2006/table">
            <a:tbl>
              <a:tblPr/>
              <a:tblGrid>
                <a:gridCol w="1363662"/>
                <a:gridCol w="1363662"/>
                <a:gridCol w="1362075"/>
                <a:gridCol w="1363662"/>
                <a:gridCol w="1363662"/>
              </a:tblGrid>
              <a:tr h="749299">
                <a:tc>
                  <a:txBody>
                    <a:bodyPr/>
                    <a:p>
                      <a:pPr algn="l" eaLnBrk="1" hangingPunct="1" latinLnBrk="1" lvl="0">
                        <a:spcBef>
                          <a:spcPct val="15000"/>
                        </a:spcBef>
                      </a:pPr>
                      <a:r>
                        <a:rPr altLang="zh-CN" b="1" sz="1800" lang="en-US">
                          <a:solidFill>
                            <a:schemeClr val="dk2"/>
                          </a:solidFill>
                        </a:rPr>
                        <a:t>          </a:t>
                      </a:r>
                      <a:r>
                        <a:rPr altLang="en-US" b="1" sz="1800" lang="zh-CN">
                          <a:solidFill>
                            <a:schemeClr val="dk2"/>
                          </a:solidFill>
                        </a:rPr>
                        <a:t>工作人员</a:t>
                      </a:r>
                    </a:p>
                  </a:txBody>
                  <a:tcPr marL="91440" marR="91440" marT="45720" marB="45720" anchor="ctr" vert="horz">
                    <a:lnL w="28575" cap="flat" cmpd="sng">
                      <a:solidFill>
                        <a:schemeClr val="dk1">
                          <a:alpha val="100000"/>
                        </a:schemeClr>
                      </a:solidFill>
                      <a:prstDash val="solid"/>
                      <a:round/>
                    </a:lnL>
                    <a:lnR w="12700" cap="flat" cmpd="sng">
                      <a:solidFill>
                        <a:schemeClr val="dk1">
                          <a:alpha val="100000"/>
                        </a:schemeClr>
                      </a:solidFill>
                      <a:prstDash val="solid"/>
                      <a:round/>
                    </a:lnR>
                    <a:lnT w="28575" cap="flat" cmpd="sng">
                      <a:solidFill>
                        <a:schemeClr val="dk1">
                          <a:alpha val="100000"/>
                        </a:schemeClr>
                      </a:solidFill>
                      <a:prstDash val="solid"/>
                      <a:round/>
                    </a:lnT>
                    <a:lnB w="12700" cap="flat" cmpd="sng">
                      <a:solidFill>
                        <a:schemeClr val="dk1">
                          <a:alpha val="100000"/>
                        </a:schemeClr>
                      </a:solidFill>
                      <a:prstDash val="solid"/>
                      <a:round/>
                    </a:lnB>
                    <a:lnTlToBr w="12700" cap="flat" cmpd="sng">
                      <a:solidFill>
                        <a:schemeClr val="dk1">
                          <a:alpha val="100000"/>
                        </a:schemeClr>
                      </a:solidFill>
                      <a:prstDash val="solid"/>
                      <a:round/>
                    </a:lnTlToBr>
                    <a:noFill/>
                  </a:tcPr>
                </a:tc>
                <a:tc>
                  <a:txBody>
                    <a:bodyPr/>
                    <a:p>
                      <a:pPr algn="ctr" eaLnBrk="1" hangingPunct="1" latinLnBrk="1" lvl="0">
                        <a:spcBef>
                          <a:spcPct val="15000"/>
                        </a:spcBef>
                      </a:pPr>
                      <a:r>
                        <a:rPr altLang="zh-CN" b="1" sz="1800" lang="en-US">
                          <a:solidFill>
                            <a:schemeClr val="dk2"/>
                          </a:solidFill>
                        </a:rPr>
                        <a:t>A</a:t>
                      </a:r>
                    </a:p>
                  </a:txBody>
                  <a:tcPr marL="91440" marR="91440" marT="45720" marB="45720" anchor="ctr" vert="horz">
                    <a:lnL w="12700" cap="flat" cmpd="sng">
                      <a:solidFill>
                        <a:schemeClr val="dk1">
                          <a:alpha val="100000"/>
                        </a:schemeClr>
                      </a:solidFill>
                      <a:prstDash val="solid"/>
                      <a:round/>
                    </a:lnL>
                    <a:lnR w="12700" cap="flat" cmpd="sng">
                      <a:solidFill>
                        <a:schemeClr val="dk1">
                          <a:alpha val="100000"/>
                        </a:schemeClr>
                      </a:solidFill>
                      <a:prstDash val="solid"/>
                      <a:round/>
                    </a:lnR>
                    <a:lnT w="28575"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spcBef>
                          <a:spcPct val="15000"/>
                        </a:spcBef>
                      </a:pPr>
                      <a:r>
                        <a:rPr altLang="zh-CN" b="1" sz="1800" lang="en-US">
                          <a:solidFill>
                            <a:schemeClr val="dk2"/>
                          </a:solidFill>
                        </a:rPr>
                        <a:t>B</a:t>
                      </a:r>
                    </a:p>
                  </a:txBody>
                  <a:tcPr marL="91440" marR="91440" marT="45720" marB="45720" anchor="ctr" vert="horz">
                    <a:lnL w="12700" cap="flat" cmpd="sng">
                      <a:solidFill>
                        <a:schemeClr val="dk1">
                          <a:alpha val="100000"/>
                        </a:schemeClr>
                      </a:solidFill>
                      <a:prstDash val="solid"/>
                      <a:round/>
                    </a:lnL>
                    <a:lnR w="12700" cap="flat" cmpd="sng">
                      <a:solidFill>
                        <a:schemeClr val="dk1">
                          <a:alpha val="100000"/>
                        </a:schemeClr>
                      </a:solidFill>
                      <a:prstDash val="solid"/>
                      <a:round/>
                    </a:lnR>
                    <a:lnT w="28575"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spcBef>
                          <a:spcPct val="15000"/>
                        </a:spcBef>
                      </a:pPr>
                      <a:r>
                        <a:rPr altLang="zh-CN" b="1" sz="1800" lang="en-US">
                          <a:solidFill>
                            <a:schemeClr val="dk2"/>
                          </a:solidFill>
                        </a:rPr>
                        <a:t>C</a:t>
                      </a:r>
                    </a:p>
                  </a:txBody>
                  <a:tcPr marL="91440" marR="91440" marT="45720" marB="45720" anchor="ctr" vert="horz">
                    <a:lnL w="12700" cap="flat" cmpd="sng">
                      <a:solidFill>
                        <a:schemeClr val="dk1">
                          <a:alpha val="100000"/>
                        </a:schemeClr>
                      </a:solidFill>
                      <a:prstDash val="solid"/>
                      <a:round/>
                    </a:lnL>
                    <a:lnR w="12700" cap="flat" cmpd="sng">
                      <a:solidFill>
                        <a:schemeClr val="dk1">
                          <a:alpha val="100000"/>
                        </a:schemeClr>
                      </a:solidFill>
                      <a:prstDash val="solid"/>
                      <a:round/>
                    </a:lnR>
                    <a:lnT w="28575"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spcBef>
                          <a:spcPct val="15000"/>
                        </a:spcBef>
                      </a:pPr>
                      <a:r>
                        <a:rPr altLang="zh-CN" b="1" sz="1800" lang="en-US">
                          <a:solidFill>
                            <a:schemeClr val="dk2"/>
                          </a:solidFill>
                        </a:rPr>
                        <a:t>D</a:t>
                      </a:r>
                    </a:p>
                  </a:txBody>
                  <a:tcPr marL="91440" marR="91440" marT="45720" marB="45720" anchor="ctr" vert="horz">
                    <a:lnL w="12700" cap="flat" cmpd="sng">
                      <a:solidFill>
                        <a:schemeClr val="dk1">
                          <a:alpha val="100000"/>
                        </a:schemeClr>
                      </a:solidFill>
                      <a:prstDash val="solid"/>
                      <a:round/>
                    </a:lnL>
                    <a:lnR w="28575" cap="flat" cmpd="sng">
                      <a:solidFill>
                        <a:schemeClr val="dk1">
                          <a:alpha val="100000"/>
                        </a:schemeClr>
                      </a:solidFill>
                      <a:prstDash val="solid"/>
                      <a:round/>
                    </a:lnR>
                    <a:lnT w="28575" cap="flat" cmpd="sng">
                      <a:solidFill>
                        <a:schemeClr val="dk1">
                          <a:alpha val="100000"/>
                        </a:schemeClr>
                      </a:solidFill>
                      <a:prstDash val="solid"/>
                      <a:round/>
                    </a:lnT>
                    <a:lnB w="12700" cap="flat" cmpd="sng">
                      <a:solidFill>
                        <a:schemeClr val="dk1">
                          <a:alpha val="100000"/>
                        </a:schemeClr>
                      </a:solidFill>
                      <a:prstDash val="solid"/>
                      <a:round/>
                    </a:lnB>
                    <a:noFill/>
                  </a:tcPr>
                </a:tc>
              </a:tr>
              <a:tr h="550862">
                <a:tc>
                  <a:txBody>
                    <a:bodyPr/>
                    <a:p>
                      <a:pPr algn="ctr" eaLnBrk="1" hangingPunct="1" latinLnBrk="1" lvl="0">
                        <a:spcBef>
                          <a:spcPct val="15000"/>
                        </a:spcBef>
                      </a:pPr>
                      <a:r>
                        <a:rPr altLang="en-US" b="1" sz="1800" lang="zh-CN">
                          <a:solidFill>
                            <a:schemeClr val="dk2"/>
                          </a:solidFill>
                        </a:rPr>
                        <a:t>甲</a:t>
                      </a:r>
                    </a:p>
                  </a:txBody>
                  <a:tcPr marL="91440" marR="91440" marT="45720" marB="45720" anchor="ctr" vert="horz">
                    <a:lnL w="28575"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spcBef>
                          <a:spcPct val="15000"/>
                        </a:spcBef>
                      </a:pPr>
                      <a:r>
                        <a:rPr altLang="zh-CN" b="1" sz="1800" lang="en-US">
                          <a:solidFill>
                            <a:schemeClr val="dk2"/>
                          </a:solidFill>
                        </a:rPr>
                        <a:t>85</a:t>
                      </a:r>
                    </a:p>
                  </a:txBody>
                  <a:tcPr marL="91440" marR="91440" marT="45720" marB="45720" anchor="ctr"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spcBef>
                          <a:spcPct val="15000"/>
                        </a:spcBef>
                      </a:pPr>
                      <a:r>
                        <a:rPr altLang="zh-CN" b="1" sz="1800" lang="en-US">
                          <a:solidFill>
                            <a:schemeClr val="dk2"/>
                          </a:solidFill>
                        </a:rPr>
                        <a:t>92</a:t>
                      </a:r>
                    </a:p>
                  </a:txBody>
                  <a:tcPr marL="91440" marR="91440" marT="45720" marB="45720" anchor="ctr"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spcBef>
                          <a:spcPct val="15000"/>
                        </a:spcBef>
                      </a:pPr>
                      <a:r>
                        <a:rPr altLang="zh-CN" b="1" sz="1800" lang="en-US">
                          <a:solidFill>
                            <a:schemeClr val="dk2"/>
                          </a:solidFill>
                        </a:rPr>
                        <a:t>73</a:t>
                      </a:r>
                    </a:p>
                  </a:txBody>
                  <a:tcPr marL="91440" marR="91440" marT="45720" marB="45720" anchor="ctr"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spcBef>
                          <a:spcPct val="15000"/>
                        </a:spcBef>
                      </a:pPr>
                      <a:r>
                        <a:rPr altLang="zh-CN" b="1" sz="1800" lang="en-US">
                          <a:solidFill>
                            <a:schemeClr val="dk2"/>
                          </a:solidFill>
                        </a:rPr>
                        <a:t>90</a:t>
                      </a:r>
                    </a:p>
                  </a:txBody>
                  <a:tcPr marL="91440" marR="91440" marT="45720" marB="45720" anchor="ctr" vert="horz">
                    <a:lnL w="12700" cap="flat" cmpd="sng">
                      <a:solidFill>
                        <a:schemeClr val="dk1">
                          <a:alpha val="100000"/>
                        </a:schemeClr>
                      </a:solidFill>
                      <a:prstDash val="solid"/>
                      <a:round/>
                    </a:lnL>
                    <a:lnR w="28575"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r>
              <a:tr h="549274">
                <a:tc>
                  <a:txBody>
                    <a:bodyPr/>
                    <a:p>
                      <a:pPr algn="ctr" eaLnBrk="1" hangingPunct="1" latinLnBrk="1" lvl="0">
                        <a:spcBef>
                          <a:spcPct val="15000"/>
                        </a:spcBef>
                      </a:pPr>
                      <a:r>
                        <a:rPr altLang="en-US" b="1" sz="1800" lang="zh-CN">
                          <a:solidFill>
                            <a:schemeClr val="dk2"/>
                          </a:solidFill>
                        </a:rPr>
                        <a:t>乙</a:t>
                      </a:r>
                    </a:p>
                  </a:txBody>
                  <a:tcPr marL="91440" marR="91440" marT="45720" marB="45720" anchor="ctr" vert="horz">
                    <a:lnL w="28575"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spcBef>
                          <a:spcPct val="15000"/>
                        </a:spcBef>
                      </a:pPr>
                      <a:r>
                        <a:rPr altLang="zh-CN" b="1" sz="1800" lang="en-US">
                          <a:solidFill>
                            <a:schemeClr val="dk2"/>
                          </a:solidFill>
                        </a:rPr>
                        <a:t>95</a:t>
                      </a:r>
                    </a:p>
                  </a:txBody>
                  <a:tcPr marL="91440" marR="91440" marT="45720" marB="45720" anchor="ctr"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spcBef>
                          <a:spcPct val="15000"/>
                        </a:spcBef>
                      </a:pPr>
                      <a:r>
                        <a:rPr altLang="zh-CN" b="1" sz="1800" lang="en-US">
                          <a:solidFill>
                            <a:schemeClr val="dk2"/>
                          </a:solidFill>
                        </a:rPr>
                        <a:t>87</a:t>
                      </a:r>
                    </a:p>
                  </a:txBody>
                  <a:tcPr marL="91440" marR="91440" marT="45720" marB="45720" anchor="ctr"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spcBef>
                          <a:spcPct val="15000"/>
                        </a:spcBef>
                      </a:pPr>
                      <a:r>
                        <a:rPr altLang="zh-CN" b="1" sz="1800" lang="en-US">
                          <a:solidFill>
                            <a:schemeClr val="dk2"/>
                          </a:solidFill>
                        </a:rPr>
                        <a:t>78</a:t>
                      </a:r>
                    </a:p>
                  </a:txBody>
                  <a:tcPr marL="91440" marR="91440" marT="45720" marB="45720" anchor="ctr"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spcBef>
                          <a:spcPct val="15000"/>
                        </a:spcBef>
                      </a:pPr>
                      <a:r>
                        <a:rPr altLang="zh-CN" b="1" sz="1800" lang="en-US">
                          <a:solidFill>
                            <a:schemeClr val="dk2"/>
                          </a:solidFill>
                        </a:rPr>
                        <a:t>95</a:t>
                      </a:r>
                    </a:p>
                  </a:txBody>
                  <a:tcPr marL="91440" marR="91440" marT="45720" marB="45720" anchor="ctr" vert="horz">
                    <a:lnL w="12700" cap="flat" cmpd="sng">
                      <a:solidFill>
                        <a:schemeClr val="dk1">
                          <a:alpha val="100000"/>
                        </a:schemeClr>
                      </a:solidFill>
                      <a:prstDash val="solid"/>
                      <a:round/>
                    </a:lnL>
                    <a:lnR w="28575"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r>
              <a:tr h="550862">
                <a:tc>
                  <a:txBody>
                    <a:bodyPr/>
                    <a:p>
                      <a:pPr algn="ctr" eaLnBrk="1" hangingPunct="1" latinLnBrk="1" lvl="0">
                        <a:spcBef>
                          <a:spcPct val="15000"/>
                        </a:spcBef>
                      </a:pPr>
                      <a:r>
                        <a:rPr altLang="en-US" b="1" sz="1800" lang="zh-CN">
                          <a:solidFill>
                            <a:schemeClr val="dk2"/>
                          </a:solidFill>
                        </a:rPr>
                        <a:t>丙</a:t>
                      </a:r>
                    </a:p>
                  </a:txBody>
                  <a:tcPr marL="91440" marR="91440" marT="45720" marB="45720" anchor="ctr" vert="horz">
                    <a:lnL w="28575"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spcBef>
                          <a:spcPct val="15000"/>
                        </a:spcBef>
                      </a:pPr>
                      <a:r>
                        <a:rPr altLang="zh-CN" b="1" sz="1800" lang="en-US">
                          <a:solidFill>
                            <a:schemeClr val="dk2"/>
                          </a:solidFill>
                        </a:rPr>
                        <a:t>82</a:t>
                      </a:r>
                    </a:p>
                  </a:txBody>
                  <a:tcPr marL="91440" marR="91440" marT="45720" marB="45720" anchor="ctr"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spcBef>
                          <a:spcPct val="15000"/>
                        </a:spcBef>
                      </a:pPr>
                      <a:r>
                        <a:rPr altLang="zh-CN" b="1" sz="1800" lang="en-US">
                          <a:solidFill>
                            <a:schemeClr val="dk2"/>
                          </a:solidFill>
                        </a:rPr>
                        <a:t>83</a:t>
                      </a:r>
                    </a:p>
                  </a:txBody>
                  <a:tcPr marL="91440" marR="91440" marT="45720" marB="45720" anchor="ctr"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spcBef>
                          <a:spcPct val="15000"/>
                        </a:spcBef>
                      </a:pPr>
                      <a:r>
                        <a:rPr altLang="zh-CN" b="1" sz="1800" lang="en-US">
                          <a:solidFill>
                            <a:schemeClr val="dk2"/>
                          </a:solidFill>
                        </a:rPr>
                        <a:t>79</a:t>
                      </a:r>
                    </a:p>
                  </a:txBody>
                  <a:tcPr marL="91440" marR="91440" marT="45720" marB="45720" anchor="ctr"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spcBef>
                          <a:spcPct val="15000"/>
                        </a:spcBef>
                      </a:pPr>
                      <a:r>
                        <a:rPr altLang="zh-CN" b="1" sz="1800" lang="en-US">
                          <a:solidFill>
                            <a:schemeClr val="dk2"/>
                          </a:solidFill>
                        </a:rPr>
                        <a:t>90</a:t>
                      </a:r>
                    </a:p>
                  </a:txBody>
                  <a:tcPr marL="91440" marR="91440" marT="45720" marB="45720" anchor="ctr" vert="horz">
                    <a:lnL w="12700" cap="flat" cmpd="sng">
                      <a:solidFill>
                        <a:schemeClr val="dk1">
                          <a:alpha val="100000"/>
                        </a:schemeClr>
                      </a:solidFill>
                      <a:prstDash val="solid"/>
                      <a:round/>
                    </a:lnL>
                    <a:lnR w="28575"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r>
              <a:tr h="550862">
                <a:tc>
                  <a:txBody>
                    <a:bodyPr/>
                    <a:p>
                      <a:pPr algn="ctr" eaLnBrk="1" hangingPunct="1" latinLnBrk="1" lvl="0">
                        <a:spcBef>
                          <a:spcPct val="15000"/>
                        </a:spcBef>
                      </a:pPr>
                      <a:r>
                        <a:rPr altLang="en-US" b="1" sz="1800" lang="zh-CN">
                          <a:solidFill>
                            <a:schemeClr val="dk2"/>
                          </a:solidFill>
                        </a:rPr>
                        <a:t>丁</a:t>
                      </a:r>
                    </a:p>
                  </a:txBody>
                  <a:tcPr marL="91440" marR="91440" marT="45720" marB="45720" anchor="ctr" vert="horz">
                    <a:lnL w="28575"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28575" cap="flat" cmpd="sng">
                      <a:solidFill>
                        <a:schemeClr val="dk1">
                          <a:alpha val="100000"/>
                        </a:schemeClr>
                      </a:solidFill>
                      <a:prstDash val="solid"/>
                      <a:round/>
                    </a:lnB>
                    <a:noFill/>
                  </a:tcPr>
                </a:tc>
                <a:tc>
                  <a:txBody>
                    <a:bodyPr/>
                    <a:p>
                      <a:pPr algn="ctr" eaLnBrk="1" hangingPunct="1" latinLnBrk="1" lvl="0">
                        <a:spcBef>
                          <a:spcPct val="15000"/>
                        </a:spcBef>
                      </a:pPr>
                      <a:r>
                        <a:rPr altLang="zh-CN" b="1" sz="1800" lang="en-US">
                          <a:solidFill>
                            <a:schemeClr val="dk2"/>
                          </a:solidFill>
                        </a:rPr>
                        <a:t>86</a:t>
                      </a:r>
                    </a:p>
                  </a:txBody>
                  <a:tcPr marL="91440" marR="91440" marT="45720" marB="45720" anchor="ctr"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28575" cap="flat" cmpd="sng">
                      <a:solidFill>
                        <a:schemeClr val="dk1">
                          <a:alpha val="100000"/>
                        </a:schemeClr>
                      </a:solidFill>
                      <a:prstDash val="solid"/>
                      <a:round/>
                    </a:lnB>
                    <a:noFill/>
                  </a:tcPr>
                </a:tc>
                <a:tc>
                  <a:txBody>
                    <a:bodyPr/>
                    <a:p>
                      <a:pPr algn="ctr" eaLnBrk="1" hangingPunct="1" latinLnBrk="1" lvl="0">
                        <a:spcBef>
                          <a:spcPct val="15000"/>
                        </a:spcBef>
                      </a:pPr>
                      <a:r>
                        <a:rPr altLang="zh-CN" b="1" sz="1800" lang="en-US">
                          <a:solidFill>
                            <a:schemeClr val="dk2"/>
                          </a:solidFill>
                        </a:rPr>
                        <a:t>90</a:t>
                      </a:r>
                    </a:p>
                  </a:txBody>
                  <a:tcPr marL="91440" marR="91440" marT="45720" marB="45720" anchor="ctr"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28575" cap="flat" cmpd="sng">
                      <a:solidFill>
                        <a:schemeClr val="dk1">
                          <a:alpha val="100000"/>
                        </a:schemeClr>
                      </a:solidFill>
                      <a:prstDash val="solid"/>
                      <a:round/>
                    </a:lnB>
                    <a:noFill/>
                  </a:tcPr>
                </a:tc>
                <a:tc>
                  <a:txBody>
                    <a:bodyPr/>
                    <a:p>
                      <a:pPr algn="ctr" eaLnBrk="1" hangingPunct="1" latinLnBrk="1" lvl="0">
                        <a:spcBef>
                          <a:spcPct val="15000"/>
                        </a:spcBef>
                      </a:pPr>
                      <a:r>
                        <a:rPr altLang="zh-CN" b="1" sz="1800" lang="en-US">
                          <a:solidFill>
                            <a:schemeClr val="dk2"/>
                          </a:solidFill>
                        </a:rPr>
                        <a:t>80</a:t>
                      </a:r>
                    </a:p>
                  </a:txBody>
                  <a:tcPr marL="91440" marR="91440" marT="45720" marB="45720" anchor="ctr"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28575" cap="flat" cmpd="sng">
                      <a:solidFill>
                        <a:schemeClr val="dk1">
                          <a:alpha val="100000"/>
                        </a:schemeClr>
                      </a:solidFill>
                      <a:prstDash val="solid"/>
                      <a:round/>
                    </a:lnB>
                    <a:noFill/>
                  </a:tcPr>
                </a:tc>
                <a:tc>
                  <a:txBody>
                    <a:bodyPr/>
                    <a:p>
                      <a:pPr algn="ctr" eaLnBrk="1" hangingPunct="1" latinLnBrk="1" lvl="0">
                        <a:spcBef>
                          <a:spcPct val="15000"/>
                        </a:spcBef>
                      </a:pPr>
                      <a:r>
                        <a:rPr altLang="zh-CN" b="1" sz="1800" lang="en-US">
                          <a:solidFill>
                            <a:schemeClr val="dk2"/>
                          </a:solidFill>
                        </a:rPr>
                        <a:t>88</a:t>
                      </a:r>
                    </a:p>
                  </a:txBody>
                  <a:tcPr marL="91440" marR="91440" marT="45720" marB="45720" anchor="ctr" vert="horz">
                    <a:lnL w="12700" cap="flat" cmpd="sng">
                      <a:solidFill>
                        <a:schemeClr val="dk1">
                          <a:alpha val="100000"/>
                        </a:schemeClr>
                      </a:solidFill>
                      <a:prstDash val="solid"/>
                      <a:round/>
                    </a:lnL>
                    <a:lnR w="28575" cap="flat" cmpd="sng">
                      <a:solidFill>
                        <a:schemeClr val="dk1">
                          <a:alpha val="100000"/>
                        </a:schemeClr>
                      </a:solidFill>
                      <a:prstDash val="solid"/>
                      <a:round/>
                    </a:lnR>
                    <a:lnT w="12700" cap="flat" cmpd="sng">
                      <a:solidFill>
                        <a:schemeClr val="dk1">
                          <a:alpha val="100000"/>
                        </a:schemeClr>
                      </a:solidFill>
                      <a:prstDash val="solid"/>
                      <a:round/>
                    </a:lnT>
                    <a:lnB w="28575" cap="flat" cmpd="sng">
                      <a:solidFill>
                        <a:schemeClr val="dk1">
                          <a:alpha val="100000"/>
                        </a:schemeClr>
                      </a:solidFill>
                      <a:prstDash val="solid"/>
                      <a:round/>
                    </a:lnB>
                    <a:noFill/>
                  </a:tcPr>
                </a:tc>
              </a:tr>
            </a:tbl>
          </a:graphicData>
        </a:graphic>
      </p:graphicFrame>
    </p:spTree>
  </p:cSld>
  <p:clrMapOvr>
    <a:masterClrMapping/>
  </p:clrMapOvr>
  <p:timing/>
</p:sld>
</file>

<file path=ppt/slides/slide55.xml><?xml version="1.0" encoding="utf-8"?>
<p:sld xmlns:a="http://schemas.openxmlformats.org/drawingml/2006/main" xmlns:r="http://schemas.openxmlformats.org/officeDocument/2006/relationships" xmlns:p="http://schemas.openxmlformats.org/presentationml/2006/main" showMasterSp="1">
  <p:cSld>
    <p:spTree>
      <p:nvGrpSpPr>
        <p:cNvPr id="220" name=""/>
        <p:cNvGrpSpPr/>
        <p:nvPr/>
      </p:nvGrpSpPr>
      <p:grpSpPr>
        <a:xfrm rot="0">
          <a:off x="0" y="0"/>
          <a:ext cx="0" cy="0"/>
          <a:chOff x="0" y="0"/>
          <a:chExt cx="0" cy="0"/>
        </a:xfrm>
      </p:grpSpPr>
      <p:sp>
        <p:nvSpPr>
          <p:cNvPr id="1050406" name="" descr="Large confetti"/>
          <p:cNvSpPr/>
          <p:nvPr>
            <p:ph type="title" sz="full" idx="0"/>
          </p:nvPr>
        </p:nvSpPr>
        <p:spPr>
          <a:xfrm rot="0">
            <a:off x="179387" y="115887"/>
            <a:ext cx="7345362" cy="7112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1" sz="3400" i="0" u="none">
                <a:solidFill>
                  <a:srgbClr val="003300"/>
                </a:solidFill>
                <a:latin typeface="Times New Roman" pitchFamily="18" charset="0"/>
                <a:ea typeface="宋体" pitchFamily="2" charset="-122"/>
                <a:sym typeface="Times New Roman" pitchFamily="18" charset="0"/>
              </a:defRPr>
            </a:lvl1pPr>
          </a:lstStyle>
          <a:p>
            <a:pPr eaLnBrk="1" hangingPunct="1" latinLnBrk="1" lvl="0"/>
            <a:r>
              <a:rPr altLang="en-US" lang="zh-CN">
                <a:effectLst>
                  <a:outerShdw algn="tl" blurRad="38100" dir="2700000" dist="38100">
                    <a:srgbClr val="C0C0C0"/>
                  </a:outerShdw>
                </a:effectLst>
              </a:rPr>
              <a:t>整数规划的特点及应用</a:t>
            </a:r>
          </a:p>
        </p:txBody>
      </p:sp>
      <p:sp>
        <p:nvSpPr>
          <p:cNvPr id="1050407" name=""/>
          <p:cNvSpPr/>
          <p:nvPr/>
        </p:nvSpPr>
        <p:spPr>
          <a:xfrm rot="0">
            <a:off x="252412" y="1125537"/>
            <a:ext cx="719137" cy="822325"/>
          </a:xfrm>
          <a:prstGeom prst="rect"/>
          <a:noFill/>
          <a:ln>
            <a:noFill/>
          </a:ln>
        </p:spPr>
        <p:txBody>
          <a:bodyPr anchor="t" bIns="45720" lIns="91440" rIns="91440" tIns="45720" vert="horz">
            <a:spAutoFit/>
          </a:bodyPr>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eaLnBrk="1" hangingPunct="1" latinLnBrk="1" lvl="0">
              <a:lnSpc>
                <a:spcPct val="100000"/>
              </a:lnSpc>
              <a:spcBef>
                <a:spcPct val="0"/>
              </a:spcBef>
              <a:buFontTx/>
              <a:buNone/>
            </a:pPr>
            <a:r>
              <a:rPr altLang="en-US" lang="zh-CN">
                <a:latin typeface="华文细黑" pitchFamily="2" charset="-122"/>
              </a:rPr>
              <a:t>设      </a:t>
            </a:r>
          </a:p>
          <a:p>
            <a:pPr lvl="0">
              <a:lnSpc>
                <a:spcPct val="100000"/>
              </a:lnSpc>
              <a:spcBef>
                <a:spcPct val="0"/>
              </a:spcBef>
              <a:buFontTx/>
              <a:buNone/>
            </a:pPr>
            <a:endParaRPr altLang="zh-CN" lang="en-US">
              <a:latin typeface="华文细黑" pitchFamily="2" charset="-122"/>
            </a:endParaRPr>
          </a:p>
        </p:txBody>
      </p:sp>
      <p:pic>
        <p:nvPicPr>
          <p:cNvPr id="2097200" name=""/>
          <p:cNvPicPr>
            <a:picLocks/>
          </p:cNvPicPr>
          <p:nvPr/>
        </p:nvPicPr>
        <p:blipFill>
          <a:blip xmlns:r="http://schemas.openxmlformats.org/officeDocument/2006/relationships" r:embed="rId1"/>
          <a:srcRect l="0" t="0" r="0" b="0"/>
          <a:stretch>
            <a:fillRect/>
          </a:stretch>
        </p:blipFill>
        <p:spPr>
          <a:xfrm rot="0">
            <a:off x="1258887" y="1225550"/>
            <a:ext cx="4752975" cy="908050"/>
          </a:xfrm>
          <a:prstGeom prst="rect"/>
          <a:noFill/>
          <a:ln>
            <a:noFill/>
          </a:ln>
        </p:spPr>
      </p:pic>
      <p:sp>
        <p:nvSpPr>
          <p:cNvPr id="1050408" name=""/>
          <p:cNvSpPr/>
          <p:nvPr/>
        </p:nvSpPr>
        <p:spPr>
          <a:xfrm rot="0">
            <a:off x="252412" y="2174875"/>
            <a:ext cx="9144000" cy="457200"/>
          </a:xfrm>
          <a:prstGeom prst="rect"/>
          <a:noFill/>
          <a:ln>
            <a:noFill/>
          </a:ln>
        </p:spPr>
        <p:txBody>
          <a:bodyPr anchor="t" bIns="45720" lIns="91440" rIns="91440" tIns="45720" vert="horz">
            <a:spAutoFit/>
          </a:bodyPr>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eaLnBrk="1" hangingPunct="1" latinLnBrk="1" lvl="0">
              <a:lnSpc>
                <a:spcPct val="100000"/>
              </a:lnSpc>
              <a:spcBef>
                <a:spcPct val="0"/>
              </a:spcBef>
              <a:buFontTx/>
              <a:buNone/>
            </a:pPr>
            <a:r>
              <a:rPr altLang="en-US" lang="zh-CN"/>
              <a:t>数学模型如下：</a:t>
            </a:r>
          </a:p>
        </p:txBody>
      </p:sp>
      <p:pic>
        <p:nvPicPr>
          <p:cNvPr id="2097201" name=""/>
          <p:cNvPicPr>
            <a:picLocks/>
          </p:cNvPicPr>
          <p:nvPr/>
        </p:nvPicPr>
        <p:blipFill>
          <a:blip xmlns:r="http://schemas.openxmlformats.org/officeDocument/2006/relationships" r:embed="rId2"/>
          <a:srcRect l="0" t="0" r="0" b="0"/>
          <a:stretch>
            <a:fillRect/>
          </a:stretch>
        </p:blipFill>
        <p:spPr>
          <a:xfrm rot="0">
            <a:off x="971550" y="2708275"/>
            <a:ext cx="6430962" cy="1095375"/>
          </a:xfrm>
          <a:prstGeom prst="rect"/>
          <a:noFill/>
          <a:ln>
            <a:noFill/>
          </a:ln>
        </p:spPr>
      </p:pic>
      <p:sp>
        <p:nvSpPr>
          <p:cNvPr id="1050409" name=""/>
          <p:cNvSpPr/>
          <p:nvPr/>
        </p:nvSpPr>
        <p:spPr>
          <a:xfrm rot="0">
            <a:off x="303212" y="3762375"/>
            <a:ext cx="5060950" cy="530225"/>
          </a:xfrm>
          <a:prstGeom prst="rect"/>
          <a:noFill/>
          <a:ln>
            <a:noFill/>
          </a:ln>
        </p:spPr>
        <p:txBody>
          <a:bodyPr anchor="t" bIns="45720" lIns="91440" rIns="91440" tIns="45720" vert="horz" wrap="none">
            <a:spAutoFit/>
          </a:bodyPr>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eaLnBrk="1" hangingPunct="1" latinLnBrk="1" lvl="0">
              <a:spcBef>
                <a:spcPct val="20000"/>
              </a:spcBef>
            </a:pPr>
            <a:r>
              <a:rPr altLang="en-US" lang="zh-CN"/>
              <a:t>要求每人做一项工作，约束条件为：</a:t>
            </a:r>
          </a:p>
        </p:txBody>
      </p:sp>
      <p:pic>
        <p:nvPicPr>
          <p:cNvPr id="2097202" name=""/>
          <p:cNvPicPr>
            <a:picLocks/>
          </p:cNvPicPr>
          <p:nvPr/>
        </p:nvPicPr>
        <p:blipFill>
          <a:blip xmlns:r="http://schemas.openxmlformats.org/officeDocument/2006/relationships" r:embed="rId3"/>
          <a:srcRect l="0" t="0" r="0" b="0"/>
          <a:stretch>
            <a:fillRect/>
          </a:stretch>
        </p:blipFill>
        <p:spPr>
          <a:xfrm rot="0">
            <a:off x="1793875" y="4365625"/>
            <a:ext cx="2849562" cy="1763712"/>
          </a:xfrm>
          <a:prstGeom prst="rect"/>
          <a:noFill/>
          <a:ln>
            <a:noFill/>
          </a:ln>
        </p:spPr>
      </p:pic>
    </p:spTree>
  </p:cSld>
  <p:clrMapOvr>
    <a:masterClrMapping/>
  </p:clrMapOvr>
  <p:timing/>
</p:sld>
</file>

<file path=ppt/slides/slide56.xml><?xml version="1.0" encoding="utf-8"?>
<p:sld xmlns:a="http://schemas.openxmlformats.org/drawingml/2006/main" xmlns:r="http://schemas.openxmlformats.org/officeDocument/2006/relationships" xmlns:p="http://schemas.openxmlformats.org/presentationml/2006/main" showMasterSp="1">
  <p:cSld>
    <p:spTree>
      <p:nvGrpSpPr>
        <p:cNvPr id="221" name=""/>
        <p:cNvGrpSpPr/>
        <p:nvPr/>
      </p:nvGrpSpPr>
      <p:grpSpPr>
        <a:xfrm rot="0">
          <a:off x="0" y="0"/>
          <a:ext cx="0" cy="0"/>
          <a:chOff x="0" y="0"/>
          <a:chExt cx="0" cy="0"/>
        </a:xfrm>
      </p:grpSpPr>
      <p:sp>
        <p:nvSpPr>
          <p:cNvPr id="1050410" name="" descr="Large confetti"/>
          <p:cNvSpPr/>
          <p:nvPr>
            <p:ph type="title" sz="full" idx="0"/>
          </p:nvPr>
        </p:nvSpPr>
        <p:spPr>
          <a:xfrm rot="0">
            <a:off x="179387" y="115887"/>
            <a:ext cx="7345362" cy="7112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1" sz="3400" i="0" u="none">
                <a:solidFill>
                  <a:srgbClr val="003300"/>
                </a:solidFill>
                <a:latin typeface="Times New Roman" pitchFamily="18" charset="0"/>
                <a:ea typeface="宋体" pitchFamily="2" charset="-122"/>
                <a:sym typeface="Times New Roman" pitchFamily="18" charset="0"/>
              </a:defRPr>
            </a:lvl1pPr>
          </a:lstStyle>
          <a:p>
            <a:pPr eaLnBrk="1" hangingPunct="1" latinLnBrk="1" lvl="0"/>
            <a:r>
              <a:rPr altLang="en-US" lang="zh-CN">
                <a:effectLst>
                  <a:outerShdw algn="tl" blurRad="38100" dir="2700000" dist="38100">
                    <a:srgbClr val="C0C0C0"/>
                  </a:outerShdw>
                </a:effectLst>
              </a:rPr>
              <a:t>整数规划的特点及应用</a:t>
            </a:r>
          </a:p>
        </p:txBody>
      </p:sp>
      <p:sp>
        <p:nvSpPr>
          <p:cNvPr id="1050411" name=""/>
          <p:cNvSpPr/>
          <p:nvPr>
            <p:ph type="body" sz="full" idx="1"/>
          </p:nvPr>
        </p:nvSpPr>
        <p:spPr>
          <a:xfrm rot="0">
            <a:off x="250825" y="1125537"/>
            <a:ext cx="8135937" cy="503237"/>
          </a:xfrm>
          <a:prstGeom prst="rect"/>
          <a:noFill/>
          <a:ln>
            <a:noFill/>
          </a:ln>
        </p:spPr>
        <p:txBody>
          <a:bodyPr anchor="t" bIns="45720" lIns="91440" rIns="91440" tIns="45720" vert="horz"/>
          <a:lstStyle>
            <a:lvl1pPr algn="l" fontAlgn="base" indent="-342900" latinLnBrk="1" marL="342900" rtl="0">
              <a:lnSpc>
                <a:spcPct val="120000"/>
              </a:lnSpc>
              <a:spcBef>
                <a:spcPct val="15000"/>
              </a:spcBef>
              <a:spcAft>
                <a:spcPct val="0"/>
              </a:spcAft>
              <a:buSzPct val="85000"/>
              <a:buFontTx/>
              <a:buChar char="•"/>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285750" latinLnBrk="1" marL="830262" rtl="0">
              <a:lnSpc>
                <a:spcPct val="100000"/>
              </a:lnSpc>
              <a:spcBef>
                <a:spcPct val="20000"/>
              </a:spcBef>
              <a:spcAft>
                <a:spcPct val="0"/>
              </a:spcAft>
              <a:buClr>
                <a:schemeClr val="dk2"/>
              </a:buClr>
              <a:buSzPct val="70000"/>
              <a:buFont typeface="Wingdings" pitchFamily="2" charset="2"/>
              <a:buChar char="n"/>
              <a:defRPr baseline="0" b="1" sz="2600" i="0" u="none">
                <a:solidFill>
                  <a:srgbClr val="003300"/>
                </a:solidFill>
                <a:latin typeface="Times New Roman" pitchFamily="18" charset="0"/>
                <a:ea typeface="华文细黑" pitchFamily="2" charset="-122"/>
                <a:sym typeface="Times New Roman" pitchFamily="18" charset="0"/>
              </a:defRPr>
            </a:lvl2pPr>
            <a:lvl3pPr algn="l" fontAlgn="base" indent="-228600" latinLnBrk="1" marL="1238250" rtl="0">
              <a:lnSpc>
                <a:spcPct val="100000"/>
              </a:lnSpc>
              <a:spcBef>
                <a:spcPct val="20000"/>
              </a:spcBef>
              <a:spcAft>
                <a:spcPct val="0"/>
              </a:spcAft>
              <a:buSzPct val="70000"/>
              <a:buFont typeface="Wingdings" pitchFamily="2" charset="2"/>
              <a:buChar char="•"/>
              <a:defRPr baseline="0" b="1" sz="2400" i="0" u="none">
                <a:solidFill>
                  <a:srgbClr val="003300"/>
                </a:solidFill>
                <a:latin typeface="Times New Roman" pitchFamily="18" charset="0"/>
                <a:ea typeface="华文细黑" pitchFamily="2" charset="-122"/>
                <a:sym typeface="Times New Roman" pitchFamily="18" charset="0"/>
              </a:defRPr>
            </a:lvl3pPr>
            <a:lvl4pPr algn="l" fontAlgn="base" indent="-228600" latinLnBrk="1" marL="1646237" rtl="0">
              <a:lnSpc>
                <a:spcPct val="100000"/>
              </a:lnSpc>
              <a:spcBef>
                <a:spcPct val="20000"/>
              </a:spcBef>
              <a:spcAft>
                <a:spcPct val="0"/>
              </a:spcAft>
              <a:buSzPct val="70000"/>
              <a:buFont typeface="Wingdings" pitchFamily="2" charset="2"/>
              <a:buChar char="n"/>
              <a:defRPr baseline="0" b="0" sz="2000" i="0" u="none">
                <a:solidFill>
                  <a:schemeClr val="dk1"/>
                </a:solidFill>
                <a:latin typeface="Times New Roman" pitchFamily="18" charset="0"/>
                <a:ea typeface="宋体" pitchFamily="2" charset="-122"/>
                <a:sym typeface="Times New Roman" pitchFamily="18" charset="0"/>
              </a:defRPr>
            </a:lvl4pPr>
            <a:lvl5pPr algn="l" fontAlgn="base" indent="-228600" latinLnBrk="1" marL="2057400" rtl="0">
              <a:lnSpc>
                <a:spcPct val="100000"/>
              </a:lnSpc>
              <a:spcBef>
                <a:spcPct val="20000"/>
              </a:spcBef>
              <a:spcAft>
                <a:spcPct val="0"/>
              </a:spcAft>
              <a:buSzPct val="100000"/>
              <a:buFontTx/>
              <a:buChar char="•"/>
              <a:defRPr baseline="0" b="0" sz="2000" i="0" u="none">
                <a:solidFill>
                  <a:schemeClr val="dk1"/>
                </a:solidFill>
                <a:latin typeface="Times New Roman" pitchFamily="18" charset="0"/>
                <a:ea typeface="宋体" pitchFamily="2" charset="-122"/>
                <a:sym typeface="Times New Roman" pitchFamily="18" charset="0"/>
              </a:defRPr>
            </a:lvl5pPr>
          </a:lstStyle>
          <a:p>
            <a:pPr algn="just" eaLnBrk="1" hangingPunct="1" indent="0" latinLnBrk="1" lvl="0" marL="0">
              <a:lnSpc>
                <a:spcPct val="100000"/>
              </a:lnSpc>
              <a:spcBef>
                <a:spcPct val="0"/>
              </a:spcBef>
              <a:buFontTx/>
              <a:buNone/>
            </a:pPr>
            <a:r>
              <a:rPr altLang="en-US" lang="zh-CN"/>
              <a:t>每项工作只能安排一人，约束条件为：</a:t>
            </a:r>
          </a:p>
        </p:txBody>
      </p:sp>
      <p:pic>
        <p:nvPicPr>
          <p:cNvPr id="2097203" name=""/>
          <p:cNvPicPr>
            <a:picLocks/>
          </p:cNvPicPr>
          <p:nvPr/>
        </p:nvPicPr>
        <p:blipFill>
          <a:blip xmlns:r="http://schemas.openxmlformats.org/officeDocument/2006/relationships" r:embed="rId1"/>
          <a:srcRect l="0" t="0" r="0" b="0"/>
          <a:stretch>
            <a:fillRect/>
          </a:stretch>
        </p:blipFill>
        <p:spPr>
          <a:xfrm rot="0">
            <a:off x="2339975" y="1628775"/>
            <a:ext cx="2808287" cy="1744662"/>
          </a:xfrm>
          <a:prstGeom prst="rect"/>
          <a:noFill/>
          <a:ln>
            <a:noFill/>
          </a:ln>
        </p:spPr>
      </p:pic>
      <p:sp>
        <p:nvSpPr>
          <p:cNvPr id="1050412" name=""/>
          <p:cNvSpPr/>
          <p:nvPr/>
        </p:nvSpPr>
        <p:spPr>
          <a:xfrm rot="0">
            <a:off x="342900" y="3213100"/>
            <a:ext cx="1708150" cy="530225"/>
          </a:xfrm>
          <a:prstGeom prst="rect"/>
          <a:noFill/>
          <a:ln>
            <a:noFill/>
          </a:ln>
        </p:spPr>
        <p:txBody>
          <a:bodyPr anchor="t" bIns="45720" lIns="91440" rIns="91440" tIns="45720" vert="horz" wrap="none">
            <a:spAutoFit/>
          </a:bodyPr>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eaLnBrk="1" hangingPunct="1" latinLnBrk="1" lvl="0">
              <a:spcBef>
                <a:spcPct val="20000"/>
              </a:spcBef>
            </a:pPr>
            <a:r>
              <a:rPr altLang="en-US" lang="zh-CN"/>
              <a:t>变量约束：</a:t>
            </a:r>
          </a:p>
        </p:txBody>
      </p:sp>
      <p:pic>
        <p:nvPicPr>
          <p:cNvPr id="2097204" name=""/>
          <p:cNvPicPr>
            <a:picLocks/>
          </p:cNvPicPr>
          <p:nvPr/>
        </p:nvPicPr>
        <p:blipFill>
          <a:blip xmlns:r="http://schemas.openxmlformats.org/officeDocument/2006/relationships" r:embed="rId2"/>
          <a:srcRect l="0" t="0" r="0" b="0"/>
          <a:stretch>
            <a:fillRect/>
          </a:stretch>
        </p:blipFill>
        <p:spPr>
          <a:xfrm rot="0">
            <a:off x="1547812" y="3789362"/>
            <a:ext cx="3808412" cy="512762"/>
          </a:xfrm>
          <a:prstGeom prst="rect"/>
          <a:noFill/>
          <a:ln>
            <a:noFill/>
          </a:ln>
        </p:spPr>
      </p:pic>
    </p:spTree>
  </p:cSld>
  <p:clrMapOvr>
    <a:masterClrMapping/>
  </p:clrMapOvr>
  <p:timing/>
</p:sld>
</file>

<file path=ppt/slides/slide57.xml><?xml version="1.0" encoding="utf-8"?>
<p:sld xmlns:a="http://schemas.openxmlformats.org/drawingml/2006/main" xmlns:r="http://schemas.openxmlformats.org/officeDocument/2006/relationships" xmlns:p="http://schemas.openxmlformats.org/presentationml/2006/main" showMasterSp="1">
  <p:cSld>
    <p:spTree>
      <p:nvGrpSpPr>
        <p:cNvPr id="222" name=""/>
        <p:cNvGrpSpPr/>
        <p:nvPr/>
      </p:nvGrpSpPr>
      <p:grpSpPr>
        <a:xfrm rot="0">
          <a:off x="0" y="0"/>
          <a:ext cx="0" cy="0"/>
          <a:chOff x="0" y="0"/>
          <a:chExt cx="0" cy="0"/>
        </a:xfrm>
      </p:grpSpPr>
      <p:sp>
        <p:nvSpPr>
          <p:cNvPr id="1050413" name="" descr="Large confetti"/>
          <p:cNvSpPr/>
          <p:nvPr>
            <p:ph type="title" sz="full" idx="0"/>
          </p:nvPr>
        </p:nvSpPr>
        <p:spPr>
          <a:xfrm rot="0">
            <a:off x="179387" y="115887"/>
            <a:ext cx="7345362" cy="7112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1" sz="3400" i="0" u="none">
                <a:solidFill>
                  <a:srgbClr val="003300"/>
                </a:solidFill>
                <a:latin typeface="Times New Roman" pitchFamily="18" charset="0"/>
                <a:ea typeface="宋体" pitchFamily="2" charset="-122"/>
                <a:sym typeface="Times New Roman" pitchFamily="18" charset="0"/>
              </a:defRPr>
            </a:lvl1pPr>
          </a:lstStyle>
          <a:p>
            <a:pPr eaLnBrk="1" hangingPunct="1" latinLnBrk="1" lvl="0"/>
            <a:r>
              <a:rPr altLang="en-US" lang="zh-CN">
                <a:effectLst>
                  <a:outerShdw algn="tl" blurRad="38100" dir="2700000" dist="38100">
                    <a:srgbClr val="C0C0C0"/>
                  </a:outerShdw>
                </a:effectLst>
              </a:rPr>
              <a:t>整数规划的特点及应用</a:t>
            </a:r>
          </a:p>
        </p:txBody>
      </p:sp>
      <p:sp>
        <p:nvSpPr>
          <p:cNvPr id="1050414" name=""/>
          <p:cNvSpPr/>
          <p:nvPr>
            <p:ph type="body" sz="full" idx="1"/>
          </p:nvPr>
        </p:nvSpPr>
        <p:spPr>
          <a:xfrm rot="0">
            <a:off x="250825" y="1123950"/>
            <a:ext cx="8135937" cy="576262"/>
          </a:xfrm>
          <a:prstGeom prst="rect"/>
          <a:noFill/>
          <a:ln>
            <a:noFill/>
          </a:ln>
        </p:spPr>
        <p:txBody>
          <a:bodyPr anchor="t" bIns="45720" lIns="91440" rIns="91440" tIns="45720" vert="horz"/>
          <a:lstStyle>
            <a:lvl1pPr algn="l" fontAlgn="base" indent="-342900" latinLnBrk="1" marL="342900" rtl="0">
              <a:lnSpc>
                <a:spcPct val="120000"/>
              </a:lnSpc>
              <a:spcBef>
                <a:spcPct val="15000"/>
              </a:spcBef>
              <a:spcAft>
                <a:spcPct val="0"/>
              </a:spcAft>
              <a:buSzPct val="85000"/>
              <a:buFontTx/>
              <a:buChar char="•"/>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285750" latinLnBrk="1" marL="830262" rtl="0">
              <a:lnSpc>
                <a:spcPct val="100000"/>
              </a:lnSpc>
              <a:spcBef>
                <a:spcPct val="20000"/>
              </a:spcBef>
              <a:spcAft>
                <a:spcPct val="0"/>
              </a:spcAft>
              <a:buClr>
                <a:schemeClr val="dk2"/>
              </a:buClr>
              <a:buSzPct val="70000"/>
              <a:buFont typeface="Wingdings" pitchFamily="2" charset="2"/>
              <a:buChar char="n"/>
              <a:defRPr baseline="0" b="1" sz="2600" i="0" u="none">
                <a:solidFill>
                  <a:srgbClr val="003300"/>
                </a:solidFill>
                <a:latin typeface="Times New Roman" pitchFamily="18" charset="0"/>
                <a:ea typeface="华文细黑" pitchFamily="2" charset="-122"/>
                <a:sym typeface="Times New Roman" pitchFamily="18" charset="0"/>
              </a:defRPr>
            </a:lvl2pPr>
            <a:lvl3pPr algn="l" fontAlgn="base" indent="-228600" latinLnBrk="1" marL="1238250" rtl="0">
              <a:lnSpc>
                <a:spcPct val="100000"/>
              </a:lnSpc>
              <a:spcBef>
                <a:spcPct val="20000"/>
              </a:spcBef>
              <a:spcAft>
                <a:spcPct val="0"/>
              </a:spcAft>
              <a:buSzPct val="70000"/>
              <a:buFont typeface="Wingdings" pitchFamily="2" charset="2"/>
              <a:buChar char="•"/>
              <a:defRPr baseline="0" b="1" sz="2400" i="0" u="none">
                <a:solidFill>
                  <a:srgbClr val="003300"/>
                </a:solidFill>
                <a:latin typeface="Times New Roman" pitchFamily="18" charset="0"/>
                <a:ea typeface="华文细黑" pitchFamily="2" charset="-122"/>
                <a:sym typeface="Times New Roman" pitchFamily="18" charset="0"/>
              </a:defRPr>
            </a:lvl3pPr>
            <a:lvl4pPr algn="l" fontAlgn="base" indent="-228600" latinLnBrk="1" marL="1646237" rtl="0">
              <a:lnSpc>
                <a:spcPct val="100000"/>
              </a:lnSpc>
              <a:spcBef>
                <a:spcPct val="20000"/>
              </a:spcBef>
              <a:spcAft>
                <a:spcPct val="0"/>
              </a:spcAft>
              <a:buSzPct val="70000"/>
              <a:buFont typeface="Wingdings" pitchFamily="2" charset="2"/>
              <a:buChar char="n"/>
              <a:defRPr baseline="0" b="0" sz="2000" i="0" u="none">
                <a:solidFill>
                  <a:schemeClr val="dk1"/>
                </a:solidFill>
                <a:latin typeface="Times New Roman" pitchFamily="18" charset="0"/>
                <a:ea typeface="宋体" pitchFamily="2" charset="-122"/>
                <a:sym typeface="Times New Roman" pitchFamily="18" charset="0"/>
              </a:defRPr>
            </a:lvl4pPr>
            <a:lvl5pPr algn="l" fontAlgn="base" indent="-228600" latinLnBrk="1" marL="2057400" rtl="0">
              <a:lnSpc>
                <a:spcPct val="100000"/>
              </a:lnSpc>
              <a:spcBef>
                <a:spcPct val="20000"/>
              </a:spcBef>
              <a:spcAft>
                <a:spcPct val="0"/>
              </a:spcAft>
              <a:buSzPct val="100000"/>
              <a:buFontTx/>
              <a:buChar char="•"/>
              <a:defRPr baseline="0" b="0" sz="2000" i="0" u="none">
                <a:solidFill>
                  <a:schemeClr val="dk1"/>
                </a:solidFill>
                <a:latin typeface="Times New Roman" pitchFamily="18" charset="0"/>
                <a:ea typeface="宋体" pitchFamily="2" charset="-122"/>
                <a:sym typeface="Times New Roman" pitchFamily="18" charset="0"/>
              </a:defRPr>
            </a:lvl5pPr>
          </a:lstStyle>
          <a:p>
            <a:pPr eaLnBrk="1" hangingPunct="1" indent="0" latinLnBrk="1" lvl="0" marL="0">
              <a:buFontTx/>
              <a:buNone/>
            </a:pPr>
            <a:r>
              <a:rPr altLang="en-US" lang="zh-CN">
                <a:solidFill>
                  <a:srgbClr val="A50021"/>
                </a:solidFill>
                <a:effectLst>
                  <a:outerShdw algn="tl" blurRad="38100" dir="2700000" dist="38100">
                    <a:srgbClr val="C0C0C0"/>
                  </a:outerShdw>
                </a:effectLst>
              </a:rPr>
              <a:t>整数规划问题解的特征：</a:t>
            </a:r>
          </a:p>
        </p:txBody>
      </p:sp>
      <p:sp>
        <p:nvSpPr>
          <p:cNvPr id="1050415" name=""/>
          <p:cNvSpPr txBox="1"/>
          <p:nvPr/>
        </p:nvSpPr>
        <p:spPr>
          <a:xfrm rot="0">
            <a:off x="323850" y="1700212"/>
            <a:ext cx="8208962" cy="2794000"/>
          </a:xfrm>
          <a:prstGeom prst="rect"/>
          <a:noFill/>
          <a:ln>
            <a:noFill/>
          </a:ln>
        </p:spPr>
        <p:txBody>
          <a:bodyPr anchor="t" bIns="45720" lIns="91440" rIns="91440" tIns="45720" vert="horz">
            <a:spAutoFit/>
          </a:bodyPr>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eaLnBrk="1" hangingPunct="1" latinLnBrk="1" lvl="0">
              <a:spcBef>
                <a:spcPct val="20000"/>
              </a:spcBef>
              <a:buFontTx/>
              <a:buBlip>
                <a:blip xmlns:r="http://schemas.openxmlformats.org/officeDocument/2006/relationships" r:embed="rId1"/>
              </a:buBlip>
            </a:pPr>
            <a:r>
              <a:rPr altLang="zh-CN" lang="en-US"/>
              <a:t>  </a:t>
            </a:r>
            <a:r>
              <a:rPr altLang="en-US" lang="zh-CN"/>
              <a:t>整数规划问题的可行解集合是它松弛问题可行解集合的一个子集，任意两个可行解的凸组合不一定满足整数约束条件，因而不一定仍为可行解。</a:t>
            </a:r>
          </a:p>
          <a:p>
            <a:pPr eaLnBrk="1" hangingPunct="1" latinLnBrk="1" lvl="0">
              <a:spcBef>
                <a:spcPct val="20000"/>
              </a:spcBef>
              <a:buFontTx/>
              <a:buBlip>
                <a:blip xmlns:r="http://schemas.openxmlformats.org/officeDocument/2006/relationships" r:embed="rId1"/>
              </a:buBlip>
            </a:pPr>
            <a:r>
              <a:rPr altLang="en-US" lang="zh-CN"/>
              <a:t>  整数规划问题的可行解一定是它的松弛问题的可行解（反之不一定），但其最优解的目标函数值不会优于后者最优解的目标函数值。</a:t>
            </a:r>
          </a:p>
        </p:txBody>
      </p:sp>
    </p:spTree>
  </p:cSld>
  <p:clrMapOvr>
    <a:masterClrMapping/>
  </p:clrMapOvr>
  <p:timing/>
</p:sld>
</file>

<file path=ppt/slides/slide58.xml><?xml version="1.0" encoding="utf-8"?>
<p:sld xmlns:a="http://schemas.openxmlformats.org/drawingml/2006/main" xmlns:r="http://schemas.openxmlformats.org/officeDocument/2006/relationships" xmlns:p="http://schemas.openxmlformats.org/presentationml/2006/main" showMasterSp="1">
  <p:cSld>
    <p:spTree>
      <p:nvGrpSpPr>
        <p:cNvPr id="223" name=""/>
        <p:cNvGrpSpPr/>
        <p:nvPr/>
      </p:nvGrpSpPr>
      <p:grpSpPr>
        <a:xfrm rot="0">
          <a:off x="0" y="0"/>
          <a:ext cx="0" cy="0"/>
          <a:chOff x="0" y="0"/>
          <a:chExt cx="0" cy="0"/>
        </a:xfrm>
      </p:grpSpPr>
      <p:sp>
        <p:nvSpPr>
          <p:cNvPr id="1050416" name="" descr="Large confetti"/>
          <p:cNvSpPr/>
          <p:nvPr>
            <p:ph type="title" sz="full" idx="0"/>
          </p:nvPr>
        </p:nvSpPr>
        <p:spPr>
          <a:xfrm rot="0">
            <a:off x="179387" y="115887"/>
            <a:ext cx="7345362" cy="7112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1" sz="3400" i="0" u="none">
                <a:solidFill>
                  <a:srgbClr val="003300"/>
                </a:solidFill>
                <a:latin typeface="Times New Roman" pitchFamily="18" charset="0"/>
                <a:ea typeface="宋体" pitchFamily="2" charset="-122"/>
                <a:sym typeface="Times New Roman" pitchFamily="18" charset="0"/>
              </a:defRPr>
            </a:lvl1pPr>
          </a:lstStyle>
          <a:p>
            <a:pPr eaLnBrk="1" hangingPunct="1" latinLnBrk="1" lvl="0"/>
            <a:r>
              <a:rPr altLang="en-US" lang="zh-CN">
                <a:effectLst>
                  <a:outerShdw algn="tl" blurRad="38100" dir="2700000" dist="38100">
                    <a:srgbClr val="C0C0C0"/>
                  </a:outerShdw>
                </a:effectLst>
              </a:rPr>
              <a:t>整数规划的特点及应用</a:t>
            </a:r>
          </a:p>
        </p:txBody>
      </p:sp>
      <p:sp>
        <p:nvSpPr>
          <p:cNvPr id="1050417" name=""/>
          <p:cNvSpPr/>
          <p:nvPr>
            <p:ph type="body" sz="full" idx="1"/>
          </p:nvPr>
        </p:nvSpPr>
        <p:spPr>
          <a:xfrm rot="0">
            <a:off x="250825" y="1125537"/>
            <a:ext cx="8135937" cy="503237"/>
          </a:xfrm>
          <a:prstGeom prst="rect"/>
          <a:noFill/>
          <a:ln>
            <a:noFill/>
          </a:ln>
        </p:spPr>
        <p:txBody>
          <a:bodyPr anchor="t" bIns="45720" lIns="91440" rIns="91440" tIns="45720" vert="horz"/>
          <a:lstStyle>
            <a:lvl1pPr algn="l" fontAlgn="base" indent="-342900" latinLnBrk="1" marL="342900" rtl="0">
              <a:lnSpc>
                <a:spcPct val="120000"/>
              </a:lnSpc>
              <a:spcBef>
                <a:spcPct val="15000"/>
              </a:spcBef>
              <a:spcAft>
                <a:spcPct val="0"/>
              </a:spcAft>
              <a:buSzPct val="85000"/>
              <a:buFontTx/>
              <a:buChar char="•"/>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285750" latinLnBrk="1" marL="830262" rtl="0">
              <a:lnSpc>
                <a:spcPct val="100000"/>
              </a:lnSpc>
              <a:spcBef>
                <a:spcPct val="20000"/>
              </a:spcBef>
              <a:spcAft>
                <a:spcPct val="0"/>
              </a:spcAft>
              <a:buClr>
                <a:schemeClr val="dk2"/>
              </a:buClr>
              <a:buSzPct val="70000"/>
              <a:buFont typeface="Wingdings" pitchFamily="2" charset="2"/>
              <a:buChar char="n"/>
              <a:defRPr baseline="0" b="1" sz="2600" i="0" u="none">
                <a:solidFill>
                  <a:srgbClr val="003300"/>
                </a:solidFill>
                <a:latin typeface="Times New Roman" pitchFamily="18" charset="0"/>
                <a:ea typeface="华文细黑" pitchFamily="2" charset="-122"/>
                <a:sym typeface="Times New Roman" pitchFamily="18" charset="0"/>
              </a:defRPr>
            </a:lvl2pPr>
            <a:lvl3pPr algn="l" fontAlgn="base" indent="-228600" latinLnBrk="1" marL="1238250" rtl="0">
              <a:lnSpc>
                <a:spcPct val="100000"/>
              </a:lnSpc>
              <a:spcBef>
                <a:spcPct val="20000"/>
              </a:spcBef>
              <a:spcAft>
                <a:spcPct val="0"/>
              </a:spcAft>
              <a:buSzPct val="70000"/>
              <a:buFont typeface="Wingdings" pitchFamily="2" charset="2"/>
              <a:buChar char="•"/>
              <a:defRPr baseline="0" b="1" sz="2400" i="0" u="none">
                <a:solidFill>
                  <a:srgbClr val="003300"/>
                </a:solidFill>
                <a:latin typeface="Times New Roman" pitchFamily="18" charset="0"/>
                <a:ea typeface="华文细黑" pitchFamily="2" charset="-122"/>
                <a:sym typeface="Times New Roman" pitchFamily="18" charset="0"/>
              </a:defRPr>
            </a:lvl3pPr>
            <a:lvl4pPr algn="l" fontAlgn="base" indent="-228600" latinLnBrk="1" marL="1646237" rtl="0">
              <a:lnSpc>
                <a:spcPct val="100000"/>
              </a:lnSpc>
              <a:spcBef>
                <a:spcPct val="20000"/>
              </a:spcBef>
              <a:spcAft>
                <a:spcPct val="0"/>
              </a:spcAft>
              <a:buSzPct val="70000"/>
              <a:buFont typeface="Wingdings" pitchFamily="2" charset="2"/>
              <a:buChar char="n"/>
              <a:defRPr baseline="0" b="0" sz="2000" i="0" u="none">
                <a:solidFill>
                  <a:schemeClr val="dk1"/>
                </a:solidFill>
                <a:latin typeface="Times New Roman" pitchFamily="18" charset="0"/>
                <a:ea typeface="宋体" pitchFamily="2" charset="-122"/>
                <a:sym typeface="Times New Roman" pitchFamily="18" charset="0"/>
              </a:defRPr>
            </a:lvl4pPr>
            <a:lvl5pPr algn="l" fontAlgn="base" indent="-228600" latinLnBrk="1" marL="2057400" rtl="0">
              <a:lnSpc>
                <a:spcPct val="100000"/>
              </a:lnSpc>
              <a:spcBef>
                <a:spcPct val="20000"/>
              </a:spcBef>
              <a:spcAft>
                <a:spcPct val="0"/>
              </a:spcAft>
              <a:buSzPct val="100000"/>
              <a:buFontTx/>
              <a:buChar char="•"/>
              <a:defRPr baseline="0" b="0" sz="2000" i="0" u="none">
                <a:solidFill>
                  <a:schemeClr val="dk1"/>
                </a:solidFill>
                <a:latin typeface="Times New Roman" pitchFamily="18" charset="0"/>
                <a:ea typeface="宋体" pitchFamily="2" charset="-122"/>
                <a:sym typeface="Times New Roman" pitchFamily="18" charset="0"/>
              </a:defRPr>
            </a:lvl5pPr>
          </a:lstStyle>
          <a:p>
            <a:pPr eaLnBrk="1" hangingPunct="1" indent="0" latinLnBrk="1" lvl="0" marL="0">
              <a:lnSpc>
                <a:spcPct val="110000"/>
              </a:lnSpc>
              <a:buFontTx/>
              <a:buNone/>
            </a:pPr>
            <a:r>
              <a:rPr altLang="en-US" lang="zh-CN"/>
              <a:t>例</a:t>
            </a:r>
            <a:r>
              <a:rPr altLang="zh-CN" lang="en-US"/>
              <a:t>4.3  </a:t>
            </a:r>
            <a:r>
              <a:rPr altLang="en-US" lang="zh-CN"/>
              <a:t>设整数规划问题如下</a:t>
            </a:r>
          </a:p>
        </p:txBody>
      </p:sp>
      <p:pic>
        <p:nvPicPr>
          <p:cNvPr id="2097205" name=""/>
          <p:cNvPicPr>
            <a:picLocks/>
          </p:cNvPicPr>
          <p:nvPr/>
        </p:nvPicPr>
        <p:blipFill>
          <a:blip xmlns:r="http://schemas.openxmlformats.org/officeDocument/2006/relationships" r:embed="rId1"/>
          <a:srcRect l="0" t="0" r="0" b="0"/>
          <a:stretch>
            <a:fillRect/>
          </a:stretch>
        </p:blipFill>
        <p:spPr>
          <a:xfrm rot="0">
            <a:off x="2728912" y="1700212"/>
            <a:ext cx="2922587" cy="1787525"/>
          </a:xfrm>
          <a:prstGeom prst="rect"/>
          <a:noFill/>
          <a:ln>
            <a:noFill/>
          </a:ln>
        </p:spPr>
      </p:pic>
      <p:sp>
        <p:nvSpPr>
          <p:cNvPr id="1050418" name=""/>
          <p:cNvSpPr/>
          <p:nvPr/>
        </p:nvSpPr>
        <p:spPr>
          <a:xfrm rot="0">
            <a:off x="250825" y="3429000"/>
            <a:ext cx="8231187" cy="968375"/>
          </a:xfrm>
          <a:prstGeom prst="rect"/>
          <a:noFill/>
          <a:ln>
            <a:noFill/>
          </a:ln>
        </p:spPr>
        <p:txBody>
          <a:bodyPr anchor="t" bIns="45720" lIns="91440" rIns="91440" tIns="45720" vert="horz">
            <a:spAutoFit/>
          </a:bodyPr>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eaLnBrk="1" hangingPunct="1" latinLnBrk="1" lvl="0">
              <a:spcBef>
                <a:spcPct val="15000"/>
              </a:spcBef>
              <a:buFontTx/>
              <a:buNone/>
            </a:pPr>
            <a:r>
              <a:rPr altLang="en-US" lang="zh-CN"/>
              <a:t>首先不考虑整数约束，得到线性规划问题（一般称为松弛问题）。</a:t>
            </a:r>
          </a:p>
        </p:txBody>
      </p:sp>
      <p:pic>
        <p:nvPicPr>
          <p:cNvPr id="2097206" name=""/>
          <p:cNvPicPr>
            <a:picLocks/>
          </p:cNvPicPr>
          <p:nvPr/>
        </p:nvPicPr>
        <p:blipFill>
          <a:blip xmlns:r="http://schemas.openxmlformats.org/officeDocument/2006/relationships" r:embed="rId2"/>
          <a:srcRect l="0" t="0" r="0" b="0"/>
          <a:stretch>
            <a:fillRect/>
          </a:stretch>
        </p:blipFill>
        <p:spPr>
          <a:xfrm rot="0">
            <a:off x="2790825" y="4365625"/>
            <a:ext cx="2357437" cy="1755775"/>
          </a:xfrm>
          <a:prstGeom prst="rect"/>
          <a:noFill/>
          <a:ln>
            <a:noFill/>
          </a:ln>
        </p:spPr>
      </p:pic>
      <p:pic>
        <p:nvPicPr>
          <p:cNvPr id="2097207" name="" descr="52design_com_kr_111"/>
          <p:cNvPicPr>
            <a:picLocks/>
          </p:cNvPicPr>
          <p:nvPr/>
        </p:nvPicPr>
        <p:blipFill>
          <a:blip xmlns:r="http://schemas.openxmlformats.org/officeDocument/2006/relationships" r:embed="rId3"/>
          <a:srcRect l="0" t="0" r="0" b="0"/>
          <a:stretch>
            <a:fillRect/>
          </a:stretch>
        </p:blipFill>
        <p:spPr>
          <a:xfrm rot="0">
            <a:off x="7092950" y="1196975"/>
            <a:ext cx="1219200" cy="1219200"/>
          </a:xfrm>
          <a:prstGeom prst="rect"/>
          <a:noFill/>
          <a:ln>
            <a:noFill/>
          </a:ln>
        </p:spPr>
      </p:pic>
    </p:spTree>
  </p:cSld>
  <p:clrMapOvr>
    <a:masterClrMapping/>
  </p:clrMapOvr>
  <p:timing>
    <p:tnLst>
      <p:par>
        <p:cTn dur="indefinite" id="1" nodeType="tmRoot">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3" presetSubtype="10">
                                  <p:stCondLst>
                                    <p:cond delay="0"/>
                                  </p:stCondLst>
                                  <p:childTnLst>
                                    <p:set>
                                      <p:cBhvr>
                                        <p:cTn dur="1" fill="hold" id="6">
                                          <p:stCondLst>
                                            <p:cond delay="0"/>
                                          </p:stCondLst>
                                        </p:cTn>
                                        <p:tgtEl>
                                          <p:spTgt spid="2097206"/>
                                        </p:tgtEl>
                                        <p:attrNameLst>
                                          <p:attrName>style.visibility</p:attrName>
                                        </p:attrNameLst>
                                      </p:cBhvr>
                                      <p:to>
                                        <p:strVal val="visible"/>
                                      </p:to>
                                    </p:set>
                                    <p:animEffect transition="in" filter="blinds(horizontal)">
                                      <p:cBhvr>
                                        <p:cTn dur="500" id="7"/>
                                        <p:tgtEl>
                                          <p:spTgt spid="20972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showMasterSp="1">
  <p:cSld>
    <p:spTree>
      <p:nvGrpSpPr>
        <p:cNvPr id="224" name=""/>
        <p:cNvGrpSpPr/>
        <p:nvPr/>
      </p:nvGrpSpPr>
      <p:grpSpPr>
        <a:xfrm rot="0">
          <a:off x="0" y="0"/>
          <a:ext cx="0" cy="0"/>
          <a:chOff x="0" y="0"/>
          <a:chExt cx="0" cy="0"/>
        </a:xfrm>
      </p:grpSpPr>
      <p:sp>
        <p:nvSpPr>
          <p:cNvPr id="1050419" name="" descr="Large confetti"/>
          <p:cNvSpPr/>
          <p:nvPr>
            <p:ph type="title" sz="full" idx="0"/>
          </p:nvPr>
        </p:nvSpPr>
        <p:spPr>
          <a:xfrm rot="0">
            <a:off x="179387" y="115887"/>
            <a:ext cx="7345362" cy="7112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1" sz="3400" i="0" u="none">
                <a:solidFill>
                  <a:srgbClr val="003300"/>
                </a:solidFill>
                <a:latin typeface="Times New Roman" pitchFamily="18" charset="0"/>
                <a:ea typeface="宋体" pitchFamily="2" charset="-122"/>
                <a:sym typeface="Times New Roman" pitchFamily="18" charset="0"/>
              </a:defRPr>
            </a:lvl1pPr>
          </a:lstStyle>
          <a:p>
            <a:pPr eaLnBrk="1" hangingPunct="1" latinLnBrk="1" lvl="0"/>
            <a:r>
              <a:rPr altLang="en-US" lang="zh-CN">
                <a:effectLst>
                  <a:outerShdw algn="tl" blurRad="38100" dir="2700000" dist="38100">
                    <a:srgbClr val="C0C0C0"/>
                  </a:outerShdw>
                </a:effectLst>
              </a:rPr>
              <a:t>整数规划的特点及应用</a:t>
            </a:r>
          </a:p>
        </p:txBody>
      </p:sp>
      <p:sp>
        <p:nvSpPr>
          <p:cNvPr id="1050420" name=""/>
          <p:cNvSpPr/>
          <p:nvPr>
            <p:ph type="body" sz="full" idx="1"/>
          </p:nvPr>
        </p:nvSpPr>
        <p:spPr>
          <a:xfrm rot="0">
            <a:off x="252412" y="1125537"/>
            <a:ext cx="8135937" cy="574675"/>
          </a:xfrm>
          <a:prstGeom prst="rect"/>
          <a:noFill/>
          <a:ln>
            <a:noFill/>
          </a:ln>
        </p:spPr>
        <p:txBody>
          <a:bodyPr anchor="t" bIns="45720" lIns="91440" rIns="91440" tIns="45720" vert="horz"/>
          <a:lstStyle>
            <a:lvl1pPr algn="l" fontAlgn="base" indent="-342900" latinLnBrk="1" marL="342900" rtl="0">
              <a:lnSpc>
                <a:spcPct val="120000"/>
              </a:lnSpc>
              <a:spcBef>
                <a:spcPct val="15000"/>
              </a:spcBef>
              <a:spcAft>
                <a:spcPct val="0"/>
              </a:spcAft>
              <a:buSzPct val="85000"/>
              <a:buFontTx/>
              <a:buChar char="•"/>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285750" latinLnBrk="1" marL="830262" rtl="0">
              <a:lnSpc>
                <a:spcPct val="100000"/>
              </a:lnSpc>
              <a:spcBef>
                <a:spcPct val="20000"/>
              </a:spcBef>
              <a:spcAft>
                <a:spcPct val="0"/>
              </a:spcAft>
              <a:buClr>
                <a:schemeClr val="dk2"/>
              </a:buClr>
              <a:buSzPct val="70000"/>
              <a:buFont typeface="Wingdings" pitchFamily="2" charset="2"/>
              <a:buChar char="n"/>
              <a:defRPr baseline="0" b="1" sz="2600" i="0" u="none">
                <a:solidFill>
                  <a:srgbClr val="003300"/>
                </a:solidFill>
                <a:latin typeface="Times New Roman" pitchFamily="18" charset="0"/>
                <a:ea typeface="华文细黑" pitchFamily="2" charset="-122"/>
                <a:sym typeface="Times New Roman" pitchFamily="18" charset="0"/>
              </a:defRPr>
            </a:lvl2pPr>
            <a:lvl3pPr algn="l" fontAlgn="base" indent="-228600" latinLnBrk="1" marL="1238250" rtl="0">
              <a:lnSpc>
                <a:spcPct val="100000"/>
              </a:lnSpc>
              <a:spcBef>
                <a:spcPct val="20000"/>
              </a:spcBef>
              <a:spcAft>
                <a:spcPct val="0"/>
              </a:spcAft>
              <a:buSzPct val="70000"/>
              <a:buFont typeface="Wingdings" pitchFamily="2" charset="2"/>
              <a:buChar char="•"/>
              <a:defRPr baseline="0" b="1" sz="2400" i="0" u="none">
                <a:solidFill>
                  <a:srgbClr val="003300"/>
                </a:solidFill>
                <a:latin typeface="Times New Roman" pitchFamily="18" charset="0"/>
                <a:ea typeface="华文细黑" pitchFamily="2" charset="-122"/>
                <a:sym typeface="Times New Roman" pitchFamily="18" charset="0"/>
              </a:defRPr>
            </a:lvl3pPr>
            <a:lvl4pPr algn="l" fontAlgn="base" indent="-228600" latinLnBrk="1" marL="1646237" rtl="0">
              <a:lnSpc>
                <a:spcPct val="100000"/>
              </a:lnSpc>
              <a:spcBef>
                <a:spcPct val="20000"/>
              </a:spcBef>
              <a:spcAft>
                <a:spcPct val="0"/>
              </a:spcAft>
              <a:buSzPct val="70000"/>
              <a:buFont typeface="Wingdings" pitchFamily="2" charset="2"/>
              <a:buChar char="n"/>
              <a:defRPr baseline="0" b="0" sz="2000" i="0" u="none">
                <a:solidFill>
                  <a:schemeClr val="dk1"/>
                </a:solidFill>
                <a:latin typeface="Times New Roman" pitchFamily="18" charset="0"/>
                <a:ea typeface="宋体" pitchFamily="2" charset="-122"/>
                <a:sym typeface="Times New Roman" pitchFamily="18" charset="0"/>
              </a:defRPr>
            </a:lvl4pPr>
            <a:lvl5pPr algn="l" fontAlgn="base" indent="-228600" latinLnBrk="1" marL="2057400" rtl="0">
              <a:lnSpc>
                <a:spcPct val="100000"/>
              </a:lnSpc>
              <a:spcBef>
                <a:spcPct val="20000"/>
              </a:spcBef>
              <a:spcAft>
                <a:spcPct val="0"/>
              </a:spcAft>
              <a:buSzPct val="100000"/>
              <a:buFontTx/>
              <a:buChar char="•"/>
              <a:defRPr baseline="0" b="0" sz="2000" i="0" u="none">
                <a:solidFill>
                  <a:schemeClr val="dk1"/>
                </a:solidFill>
                <a:latin typeface="Times New Roman" pitchFamily="18" charset="0"/>
                <a:ea typeface="宋体" pitchFamily="2" charset="-122"/>
                <a:sym typeface="Times New Roman" pitchFamily="18" charset="0"/>
              </a:defRPr>
            </a:lvl5pPr>
          </a:lstStyle>
          <a:p>
            <a:pPr eaLnBrk="1" hangingPunct="1" indent="0" latinLnBrk="1" lvl="0" marL="0">
              <a:lnSpc>
                <a:spcPct val="100000"/>
              </a:lnSpc>
              <a:spcBef>
                <a:spcPct val="0"/>
              </a:spcBef>
              <a:buFontTx/>
              <a:buNone/>
            </a:pPr>
            <a:r>
              <a:rPr altLang="en-US" sz="2200" lang="zh-CN">
                <a:solidFill>
                  <a:srgbClr val="000000"/>
                </a:solidFill>
              </a:rPr>
              <a:t>用图解法求出最优解为：</a:t>
            </a:r>
            <a:r>
              <a:rPr altLang="zh-CN" sz="2200" i="1" lang="en-US">
                <a:solidFill>
                  <a:srgbClr val="000000"/>
                </a:solidFill>
              </a:rPr>
              <a:t>x</a:t>
            </a:r>
            <a:r>
              <a:rPr altLang="zh-CN" baseline="-30000" sz="2200" i="1" lang="en-US">
                <a:solidFill>
                  <a:srgbClr val="000000"/>
                </a:solidFill>
              </a:rPr>
              <a:t>1</a:t>
            </a:r>
            <a:r>
              <a:rPr altLang="en-US" sz="2200" lang="zh-CN">
                <a:solidFill>
                  <a:srgbClr val="000000"/>
                </a:solidFill>
              </a:rPr>
              <a:t>＝</a:t>
            </a:r>
            <a:r>
              <a:rPr altLang="zh-CN" sz="2200" lang="en-US">
                <a:solidFill>
                  <a:srgbClr val="000000"/>
                </a:solidFill>
              </a:rPr>
              <a:t>3/2,  </a:t>
            </a:r>
            <a:r>
              <a:rPr altLang="zh-CN" sz="2200" i="1" lang="en-US">
                <a:solidFill>
                  <a:srgbClr val="000000"/>
                </a:solidFill>
              </a:rPr>
              <a:t>x</a:t>
            </a:r>
            <a:r>
              <a:rPr altLang="zh-CN" baseline="-30000" sz="2200" i="1" lang="en-US">
                <a:solidFill>
                  <a:srgbClr val="000000"/>
                </a:solidFill>
              </a:rPr>
              <a:t>2</a:t>
            </a:r>
            <a:r>
              <a:rPr altLang="en-US" sz="2200" lang="zh-CN">
                <a:solidFill>
                  <a:srgbClr val="000000"/>
                </a:solidFill>
              </a:rPr>
              <a:t> = 10/3，且有</a:t>
            </a:r>
            <a:r>
              <a:rPr altLang="zh-CN" sz="2200" lang="en-US">
                <a:solidFill>
                  <a:srgbClr val="000000"/>
                </a:solidFill>
              </a:rPr>
              <a:t>Z = 29/6</a:t>
            </a:r>
          </a:p>
        </p:txBody>
      </p:sp>
      <p:sp>
        <p:nvSpPr>
          <p:cNvPr id="1050421" name=""/>
          <p:cNvSpPr txBox="1"/>
          <p:nvPr/>
        </p:nvSpPr>
        <p:spPr>
          <a:xfrm rot="0">
            <a:off x="179387" y="1557337"/>
            <a:ext cx="4105275" cy="2100262"/>
          </a:xfrm>
          <a:prstGeom prst="rect"/>
          <a:noFill/>
          <a:ln>
            <a:noFill/>
          </a:ln>
        </p:spPr>
        <p:txBody>
          <a:bodyPr anchor="t" bIns="45720" lIns="91440" rIns="91440" tIns="45720" vert="horz">
            <a:spAutoFit/>
          </a:bodyPr>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eaLnBrk="1" hangingPunct="1" latinLnBrk="1" lvl="0">
              <a:spcBef>
                <a:spcPct val="15000"/>
              </a:spcBef>
            </a:pPr>
            <a:r>
              <a:rPr altLang="zh-CN" sz="2200" lang="en-US"/>
              <a:t>	</a:t>
            </a:r>
            <a:r>
              <a:rPr altLang="en-US" sz="2200" lang="zh-CN"/>
              <a:t>现求整数解</a:t>
            </a:r>
            <a:r>
              <a:rPr altLang="zh-CN" sz="2200" lang="en-US"/>
              <a:t>(</a:t>
            </a:r>
            <a:r>
              <a:rPr altLang="en-US" sz="2200" lang="zh-CN"/>
              <a:t>最优解</a:t>
            </a:r>
            <a:r>
              <a:rPr altLang="zh-CN" sz="2200" lang="en-US"/>
              <a:t>):</a:t>
            </a:r>
            <a:r>
              <a:rPr altLang="en-US" sz="2200" lang="zh-CN"/>
              <a:t>如用舍入取整法可得到</a:t>
            </a:r>
            <a:r>
              <a:rPr altLang="zh-CN" sz="2200" lang="en-US"/>
              <a:t>4</a:t>
            </a:r>
            <a:r>
              <a:rPr altLang="en-US" sz="2200" lang="zh-CN"/>
              <a:t>个点即</a:t>
            </a:r>
            <a:r>
              <a:rPr altLang="zh-CN" sz="2200" lang="en-US"/>
              <a:t>(1</a:t>
            </a:r>
            <a:r>
              <a:rPr altLang="en-US" sz="2200" lang="zh-CN"/>
              <a:t>，</a:t>
            </a:r>
            <a:r>
              <a:rPr altLang="zh-CN" sz="2200" lang="en-US"/>
              <a:t>3),(2</a:t>
            </a:r>
            <a:r>
              <a:rPr altLang="en-US" sz="2200" lang="zh-CN"/>
              <a:t>，</a:t>
            </a:r>
            <a:r>
              <a:rPr altLang="zh-CN" sz="2200" lang="en-US"/>
              <a:t>3),(1</a:t>
            </a:r>
            <a:r>
              <a:rPr altLang="en-US" sz="2200" lang="zh-CN"/>
              <a:t>，</a:t>
            </a:r>
            <a:r>
              <a:rPr altLang="zh-CN" sz="2200" lang="en-US"/>
              <a:t>4),(2</a:t>
            </a:r>
            <a:r>
              <a:rPr altLang="en-US" sz="2200" lang="zh-CN"/>
              <a:t>，</a:t>
            </a:r>
            <a:r>
              <a:rPr altLang="zh-CN" sz="2200" lang="en-US"/>
              <a:t>4)</a:t>
            </a:r>
            <a:r>
              <a:rPr altLang="en-US" sz="2200" lang="zh-CN"/>
              <a:t>。显然，它们都不可能是整数规划的最优解。</a:t>
            </a:r>
          </a:p>
        </p:txBody>
      </p:sp>
      <p:sp>
        <p:nvSpPr>
          <p:cNvPr id="1050422" name=""/>
          <p:cNvSpPr/>
          <p:nvPr/>
        </p:nvSpPr>
        <p:spPr>
          <a:xfrm rot="0">
            <a:off x="5041900" y="2005012"/>
            <a:ext cx="0" cy="4038600"/>
          </a:xfrm>
          <a:prstGeom prst="line"/>
          <a:noFill/>
          <a:ln w="28575" cap="flat" cmpd="sng">
            <a:solidFill>
              <a:schemeClr val="dk1">
                <a:alpha val="100000"/>
              </a:schemeClr>
            </a:solidFill>
            <a:prstDash val="solid"/>
            <a:round/>
            <a:headEnd type="triangle" w="med" len="med"/>
          </a:ln>
        </p:spPr>
      </p:sp>
      <p:sp>
        <p:nvSpPr>
          <p:cNvPr id="1050423" name=""/>
          <p:cNvSpPr/>
          <p:nvPr/>
        </p:nvSpPr>
        <p:spPr>
          <a:xfrm rot="0">
            <a:off x="4356100" y="5434012"/>
            <a:ext cx="4191000" cy="0"/>
          </a:xfrm>
          <a:prstGeom prst="line"/>
          <a:noFill/>
          <a:ln w="28575" cap="flat" cmpd="sng">
            <a:solidFill>
              <a:schemeClr val="dk1">
                <a:alpha val="100000"/>
              </a:schemeClr>
            </a:solidFill>
            <a:prstDash val="solid"/>
            <a:round/>
            <a:tailEnd type="triangle" w="med" len="med"/>
          </a:ln>
        </p:spPr>
      </p:sp>
      <p:sp>
        <p:nvSpPr>
          <p:cNvPr id="1050424" name=""/>
          <p:cNvSpPr/>
          <p:nvPr/>
        </p:nvSpPr>
        <p:spPr>
          <a:xfrm rot="0">
            <a:off x="5041900" y="4672012"/>
            <a:ext cx="76200" cy="0"/>
          </a:xfrm>
          <a:prstGeom prst="line"/>
          <a:noFill/>
          <a:ln w="9525" cap="flat" cmpd="sng">
            <a:solidFill>
              <a:schemeClr val="dk1">
                <a:alpha val="100000"/>
              </a:schemeClr>
            </a:solidFill>
            <a:prstDash val="solid"/>
            <a:round/>
          </a:ln>
        </p:spPr>
      </p:sp>
      <p:sp>
        <p:nvSpPr>
          <p:cNvPr id="1050425" name=""/>
          <p:cNvSpPr/>
          <p:nvPr/>
        </p:nvSpPr>
        <p:spPr>
          <a:xfrm rot="0">
            <a:off x="5041900" y="3833812"/>
            <a:ext cx="76200" cy="0"/>
          </a:xfrm>
          <a:prstGeom prst="line"/>
          <a:noFill/>
          <a:ln w="9525" cap="flat" cmpd="sng">
            <a:solidFill>
              <a:schemeClr val="dk1">
                <a:alpha val="100000"/>
              </a:schemeClr>
            </a:solidFill>
            <a:prstDash val="solid"/>
            <a:round/>
          </a:ln>
        </p:spPr>
      </p:sp>
      <p:sp>
        <p:nvSpPr>
          <p:cNvPr id="1050426" name=""/>
          <p:cNvSpPr/>
          <p:nvPr/>
        </p:nvSpPr>
        <p:spPr>
          <a:xfrm rot="0">
            <a:off x="5041900" y="3071812"/>
            <a:ext cx="76200" cy="0"/>
          </a:xfrm>
          <a:prstGeom prst="line"/>
          <a:noFill/>
          <a:ln w="9525" cap="flat" cmpd="sng">
            <a:solidFill>
              <a:schemeClr val="dk1">
                <a:alpha val="100000"/>
              </a:schemeClr>
            </a:solidFill>
            <a:prstDash val="solid"/>
            <a:round/>
          </a:ln>
        </p:spPr>
      </p:sp>
      <p:sp>
        <p:nvSpPr>
          <p:cNvPr id="1050427" name=""/>
          <p:cNvSpPr/>
          <p:nvPr/>
        </p:nvSpPr>
        <p:spPr>
          <a:xfrm rot="0">
            <a:off x="5041900" y="2309812"/>
            <a:ext cx="76200" cy="0"/>
          </a:xfrm>
          <a:prstGeom prst="line"/>
          <a:noFill/>
          <a:ln w="9525" cap="flat" cmpd="sng">
            <a:solidFill>
              <a:schemeClr val="dk1">
                <a:alpha val="100000"/>
              </a:schemeClr>
            </a:solidFill>
            <a:prstDash val="solid"/>
            <a:round/>
          </a:ln>
        </p:spPr>
      </p:sp>
      <p:sp>
        <p:nvSpPr>
          <p:cNvPr id="1050428" name=""/>
          <p:cNvSpPr/>
          <p:nvPr/>
        </p:nvSpPr>
        <p:spPr>
          <a:xfrm rot="0" flipH="1">
            <a:off x="5880100" y="5434012"/>
            <a:ext cx="76200" cy="0"/>
          </a:xfrm>
          <a:prstGeom prst="line"/>
          <a:noFill/>
          <a:ln w="9525" cap="flat" cmpd="sng">
            <a:solidFill>
              <a:schemeClr val="dk1">
                <a:alpha val="100000"/>
              </a:schemeClr>
            </a:solidFill>
            <a:prstDash val="solid"/>
            <a:round/>
          </a:ln>
        </p:spPr>
      </p:sp>
      <p:sp>
        <p:nvSpPr>
          <p:cNvPr id="1050429" name=""/>
          <p:cNvSpPr/>
          <p:nvPr/>
        </p:nvSpPr>
        <p:spPr>
          <a:xfrm rot="0" flipV="1">
            <a:off x="5880100" y="5357812"/>
            <a:ext cx="0" cy="76200"/>
          </a:xfrm>
          <a:prstGeom prst="line"/>
          <a:noFill/>
          <a:ln w="9525" cap="flat" cmpd="sng">
            <a:solidFill>
              <a:schemeClr val="dk1">
                <a:alpha val="100000"/>
              </a:schemeClr>
            </a:solidFill>
            <a:prstDash val="solid"/>
            <a:round/>
          </a:ln>
        </p:spPr>
      </p:sp>
      <p:sp>
        <p:nvSpPr>
          <p:cNvPr id="1050430" name=""/>
          <p:cNvSpPr/>
          <p:nvPr/>
        </p:nvSpPr>
        <p:spPr>
          <a:xfrm rot="0" flipV="1">
            <a:off x="6642100" y="5357812"/>
            <a:ext cx="0" cy="76200"/>
          </a:xfrm>
          <a:prstGeom prst="line"/>
          <a:noFill/>
          <a:ln w="9525" cap="flat" cmpd="sng">
            <a:solidFill>
              <a:schemeClr val="dk1">
                <a:alpha val="100000"/>
              </a:schemeClr>
            </a:solidFill>
            <a:prstDash val="solid"/>
            <a:round/>
          </a:ln>
        </p:spPr>
      </p:sp>
      <p:sp>
        <p:nvSpPr>
          <p:cNvPr id="1050431" name=""/>
          <p:cNvSpPr/>
          <p:nvPr/>
        </p:nvSpPr>
        <p:spPr>
          <a:xfrm rot="0" flipV="1">
            <a:off x="7404100" y="5357812"/>
            <a:ext cx="0" cy="76200"/>
          </a:xfrm>
          <a:prstGeom prst="line"/>
          <a:noFill/>
          <a:ln w="9525" cap="flat" cmpd="sng">
            <a:solidFill>
              <a:schemeClr val="dk1">
                <a:alpha val="100000"/>
              </a:schemeClr>
            </a:solidFill>
            <a:prstDash val="solid"/>
            <a:round/>
          </a:ln>
        </p:spPr>
      </p:sp>
      <p:sp>
        <p:nvSpPr>
          <p:cNvPr id="1050432" name=""/>
          <p:cNvSpPr/>
          <p:nvPr/>
        </p:nvSpPr>
        <p:spPr>
          <a:xfrm rot="0" flipV="1">
            <a:off x="8166100" y="5357812"/>
            <a:ext cx="0" cy="76200"/>
          </a:xfrm>
          <a:prstGeom prst="line"/>
          <a:noFill/>
          <a:ln w="9525" cap="flat" cmpd="sng">
            <a:solidFill>
              <a:schemeClr val="dk1">
                <a:alpha val="100000"/>
              </a:schemeClr>
            </a:solidFill>
            <a:prstDash val="solid"/>
            <a:round/>
          </a:ln>
        </p:spPr>
      </p:sp>
      <p:sp>
        <p:nvSpPr>
          <p:cNvPr id="1050433" name=""/>
          <p:cNvSpPr/>
          <p:nvPr/>
        </p:nvSpPr>
        <p:spPr>
          <a:xfrm rot="0">
            <a:off x="8318500" y="5357812"/>
            <a:ext cx="482600" cy="519112"/>
          </a:xfrm>
          <a:prstGeom prst="rect"/>
          <a:noFill/>
          <a:ln>
            <a:noFill/>
          </a:ln>
        </p:spPr>
        <p:txBody>
          <a:bodyPr anchor="t" bIns="45720" lIns="91440" rIns="91440" tIns="45720" vert="horz" wrap="none">
            <a:spAutoFit/>
          </a:bodyPr>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eaLnBrk="1" hangingPunct="1" latinLnBrk="1" lvl="0">
              <a:lnSpc>
                <a:spcPct val="100000"/>
              </a:lnSpc>
              <a:spcBef>
                <a:spcPct val="0"/>
              </a:spcBef>
              <a:buFontTx/>
              <a:buNone/>
            </a:pPr>
            <a:r>
              <a:rPr altLang="zh-CN" sz="2800" i="1" lang="en-US">
                <a:ea typeface="楷体_GB2312" pitchFamily="49" charset="-122"/>
              </a:rPr>
              <a:t>x</a:t>
            </a:r>
            <a:r>
              <a:rPr altLang="zh-CN" baseline="-30000" sz="2800" i="1" lang="en-US">
                <a:ea typeface="楷体_GB2312" pitchFamily="49" charset="-122"/>
              </a:rPr>
              <a:t>1</a:t>
            </a:r>
          </a:p>
        </p:txBody>
      </p:sp>
      <p:sp>
        <p:nvSpPr>
          <p:cNvPr id="1050434" name=""/>
          <p:cNvSpPr/>
          <p:nvPr/>
        </p:nvSpPr>
        <p:spPr>
          <a:xfrm rot="0">
            <a:off x="4432300" y="1776412"/>
            <a:ext cx="482600" cy="519112"/>
          </a:xfrm>
          <a:prstGeom prst="rect"/>
          <a:noFill/>
          <a:ln>
            <a:noFill/>
          </a:ln>
        </p:spPr>
        <p:txBody>
          <a:bodyPr anchor="t" bIns="45720" lIns="91440" rIns="91440" tIns="45720" vert="horz" wrap="none">
            <a:spAutoFit/>
          </a:bodyPr>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eaLnBrk="1" hangingPunct="1" latinLnBrk="1" lvl="0">
              <a:lnSpc>
                <a:spcPct val="100000"/>
              </a:lnSpc>
              <a:spcBef>
                <a:spcPct val="0"/>
              </a:spcBef>
              <a:buFontTx/>
              <a:buNone/>
            </a:pPr>
            <a:r>
              <a:rPr altLang="zh-CN" sz="2800" i="1" lang="en-US">
                <a:ea typeface="楷体_GB2312" pitchFamily="49" charset="-122"/>
              </a:rPr>
              <a:t>x</a:t>
            </a:r>
            <a:r>
              <a:rPr altLang="zh-CN" baseline="-30000" sz="2800" i="1" lang="en-US">
                <a:ea typeface="楷体_GB2312" pitchFamily="49" charset="-122"/>
              </a:rPr>
              <a:t>2</a:t>
            </a:r>
          </a:p>
        </p:txBody>
      </p:sp>
      <p:sp>
        <p:nvSpPr>
          <p:cNvPr id="1050435" name=""/>
          <p:cNvSpPr/>
          <p:nvPr/>
        </p:nvSpPr>
        <p:spPr>
          <a:xfrm rot="0" flipH="1" flipV="1">
            <a:off x="5803900" y="2081212"/>
            <a:ext cx="2286000" cy="3657600"/>
          </a:xfrm>
          <a:prstGeom prst="line"/>
          <a:noFill/>
          <a:ln w="28575" cap="flat" cmpd="sng">
            <a:solidFill>
              <a:schemeClr val="dk1">
                <a:alpha val="100000"/>
              </a:schemeClr>
            </a:solidFill>
            <a:prstDash val="solid"/>
            <a:round/>
          </a:ln>
        </p:spPr>
      </p:sp>
      <p:sp>
        <p:nvSpPr>
          <p:cNvPr id="1050436" name=""/>
          <p:cNvSpPr/>
          <p:nvPr/>
        </p:nvSpPr>
        <p:spPr>
          <a:xfrm rot="0">
            <a:off x="5422900" y="1776412"/>
            <a:ext cx="438150" cy="396875"/>
          </a:xfrm>
          <a:prstGeom prst="rect"/>
          <a:noFill/>
          <a:ln>
            <a:noFill/>
          </a:ln>
        </p:spPr>
        <p:txBody>
          <a:bodyPr anchor="t" bIns="45720" lIns="91440" rIns="91440" tIns="45720" vert="horz" wrap="none">
            <a:spAutoFit/>
          </a:bodyPr>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eaLnBrk="1" hangingPunct="1" latinLnBrk="1" lvl="0">
              <a:lnSpc>
                <a:spcPct val="100000"/>
              </a:lnSpc>
              <a:spcBef>
                <a:spcPct val="0"/>
              </a:spcBef>
              <a:buFontTx/>
              <a:buNone/>
            </a:pPr>
            <a:r>
              <a:rPr altLang="zh-CN" sz="2000" lang="en-US">
                <a:ea typeface="宋体" pitchFamily="2" charset="-122"/>
              </a:rPr>
              <a:t>⑴</a:t>
            </a:r>
          </a:p>
        </p:txBody>
      </p:sp>
      <p:sp>
        <p:nvSpPr>
          <p:cNvPr id="1050437" name=""/>
          <p:cNvSpPr/>
          <p:nvPr/>
        </p:nvSpPr>
        <p:spPr>
          <a:xfrm rot="0">
            <a:off x="6718300" y="1928812"/>
            <a:ext cx="438150" cy="396875"/>
          </a:xfrm>
          <a:prstGeom prst="rect"/>
          <a:noFill/>
          <a:ln>
            <a:noFill/>
          </a:ln>
        </p:spPr>
        <p:txBody>
          <a:bodyPr anchor="t" bIns="45720" lIns="91440" rIns="91440" tIns="45720" vert="horz" wrap="none">
            <a:spAutoFit/>
          </a:bodyPr>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eaLnBrk="1" hangingPunct="1" latinLnBrk="1" lvl="0">
              <a:lnSpc>
                <a:spcPct val="100000"/>
              </a:lnSpc>
              <a:spcBef>
                <a:spcPct val="0"/>
              </a:spcBef>
              <a:buFontTx/>
              <a:buNone/>
            </a:pPr>
            <a:r>
              <a:rPr altLang="zh-CN" sz="2000" lang="en-US">
                <a:ea typeface="宋体" pitchFamily="2" charset="-122"/>
              </a:rPr>
              <a:t>⑵</a:t>
            </a:r>
          </a:p>
        </p:txBody>
      </p:sp>
      <p:sp>
        <p:nvSpPr>
          <p:cNvPr id="1050438" name=""/>
          <p:cNvSpPr/>
          <p:nvPr/>
        </p:nvSpPr>
        <p:spPr>
          <a:xfrm rot="0" flipV="1">
            <a:off x="4737100" y="2005012"/>
            <a:ext cx="1905000" cy="3810000"/>
          </a:xfrm>
          <a:prstGeom prst="line"/>
          <a:noFill/>
          <a:ln w="28575" cap="flat" cmpd="sng">
            <a:solidFill>
              <a:schemeClr val="dk1">
                <a:alpha val="100000"/>
              </a:schemeClr>
            </a:solidFill>
            <a:prstDash val="solid"/>
            <a:round/>
          </a:ln>
        </p:spPr>
      </p:sp>
      <p:sp>
        <p:nvSpPr>
          <p:cNvPr id="1050439" name=""/>
          <p:cNvSpPr txBox="1"/>
          <p:nvPr/>
        </p:nvSpPr>
        <p:spPr>
          <a:xfrm rot="0">
            <a:off x="4660900" y="2919412"/>
            <a:ext cx="311150" cy="396875"/>
          </a:xfrm>
          <a:prstGeom prst="rect"/>
          <a:noFill/>
          <a:ln>
            <a:noFill/>
          </a:ln>
        </p:spPr>
        <p:txBody>
          <a:bodyPr anchor="t" bIns="45720" lIns="91440" rIns="91440" tIns="45720" vert="horz" wrap="none">
            <a:spAutoFit/>
          </a:bodyPr>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eaLnBrk="1" hangingPunct="1" latinLnBrk="1" lvl="0">
              <a:lnSpc>
                <a:spcPct val="100000"/>
              </a:lnSpc>
              <a:spcBef>
                <a:spcPct val="0"/>
              </a:spcBef>
              <a:buFontTx/>
              <a:buNone/>
            </a:pPr>
            <a:r>
              <a:rPr altLang="zh-CN" sz="2000" lang="en-US">
                <a:ea typeface="宋体" pitchFamily="2" charset="-122"/>
              </a:rPr>
              <a:t>3</a:t>
            </a:r>
          </a:p>
        </p:txBody>
      </p:sp>
      <p:sp>
        <p:nvSpPr>
          <p:cNvPr id="1050440" name=""/>
          <p:cNvSpPr txBox="1"/>
          <p:nvPr/>
        </p:nvSpPr>
        <p:spPr>
          <a:xfrm rot="0">
            <a:off x="7251700" y="5434012"/>
            <a:ext cx="311150" cy="396875"/>
          </a:xfrm>
          <a:prstGeom prst="rect"/>
          <a:noFill/>
          <a:ln>
            <a:noFill/>
          </a:ln>
        </p:spPr>
        <p:txBody>
          <a:bodyPr anchor="t" bIns="45720" lIns="91440" rIns="91440" tIns="45720" vert="horz" wrap="none">
            <a:spAutoFit/>
          </a:bodyPr>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eaLnBrk="1" hangingPunct="1" latinLnBrk="1" lvl="0">
              <a:lnSpc>
                <a:spcPct val="100000"/>
              </a:lnSpc>
              <a:spcBef>
                <a:spcPct val="0"/>
              </a:spcBef>
              <a:buFontTx/>
              <a:buNone/>
            </a:pPr>
            <a:r>
              <a:rPr altLang="zh-CN" sz="2000" lang="en-US">
                <a:ea typeface="宋体" pitchFamily="2" charset="-122"/>
              </a:rPr>
              <a:t>3</a:t>
            </a:r>
          </a:p>
        </p:txBody>
      </p:sp>
      <p:sp>
        <p:nvSpPr>
          <p:cNvPr id="1050441" name=""/>
          <p:cNvSpPr txBox="1"/>
          <p:nvPr/>
        </p:nvSpPr>
        <p:spPr>
          <a:xfrm rot="0">
            <a:off x="6489700" y="2462212"/>
            <a:ext cx="1393825" cy="457200"/>
          </a:xfrm>
          <a:prstGeom prst="rect"/>
          <a:noFill/>
          <a:ln>
            <a:noFill/>
          </a:ln>
        </p:spPr>
        <p:txBody>
          <a:bodyPr anchor="t" bIns="45720" lIns="91440" rIns="91440" tIns="45720" vert="horz" wrap="none">
            <a:spAutoFit/>
          </a:bodyPr>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eaLnBrk="1" hangingPunct="1" latinLnBrk="1" lvl="0">
              <a:lnSpc>
                <a:spcPct val="100000"/>
              </a:lnSpc>
              <a:spcBef>
                <a:spcPct val="0"/>
              </a:spcBef>
              <a:buFontTx/>
              <a:buNone/>
            </a:pPr>
            <a:r>
              <a:rPr altLang="zh-CN" lang="en-US">
                <a:ea typeface="宋体" pitchFamily="2" charset="-122"/>
              </a:rPr>
              <a:t>(3/2,10/3)</a:t>
            </a:r>
          </a:p>
        </p:txBody>
      </p:sp>
      <p:sp>
        <p:nvSpPr>
          <p:cNvPr id="1050442" name=""/>
          <p:cNvSpPr/>
          <p:nvPr/>
        </p:nvSpPr>
        <p:spPr>
          <a:xfrm rot="0">
            <a:off x="4356100" y="4748212"/>
            <a:ext cx="1295400" cy="1295400"/>
          </a:xfrm>
          <a:prstGeom prst="line"/>
          <a:noFill/>
          <a:ln w="28575" cap="flat" cmpd="sng">
            <a:solidFill>
              <a:srgbClr val="0099FF">
                <a:alpha val="100000"/>
              </a:srgbClr>
            </a:solidFill>
            <a:prstDash val="lgDash"/>
            <a:round/>
          </a:ln>
        </p:spPr>
      </p:sp>
      <p:sp>
        <p:nvSpPr>
          <p:cNvPr id="1050443" name=""/>
          <p:cNvSpPr/>
          <p:nvPr/>
        </p:nvSpPr>
        <p:spPr>
          <a:xfrm rot="0">
            <a:off x="5041900" y="3071812"/>
            <a:ext cx="2209800" cy="0"/>
          </a:xfrm>
          <a:prstGeom prst="line"/>
          <a:noFill/>
          <a:ln w="9525" cap="flat" cmpd="sng">
            <a:solidFill>
              <a:schemeClr val="dk1">
                <a:alpha val="100000"/>
              </a:schemeClr>
            </a:solidFill>
            <a:prstDash val="dash"/>
            <a:round/>
          </a:ln>
        </p:spPr>
      </p:sp>
      <p:sp>
        <p:nvSpPr>
          <p:cNvPr id="1050444" name=""/>
          <p:cNvSpPr/>
          <p:nvPr/>
        </p:nvSpPr>
        <p:spPr>
          <a:xfrm rot="0">
            <a:off x="5041900" y="3833812"/>
            <a:ext cx="2438400" cy="0"/>
          </a:xfrm>
          <a:prstGeom prst="line"/>
          <a:noFill/>
          <a:ln w="9525" cap="flat" cmpd="sng">
            <a:solidFill>
              <a:schemeClr val="dk1">
                <a:alpha val="100000"/>
              </a:schemeClr>
            </a:solidFill>
            <a:prstDash val="dash"/>
            <a:round/>
          </a:ln>
        </p:spPr>
      </p:sp>
      <p:sp>
        <p:nvSpPr>
          <p:cNvPr id="1050445" name=""/>
          <p:cNvSpPr/>
          <p:nvPr/>
        </p:nvSpPr>
        <p:spPr>
          <a:xfrm rot="0">
            <a:off x="5041900" y="4672012"/>
            <a:ext cx="2819400" cy="0"/>
          </a:xfrm>
          <a:prstGeom prst="line"/>
          <a:noFill/>
          <a:ln w="9525" cap="flat" cmpd="sng">
            <a:solidFill>
              <a:schemeClr val="dk1">
                <a:alpha val="100000"/>
              </a:schemeClr>
            </a:solidFill>
            <a:prstDash val="dash"/>
            <a:round/>
          </a:ln>
        </p:spPr>
      </p:sp>
      <p:sp>
        <p:nvSpPr>
          <p:cNvPr id="1050446" name=""/>
          <p:cNvSpPr/>
          <p:nvPr/>
        </p:nvSpPr>
        <p:spPr>
          <a:xfrm rot="0">
            <a:off x="5041900" y="2309812"/>
            <a:ext cx="2209800" cy="0"/>
          </a:xfrm>
          <a:prstGeom prst="line"/>
          <a:noFill/>
          <a:ln w="9525" cap="flat" cmpd="sng">
            <a:solidFill>
              <a:schemeClr val="dk1">
                <a:alpha val="100000"/>
              </a:schemeClr>
            </a:solidFill>
            <a:prstDash val="dash"/>
            <a:round/>
          </a:ln>
        </p:spPr>
      </p:sp>
      <p:sp>
        <p:nvSpPr>
          <p:cNvPr id="1050447" name=""/>
          <p:cNvSpPr/>
          <p:nvPr/>
        </p:nvSpPr>
        <p:spPr>
          <a:xfrm rot="0" flipV="1">
            <a:off x="5880100" y="1700212"/>
            <a:ext cx="0" cy="3733800"/>
          </a:xfrm>
          <a:prstGeom prst="line"/>
          <a:noFill/>
          <a:ln w="9525" cap="flat" cmpd="sng">
            <a:solidFill>
              <a:schemeClr val="dk1">
                <a:alpha val="100000"/>
              </a:schemeClr>
            </a:solidFill>
            <a:prstDash val="dash"/>
            <a:round/>
          </a:ln>
        </p:spPr>
      </p:sp>
      <p:sp>
        <p:nvSpPr>
          <p:cNvPr id="1050448" name=""/>
          <p:cNvSpPr/>
          <p:nvPr/>
        </p:nvSpPr>
        <p:spPr>
          <a:xfrm rot="0" flipV="1">
            <a:off x="6642100" y="1700212"/>
            <a:ext cx="0" cy="3733800"/>
          </a:xfrm>
          <a:prstGeom prst="line"/>
          <a:noFill/>
          <a:ln w="9525" cap="flat" cmpd="sng">
            <a:solidFill>
              <a:schemeClr val="dk1">
                <a:alpha val="100000"/>
              </a:schemeClr>
            </a:solidFill>
            <a:prstDash val="dash"/>
            <a:round/>
          </a:ln>
        </p:spPr>
      </p:sp>
      <p:sp>
        <p:nvSpPr>
          <p:cNvPr id="1050449" name=""/>
          <p:cNvSpPr/>
          <p:nvPr/>
        </p:nvSpPr>
        <p:spPr>
          <a:xfrm rot="0" flipV="1">
            <a:off x="7404100" y="4214812"/>
            <a:ext cx="0" cy="1219200"/>
          </a:xfrm>
          <a:prstGeom prst="line"/>
          <a:noFill/>
          <a:ln w="9525" cap="flat" cmpd="sng">
            <a:solidFill>
              <a:schemeClr val="dk1">
                <a:alpha val="100000"/>
              </a:schemeClr>
            </a:solidFill>
            <a:prstDash val="dash"/>
            <a:round/>
          </a:ln>
        </p:spPr>
      </p:sp>
      <p:sp>
        <p:nvSpPr>
          <p:cNvPr id="1050450" name=""/>
          <p:cNvSpPr/>
          <p:nvPr/>
        </p:nvSpPr>
        <p:spPr>
          <a:xfrm rot="0">
            <a:off x="5803900" y="4595812"/>
            <a:ext cx="152400" cy="152400"/>
          </a:xfrm>
          <a:prstGeom prst="ellipse"/>
          <a:solidFill>
            <a:schemeClr val="lt2"/>
          </a:solidFill>
          <a:ln w="9525" cap="flat" cmpd="sng">
            <a:solidFill>
              <a:schemeClr val="dk1">
                <a:alpha val="100000"/>
              </a:schemeClr>
            </a:solidFill>
            <a:prstDash val="solid"/>
            <a:round/>
          </a:ln>
        </p:spPr>
        <p:txBody>
          <a:bodyPr anchor="ctr" bIns="45720" lIns="91440" rIns="91440" tIns="45720" vert="horz" wrap="none"/>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eaLnBrk="1" hangingPunct="1" latinLnBrk="1" lvl="0"/>
            <a:endParaRPr altLang="en-US" lang="zh-CN"/>
          </a:p>
        </p:txBody>
      </p:sp>
      <p:sp>
        <p:nvSpPr>
          <p:cNvPr id="1050451" name=""/>
          <p:cNvSpPr/>
          <p:nvPr/>
        </p:nvSpPr>
        <p:spPr>
          <a:xfrm rot="0">
            <a:off x="6565900" y="4595812"/>
            <a:ext cx="152400" cy="152400"/>
          </a:xfrm>
          <a:prstGeom prst="ellipse"/>
          <a:solidFill>
            <a:schemeClr val="lt2"/>
          </a:solidFill>
          <a:ln w="9525" cap="flat" cmpd="sng">
            <a:solidFill>
              <a:schemeClr val="dk1">
                <a:alpha val="100000"/>
              </a:schemeClr>
            </a:solidFill>
            <a:prstDash val="solid"/>
            <a:round/>
          </a:ln>
        </p:spPr>
        <p:txBody>
          <a:bodyPr anchor="ctr" bIns="45720" lIns="91440" rIns="91440" tIns="45720" vert="horz" wrap="none"/>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eaLnBrk="1" hangingPunct="1" latinLnBrk="1" lvl="0"/>
            <a:endParaRPr altLang="en-US" lang="zh-CN"/>
          </a:p>
        </p:txBody>
      </p:sp>
      <p:sp>
        <p:nvSpPr>
          <p:cNvPr id="1050452" name=""/>
          <p:cNvSpPr/>
          <p:nvPr/>
        </p:nvSpPr>
        <p:spPr>
          <a:xfrm rot="0">
            <a:off x="7327900" y="4595812"/>
            <a:ext cx="152400" cy="152400"/>
          </a:xfrm>
          <a:prstGeom prst="ellipse"/>
          <a:solidFill>
            <a:srgbClr val="FFB445"/>
          </a:solidFill>
          <a:ln w="9525" cap="flat" cmpd="sng">
            <a:solidFill>
              <a:schemeClr val="dk1">
                <a:alpha val="100000"/>
              </a:schemeClr>
            </a:solidFill>
            <a:prstDash val="solid"/>
            <a:round/>
          </a:ln>
        </p:spPr>
        <p:txBody>
          <a:bodyPr anchor="ctr" bIns="45720" lIns="91440" rIns="91440" tIns="45720" vert="horz" wrap="none"/>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eaLnBrk="1" hangingPunct="1" latinLnBrk="1" lvl="0"/>
            <a:endParaRPr altLang="en-US" lang="zh-CN"/>
          </a:p>
        </p:txBody>
      </p:sp>
      <p:sp>
        <p:nvSpPr>
          <p:cNvPr id="1050453" name=""/>
          <p:cNvSpPr/>
          <p:nvPr/>
        </p:nvSpPr>
        <p:spPr>
          <a:xfrm rot="0">
            <a:off x="5803900" y="3757612"/>
            <a:ext cx="152400" cy="152400"/>
          </a:xfrm>
          <a:prstGeom prst="ellipse"/>
          <a:solidFill>
            <a:schemeClr val="lt2"/>
          </a:solidFill>
          <a:ln w="9525" cap="flat" cmpd="sng">
            <a:solidFill>
              <a:schemeClr val="dk1">
                <a:alpha val="100000"/>
              </a:schemeClr>
            </a:solidFill>
            <a:prstDash val="solid"/>
            <a:round/>
          </a:ln>
        </p:spPr>
        <p:txBody>
          <a:bodyPr anchor="ctr" bIns="45720" lIns="91440" rIns="91440" tIns="45720" vert="horz" wrap="none"/>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eaLnBrk="1" hangingPunct="1" latinLnBrk="1" lvl="0"/>
            <a:endParaRPr altLang="en-US" lang="zh-CN"/>
          </a:p>
        </p:txBody>
      </p:sp>
      <p:sp>
        <p:nvSpPr>
          <p:cNvPr id="1050454" name=""/>
          <p:cNvSpPr/>
          <p:nvPr/>
        </p:nvSpPr>
        <p:spPr>
          <a:xfrm rot="0">
            <a:off x="6565900" y="3757612"/>
            <a:ext cx="152400" cy="152400"/>
          </a:xfrm>
          <a:prstGeom prst="ellipse"/>
          <a:solidFill>
            <a:srgbClr val="FF9900"/>
          </a:solidFill>
          <a:ln w="9525" cap="flat" cmpd="sng">
            <a:solidFill>
              <a:schemeClr val="dk1">
                <a:alpha val="100000"/>
              </a:schemeClr>
            </a:solidFill>
            <a:prstDash val="solid"/>
            <a:round/>
          </a:ln>
        </p:spPr>
        <p:txBody>
          <a:bodyPr anchor="ctr" bIns="45720" lIns="91440" rIns="91440" tIns="45720" vert="horz" wrap="none"/>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eaLnBrk="1" hangingPunct="1" latinLnBrk="1" lvl="0"/>
            <a:endParaRPr altLang="en-US" lang="zh-CN"/>
          </a:p>
        </p:txBody>
      </p:sp>
      <p:sp>
        <p:nvSpPr>
          <p:cNvPr id="1050455" name=""/>
          <p:cNvSpPr/>
          <p:nvPr/>
        </p:nvSpPr>
        <p:spPr>
          <a:xfrm rot="0">
            <a:off x="5803900" y="5357812"/>
            <a:ext cx="152400" cy="152400"/>
          </a:xfrm>
          <a:prstGeom prst="ellipse"/>
          <a:solidFill>
            <a:schemeClr val="lt2"/>
          </a:solidFill>
          <a:ln w="9525" cap="flat" cmpd="sng">
            <a:solidFill>
              <a:schemeClr val="dk1">
                <a:alpha val="100000"/>
              </a:schemeClr>
            </a:solidFill>
            <a:prstDash val="solid"/>
            <a:round/>
          </a:ln>
        </p:spPr>
        <p:txBody>
          <a:bodyPr anchor="ctr" bIns="45720" lIns="91440" rIns="91440" tIns="45720" vert="horz" wrap="none"/>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eaLnBrk="1" hangingPunct="1" latinLnBrk="1" lvl="0"/>
            <a:endParaRPr altLang="en-US" lang="zh-CN"/>
          </a:p>
        </p:txBody>
      </p:sp>
      <p:sp>
        <p:nvSpPr>
          <p:cNvPr id="1050456" name=""/>
          <p:cNvSpPr/>
          <p:nvPr/>
        </p:nvSpPr>
        <p:spPr>
          <a:xfrm rot="0">
            <a:off x="6565900" y="5357812"/>
            <a:ext cx="152400" cy="152400"/>
          </a:xfrm>
          <a:prstGeom prst="ellipse"/>
          <a:solidFill>
            <a:schemeClr val="lt2"/>
          </a:solidFill>
          <a:ln w="9525" cap="flat" cmpd="sng">
            <a:solidFill>
              <a:schemeClr val="dk1">
                <a:alpha val="100000"/>
              </a:schemeClr>
            </a:solidFill>
            <a:prstDash val="solid"/>
            <a:round/>
          </a:ln>
        </p:spPr>
        <p:txBody>
          <a:bodyPr anchor="ctr" bIns="45720" lIns="91440" rIns="91440" tIns="45720" vert="horz" wrap="none"/>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eaLnBrk="1" hangingPunct="1" latinLnBrk="1" lvl="0"/>
            <a:endParaRPr altLang="en-US" lang="zh-CN"/>
          </a:p>
        </p:txBody>
      </p:sp>
      <p:sp>
        <p:nvSpPr>
          <p:cNvPr id="1050457" name=""/>
          <p:cNvSpPr/>
          <p:nvPr/>
        </p:nvSpPr>
        <p:spPr>
          <a:xfrm rot="0">
            <a:off x="7327900" y="5357812"/>
            <a:ext cx="152400" cy="152400"/>
          </a:xfrm>
          <a:prstGeom prst="ellipse"/>
          <a:solidFill>
            <a:schemeClr val="lt2"/>
          </a:solidFill>
          <a:ln w="9525" cap="flat" cmpd="sng">
            <a:solidFill>
              <a:schemeClr val="dk1">
                <a:alpha val="100000"/>
              </a:schemeClr>
            </a:solidFill>
            <a:prstDash val="solid"/>
            <a:round/>
          </a:ln>
        </p:spPr>
        <p:txBody>
          <a:bodyPr anchor="ctr" bIns="45720" lIns="91440" rIns="91440" tIns="45720" vert="horz" wrap="none"/>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eaLnBrk="1" hangingPunct="1" latinLnBrk="1" lvl="0"/>
            <a:endParaRPr altLang="en-US" lang="zh-CN"/>
          </a:p>
        </p:txBody>
      </p:sp>
      <p:sp>
        <p:nvSpPr>
          <p:cNvPr id="1050458" name=""/>
          <p:cNvSpPr/>
          <p:nvPr/>
        </p:nvSpPr>
        <p:spPr>
          <a:xfrm rot="0">
            <a:off x="5803900" y="2233612"/>
            <a:ext cx="152400" cy="152400"/>
          </a:xfrm>
          <a:prstGeom prst="ellipse"/>
          <a:solidFill>
            <a:srgbClr val="FF0000"/>
          </a:solidFill>
          <a:ln w="9525" cap="flat" cmpd="sng">
            <a:solidFill>
              <a:schemeClr val="dk1">
                <a:alpha val="100000"/>
              </a:schemeClr>
            </a:solidFill>
            <a:prstDash val="solid"/>
            <a:round/>
          </a:ln>
        </p:spPr>
        <p:txBody>
          <a:bodyPr anchor="ctr" bIns="45720" lIns="91440" rIns="91440" tIns="45720" vert="horz" wrap="none"/>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eaLnBrk="1" hangingPunct="1" latinLnBrk="1" lvl="0"/>
            <a:endParaRPr altLang="en-US" lang="zh-CN"/>
          </a:p>
        </p:txBody>
      </p:sp>
      <p:sp>
        <p:nvSpPr>
          <p:cNvPr id="1050459" name=""/>
          <p:cNvSpPr/>
          <p:nvPr/>
        </p:nvSpPr>
        <p:spPr>
          <a:xfrm rot="0">
            <a:off x="5803900" y="2995612"/>
            <a:ext cx="152400" cy="152400"/>
          </a:xfrm>
          <a:prstGeom prst="ellipse"/>
          <a:solidFill>
            <a:srgbClr val="FF0000"/>
          </a:solidFill>
          <a:ln w="9525" cap="flat" cmpd="sng">
            <a:solidFill>
              <a:schemeClr val="dk1">
                <a:alpha val="100000"/>
              </a:schemeClr>
            </a:solidFill>
            <a:prstDash val="solid"/>
            <a:round/>
          </a:ln>
        </p:spPr>
        <p:txBody>
          <a:bodyPr anchor="ctr" bIns="45720" lIns="91440" rIns="91440" tIns="45720" vert="horz" wrap="none"/>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eaLnBrk="1" hangingPunct="1" latinLnBrk="1" lvl="0"/>
            <a:endParaRPr altLang="en-US" lang="zh-CN"/>
          </a:p>
        </p:txBody>
      </p:sp>
      <p:sp>
        <p:nvSpPr>
          <p:cNvPr id="1050460" name=""/>
          <p:cNvSpPr/>
          <p:nvPr/>
        </p:nvSpPr>
        <p:spPr>
          <a:xfrm rot="0">
            <a:off x="6565900" y="2995612"/>
            <a:ext cx="152400" cy="152400"/>
          </a:xfrm>
          <a:prstGeom prst="ellipse"/>
          <a:solidFill>
            <a:srgbClr val="FF0000"/>
          </a:solidFill>
          <a:ln w="9525" cap="flat" cmpd="sng">
            <a:solidFill>
              <a:schemeClr val="dk1">
                <a:alpha val="100000"/>
              </a:schemeClr>
            </a:solidFill>
            <a:prstDash val="solid"/>
            <a:round/>
          </a:ln>
        </p:spPr>
        <p:txBody>
          <a:bodyPr anchor="ctr" bIns="45720" lIns="91440" rIns="91440" tIns="45720" vert="horz" wrap="none"/>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eaLnBrk="1" hangingPunct="1" latinLnBrk="1" lvl="0"/>
            <a:endParaRPr altLang="en-US" lang="zh-CN"/>
          </a:p>
        </p:txBody>
      </p:sp>
      <p:sp>
        <p:nvSpPr>
          <p:cNvPr id="1050461" name=""/>
          <p:cNvSpPr/>
          <p:nvPr/>
        </p:nvSpPr>
        <p:spPr>
          <a:xfrm rot="0">
            <a:off x="6565900" y="2233612"/>
            <a:ext cx="152400" cy="152400"/>
          </a:xfrm>
          <a:prstGeom prst="ellipse"/>
          <a:solidFill>
            <a:srgbClr val="FF0000"/>
          </a:solidFill>
          <a:ln w="9525" cap="flat" cmpd="sng">
            <a:solidFill>
              <a:schemeClr val="dk1">
                <a:alpha val="100000"/>
              </a:schemeClr>
            </a:solidFill>
            <a:prstDash val="solid"/>
            <a:round/>
          </a:ln>
        </p:spPr>
        <p:txBody>
          <a:bodyPr anchor="ctr" bIns="45720" lIns="91440" rIns="91440" tIns="45720" vert="horz" wrap="none"/>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eaLnBrk="1" hangingPunct="1" latinLnBrk="1" lvl="0"/>
            <a:endParaRPr altLang="en-US" lang="zh-CN"/>
          </a:p>
        </p:txBody>
      </p:sp>
      <p:sp>
        <p:nvSpPr>
          <p:cNvPr id="1050462" name=""/>
          <p:cNvSpPr/>
          <p:nvPr/>
        </p:nvSpPr>
        <p:spPr>
          <a:xfrm rot="0">
            <a:off x="4965700" y="5357812"/>
            <a:ext cx="152400" cy="152400"/>
          </a:xfrm>
          <a:prstGeom prst="ellipse"/>
          <a:solidFill>
            <a:schemeClr val="lt2"/>
          </a:solidFill>
          <a:ln w="9525" cap="flat" cmpd="sng">
            <a:solidFill>
              <a:schemeClr val="dk1">
                <a:alpha val="100000"/>
              </a:schemeClr>
            </a:solidFill>
            <a:prstDash val="solid"/>
            <a:round/>
          </a:ln>
        </p:spPr>
        <p:txBody>
          <a:bodyPr anchor="ctr" bIns="45720" lIns="91440" rIns="91440" tIns="45720" vert="horz" wrap="none"/>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eaLnBrk="1" hangingPunct="1" latinLnBrk="1" lvl="0"/>
            <a:endParaRPr altLang="en-US" lang="zh-CN"/>
          </a:p>
        </p:txBody>
      </p:sp>
      <p:sp>
        <p:nvSpPr>
          <p:cNvPr id="1050463" name=""/>
          <p:cNvSpPr/>
          <p:nvPr/>
        </p:nvSpPr>
        <p:spPr>
          <a:xfrm rot="0">
            <a:off x="5956300" y="3148012"/>
            <a:ext cx="1600200" cy="1676400"/>
          </a:xfrm>
          <a:prstGeom prst="line"/>
          <a:noFill/>
          <a:ln w="28575" cap="flat" cmpd="sng">
            <a:solidFill>
              <a:srgbClr val="0099FF">
                <a:alpha val="100000"/>
              </a:srgbClr>
            </a:solidFill>
            <a:prstDash val="lgDash"/>
            <a:round/>
          </a:ln>
        </p:spPr>
      </p:sp>
      <p:sp>
        <p:nvSpPr>
          <p:cNvPr id="1050464" name=""/>
          <p:cNvSpPr/>
          <p:nvPr/>
        </p:nvSpPr>
        <p:spPr>
          <a:xfrm rot="0">
            <a:off x="6032500" y="2538412"/>
            <a:ext cx="1600200" cy="1600200"/>
          </a:xfrm>
          <a:prstGeom prst="line"/>
          <a:noFill/>
          <a:ln w="28575" cap="flat" cmpd="sng">
            <a:solidFill>
              <a:srgbClr val="0099FF">
                <a:alpha val="100000"/>
              </a:srgbClr>
            </a:solidFill>
            <a:prstDash val="lgDash"/>
            <a:round/>
          </a:ln>
        </p:spPr>
      </p:sp>
      <p:sp>
        <p:nvSpPr>
          <p:cNvPr id="1050465" name=""/>
          <p:cNvSpPr/>
          <p:nvPr/>
        </p:nvSpPr>
        <p:spPr>
          <a:xfrm rot="0">
            <a:off x="6184900" y="2690812"/>
            <a:ext cx="152400" cy="152400"/>
          </a:xfrm>
          <a:prstGeom prst="ellipse"/>
          <a:solidFill>
            <a:schemeClr val="accent2"/>
          </a:solidFill>
          <a:ln w="9525" cap="flat" cmpd="sng">
            <a:solidFill>
              <a:schemeClr val="dk1">
                <a:alpha val="100000"/>
              </a:schemeClr>
            </a:solidFill>
            <a:prstDash val="solid"/>
            <a:round/>
          </a:ln>
        </p:spPr>
        <p:txBody>
          <a:bodyPr anchor="ctr" bIns="45720" lIns="91440" rIns="91440" tIns="45720" vert="horz" wrap="none"/>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eaLnBrk="1" hangingPunct="1" latinLnBrk="1" lvl="0"/>
            <a:endParaRPr altLang="en-US" lang="zh-CN"/>
          </a:p>
        </p:txBody>
      </p:sp>
      <p:sp>
        <p:nvSpPr>
          <p:cNvPr id="1050466" name=""/>
          <p:cNvSpPr/>
          <p:nvPr/>
        </p:nvSpPr>
        <p:spPr>
          <a:xfrm rot="0">
            <a:off x="5346700" y="3605212"/>
            <a:ext cx="1752600" cy="1828800"/>
          </a:xfrm>
          <a:prstGeom prst="line"/>
          <a:noFill/>
          <a:ln w="28575" cap="flat" cmpd="sng">
            <a:solidFill>
              <a:srgbClr val="0099FF">
                <a:alpha val="100000"/>
              </a:srgbClr>
            </a:solidFill>
            <a:prstDash val="lgDash"/>
            <a:round/>
          </a:ln>
        </p:spPr>
      </p:sp>
      <p:sp>
        <p:nvSpPr>
          <p:cNvPr id="1050467" name=""/>
          <p:cNvSpPr/>
          <p:nvPr/>
        </p:nvSpPr>
        <p:spPr>
          <a:xfrm rot="0">
            <a:off x="4889500" y="4214812"/>
            <a:ext cx="1524000" cy="1600200"/>
          </a:xfrm>
          <a:prstGeom prst="line"/>
          <a:noFill/>
          <a:ln w="28575" cap="flat" cmpd="sng">
            <a:solidFill>
              <a:srgbClr val="0099FF">
                <a:alpha val="100000"/>
              </a:srgbClr>
            </a:solidFill>
            <a:prstDash val="lgDash"/>
            <a:round/>
          </a:ln>
        </p:spPr>
      </p:sp>
      <p:sp>
        <p:nvSpPr>
          <p:cNvPr id="1050468" name=""/>
          <p:cNvSpPr txBox="1"/>
          <p:nvPr/>
        </p:nvSpPr>
        <p:spPr>
          <a:xfrm rot="0">
            <a:off x="179387" y="3689350"/>
            <a:ext cx="4176712" cy="2476500"/>
          </a:xfrm>
          <a:prstGeom prst="rect"/>
          <a:noFill/>
          <a:ln>
            <a:noFill/>
          </a:ln>
        </p:spPr>
        <p:txBody>
          <a:bodyPr anchor="t" bIns="45720" lIns="91440" rIns="91440" tIns="45720" vert="horz">
            <a:spAutoFit/>
          </a:bodyPr>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eaLnBrk="1" hangingPunct="1" latinLnBrk="1" lvl="0">
              <a:lnSpc>
                <a:spcPct val="115000"/>
              </a:lnSpc>
              <a:buFontTx/>
              <a:buNone/>
            </a:pPr>
            <a:r>
              <a:rPr altLang="zh-CN" sz="2200" lang="en-US">
                <a:latin typeface="华文细黑" pitchFamily="2" charset="-122"/>
              </a:rPr>
              <a:t>	</a:t>
            </a:r>
            <a:r>
              <a:rPr altLang="en-US" sz="2200" lang="zh-CN">
                <a:latin typeface="华文细黑" pitchFamily="2" charset="-122"/>
              </a:rPr>
              <a:t>按整数规划约束条件，其可行解肯定在线性规划问题的可行域内且为整数点。故整数规划问题的可行解集是一个有限集，如右图所示。</a:t>
            </a:r>
            <a:r>
              <a:rPr altLang="zh-CN" lang="en-US"/>
              <a:t>其中(2,2),(3,1)</a:t>
            </a:r>
            <a:r>
              <a:rPr altLang="en-US" lang="zh-CN"/>
              <a:t>点的目标函数值最大，即为</a:t>
            </a:r>
            <a:r>
              <a:rPr altLang="zh-CN" lang="en-US"/>
              <a:t>Z=4</a:t>
            </a:r>
            <a:r>
              <a:rPr altLang="en-US" lang="zh-CN"/>
              <a:t>。</a:t>
            </a:r>
          </a:p>
        </p:txBody>
      </p:sp>
    </p:spTree>
  </p:cSld>
  <p:clrMapOvr>
    <a:masterClrMapping/>
  </p:clrMapOvr>
  <p:timing>
    <p:tnLst>
      <p:par>
        <p:cTn dur="indefinite" id="1" nodeType="tmRoot">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4" presetSubtype="16">
                                  <p:stCondLst>
                                    <p:cond delay="0"/>
                                  </p:stCondLst>
                                  <p:childTnLst>
                                    <p:set>
                                      <p:cBhvr>
                                        <p:cTn dur="1" fill="hold" id="6">
                                          <p:stCondLst>
                                            <p:cond delay="0"/>
                                          </p:stCondLst>
                                        </p:cTn>
                                        <p:tgtEl>
                                          <p:spTgt spid="1050420"/>
                                        </p:tgtEl>
                                        <p:attrNameLst>
                                          <p:attrName>style.visibility</p:attrName>
                                        </p:attrNameLst>
                                      </p:cBhvr>
                                      <p:to>
                                        <p:strVal val="visible"/>
                                      </p:to>
                                    </p:set>
                                    <p:animEffect transition="in" filter="box(in)">
                                      <p:cBhvr>
                                        <p:cTn dur="500" id="7"/>
                                        <p:tgtEl>
                                          <p:spTgt spid="1050420"/>
                                        </p:tgtEl>
                                      </p:cBhvr>
                                    </p:animEffect>
                                  </p:childTnLst>
                                </p:cTn>
                              </p:par>
                            </p:childTnLst>
                          </p:cTn>
                        </p:par>
                      </p:childTnLst>
                    </p:cTn>
                  </p:par>
                  <p:par>
                    <p:cTn fill="hold" id="8">
                      <p:stCondLst>
                        <p:cond delay="indefinite"/>
                      </p:stCondLst>
                      <p:childTnLst>
                        <p:par>
                          <p:cTn fill="hold" id="9">
                            <p:stCondLst>
                              <p:cond delay="0"/>
                            </p:stCondLst>
                            <p:childTnLst>
                              <p:par>
                                <p:cTn fill="hold" id="10" nodeType="clickEffect" presetClass="entr" presetID="2" presetSubtype="8">
                                  <p:stCondLst>
                                    <p:cond delay="0"/>
                                  </p:stCondLst>
                                  <p:childTnLst>
                                    <p:set>
                                      <p:cBhvr>
                                        <p:cTn dur="1" fill="hold" id="11">
                                          <p:stCondLst>
                                            <p:cond delay="0"/>
                                          </p:stCondLst>
                                        </p:cTn>
                                        <p:tgtEl>
                                          <p:spTgt spid="1050435"/>
                                        </p:tgtEl>
                                        <p:attrNameLst>
                                          <p:attrName>style.visibility</p:attrName>
                                        </p:attrNameLst>
                                      </p:cBhvr>
                                      <p:to>
                                        <p:strVal val="visible"/>
                                      </p:to>
                                    </p:set>
                                    <p:anim calcmode="lin" valueType="num">
                                      <p:cBhvr additive="base">
                                        <p:cTn dur="500" fill="hold" id="12"/>
                                        <p:tgtEl>
                                          <p:spTgt spid="1050435"/>
                                        </p:tgtEl>
                                        <p:attrNameLst>
                                          <p:attrName>ppt_x</p:attrName>
                                        </p:attrNameLst>
                                      </p:cBhvr>
                                      <p:tavLst>
                                        <p:tav tm="0">
                                          <p:val>
                                            <p:strVal val="0-#ppt_w/2"/>
                                          </p:val>
                                        </p:tav>
                                        <p:tav tm="100000">
                                          <p:val>
                                            <p:strVal val="#ppt_x"/>
                                          </p:val>
                                        </p:tav>
                                      </p:tavLst>
                                    </p:anim>
                                    <p:anim calcmode="lin" valueType="num">
                                      <p:cBhvr additive="base">
                                        <p:cTn dur="500" fill="hold" id="13"/>
                                        <p:tgtEl>
                                          <p:spTgt spid="1050435"/>
                                        </p:tgtEl>
                                        <p:attrNameLst>
                                          <p:attrName>ppt_y</p:attrName>
                                        </p:attrNameLst>
                                      </p:cBhvr>
                                      <p:tavLst>
                                        <p:tav tm="0">
                                          <p:val>
                                            <p:strVal val="#ppt_y"/>
                                          </p:val>
                                        </p:tav>
                                        <p:tav tm="100000">
                                          <p:val>
                                            <p:strVal val="#ppt_y"/>
                                          </p:val>
                                        </p:tav>
                                      </p:tavLst>
                                    </p:anim>
                                  </p:childTnLst>
                                </p:cTn>
                              </p:par>
                            </p:childTnLst>
                          </p:cTn>
                        </p:par>
                      </p:childTnLst>
                    </p:cTn>
                  </p:par>
                  <p:par>
                    <p:cTn fill="hold" id="14">
                      <p:stCondLst>
                        <p:cond delay="indefinite"/>
                      </p:stCondLst>
                      <p:childTnLst>
                        <p:par>
                          <p:cTn fill="hold" id="15">
                            <p:stCondLst>
                              <p:cond delay="0"/>
                            </p:stCondLst>
                            <p:childTnLst>
                              <p:par>
                                <p:cTn fill="hold" grpId="0" id="16" nodeType="clickEffect" presetClass="entr" presetID="2" presetSubtype="8">
                                  <p:stCondLst>
                                    <p:cond delay="0"/>
                                  </p:stCondLst>
                                  <p:childTnLst>
                                    <p:set>
                                      <p:cBhvr>
                                        <p:cTn dur="1" fill="hold" id="17">
                                          <p:stCondLst>
                                            <p:cond delay="0"/>
                                          </p:stCondLst>
                                        </p:cTn>
                                        <p:tgtEl>
                                          <p:spTgt spid="1050436"/>
                                        </p:tgtEl>
                                        <p:attrNameLst>
                                          <p:attrName>style.visibility</p:attrName>
                                        </p:attrNameLst>
                                      </p:cBhvr>
                                      <p:to>
                                        <p:strVal val="visible"/>
                                      </p:to>
                                    </p:set>
                                    <p:anim calcmode="lin" valueType="num">
                                      <p:cBhvr additive="base">
                                        <p:cTn dur="500" fill="hold" id="18"/>
                                        <p:tgtEl>
                                          <p:spTgt spid="1050436"/>
                                        </p:tgtEl>
                                        <p:attrNameLst>
                                          <p:attrName>ppt_x</p:attrName>
                                        </p:attrNameLst>
                                      </p:cBhvr>
                                      <p:tavLst>
                                        <p:tav tm="0">
                                          <p:val>
                                            <p:strVal val="0-#ppt_w/2"/>
                                          </p:val>
                                        </p:tav>
                                        <p:tav tm="100000">
                                          <p:val>
                                            <p:strVal val="#ppt_x"/>
                                          </p:val>
                                        </p:tav>
                                      </p:tavLst>
                                    </p:anim>
                                    <p:anim calcmode="lin" valueType="num">
                                      <p:cBhvr additive="base">
                                        <p:cTn dur="500" fill="hold" id="19"/>
                                        <p:tgtEl>
                                          <p:spTgt spid="1050436"/>
                                        </p:tgtEl>
                                        <p:attrNameLst>
                                          <p:attrName>ppt_y</p:attrName>
                                        </p:attrNameLst>
                                      </p:cBhvr>
                                      <p:tavLst>
                                        <p:tav tm="0">
                                          <p:val>
                                            <p:strVal val="#ppt_y"/>
                                          </p:val>
                                        </p:tav>
                                        <p:tav tm="100000">
                                          <p:val>
                                            <p:strVal val="#ppt_y"/>
                                          </p:val>
                                        </p:tav>
                                      </p:tavLst>
                                    </p:anim>
                                  </p:childTnLst>
                                </p:cTn>
                              </p:par>
                            </p:childTnLst>
                          </p:cTn>
                        </p:par>
                      </p:childTnLst>
                    </p:cTn>
                  </p:par>
                  <p:par>
                    <p:cTn fill="hold" id="20">
                      <p:stCondLst>
                        <p:cond delay="indefinite"/>
                      </p:stCondLst>
                      <p:childTnLst>
                        <p:par>
                          <p:cTn fill="hold" id="21">
                            <p:stCondLst>
                              <p:cond delay="0"/>
                            </p:stCondLst>
                            <p:childTnLst>
                              <p:par>
                                <p:cTn fill="hold" id="22" nodeType="clickEffect" presetClass="entr" presetID="2" presetSubtype="8">
                                  <p:stCondLst>
                                    <p:cond delay="0"/>
                                  </p:stCondLst>
                                  <p:childTnLst>
                                    <p:set>
                                      <p:cBhvr>
                                        <p:cTn dur="1" fill="hold" id="23">
                                          <p:stCondLst>
                                            <p:cond delay="0"/>
                                          </p:stCondLst>
                                        </p:cTn>
                                        <p:tgtEl>
                                          <p:spTgt spid="1050438"/>
                                        </p:tgtEl>
                                        <p:attrNameLst>
                                          <p:attrName>style.visibility</p:attrName>
                                        </p:attrNameLst>
                                      </p:cBhvr>
                                      <p:to>
                                        <p:strVal val="visible"/>
                                      </p:to>
                                    </p:set>
                                    <p:anim calcmode="lin" valueType="num">
                                      <p:cBhvr additive="base">
                                        <p:cTn dur="500" fill="hold" id="24"/>
                                        <p:tgtEl>
                                          <p:spTgt spid="1050438"/>
                                        </p:tgtEl>
                                        <p:attrNameLst>
                                          <p:attrName>ppt_x</p:attrName>
                                        </p:attrNameLst>
                                      </p:cBhvr>
                                      <p:tavLst>
                                        <p:tav tm="0">
                                          <p:val>
                                            <p:strVal val="0-#ppt_w/2"/>
                                          </p:val>
                                        </p:tav>
                                        <p:tav tm="100000">
                                          <p:val>
                                            <p:strVal val="#ppt_x"/>
                                          </p:val>
                                        </p:tav>
                                      </p:tavLst>
                                    </p:anim>
                                    <p:anim calcmode="lin" valueType="num">
                                      <p:cBhvr additive="base">
                                        <p:cTn dur="500" fill="hold" id="25"/>
                                        <p:tgtEl>
                                          <p:spTgt spid="1050438"/>
                                        </p:tgtEl>
                                        <p:attrNameLst>
                                          <p:attrName>ppt_y</p:attrName>
                                        </p:attrNameLst>
                                      </p:cBhvr>
                                      <p:tavLst>
                                        <p:tav tm="0">
                                          <p:val>
                                            <p:strVal val="#ppt_y"/>
                                          </p:val>
                                        </p:tav>
                                        <p:tav tm="100000">
                                          <p:val>
                                            <p:strVal val="#ppt_y"/>
                                          </p:val>
                                        </p:tav>
                                      </p:tavLst>
                                    </p:anim>
                                  </p:childTnLst>
                                </p:cTn>
                              </p:par>
                            </p:childTnLst>
                          </p:cTn>
                        </p:par>
                      </p:childTnLst>
                    </p:cTn>
                  </p:par>
                  <p:par>
                    <p:cTn fill="hold" id="26">
                      <p:stCondLst>
                        <p:cond delay="indefinite"/>
                      </p:stCondLst>
                      <p:childTnLst>
                        <p:par>
                          <p:cTn fill="hold" id="27">
                            <p:stCondLst>
                              <p:cond delay="0"/>
                            </p:stCondLst>
                            <p:childTnLst>
                              <p:par>
                                <p:cTn fill="hold" grpId="0" id="28" nodeType="clickEffect" presetClass="entr" presetID="2" presetSubtype="8">
                                  <p:stCondLst>
                                    <p:cond delay="0"/>
                                  </p:stCondLst>
                                  <p:childTnLst>
                                    <p:set>
                                      <p:cBhvr>
                                        <p:cTn dur="1" fill="hold" id="29">
                                          <p:stCondLst>
                                            <p:cond delay="0"/>
                                          </p:stCondLst>
                                        </p:cTn>
                                        <p:tgtEl>
                                          <p:spTgt spid="1050437"/>
                                        </p:tgtEl>
                                        <p:attrNameLst>
                                          <p:attrName>style.visibility</p:attrName>
                                        </p:attrNameLst>
                                      </p:cBhvr>
                                      <p:to>
                                        <p:strVal val="visible"/>
                                      </p:to>
                                    </p:set>
                                    <p:anim calcmode="lin" valueType="num">
                                      <p:cBhvr additive="base">
                                        <p:cTn dur="500" fill="hold" id="30"/>
                                        <p:tgtEl>
                                          <p:spTgt spid="1050437"/>
                                        </p:tgtEl>
                                        <p:attrNameLst>
                                          <p:attrName>ppt_x</p:attrName>
                                        </p:attrNameLst>
                                      </p:cBhvr>
                                      <p:tavLst>
                                        <p:tav tm="0">
                                          <p:val>
                                            <p:strVal val="0-#ppt_w/2"/>
                                          </p:val>
                                        </p:tav>
                                        <p:tav tm="100000">
                                          <p:val>
                                            <p:strVal val="#ppt_x"/>
                                          </p:val>
                                        </p:tav>
                                      </p:tavLst>
                                    </p:anim>
                                    <p:anim calcmode="lin" valueType="num">
                                      <p:cBhvr additive="base">
                                        <p:cTn dur="500" fill="hold" id="31"/>
                                        <p:tgtEl>
                                          <p:spTgt spid="1050437"/>
                                        </p:tgtEl>
                                        <p:attrNameLst>
                                          <p:attrName>ppt_y</p:attrName>
                                        </p:attrNameLst>
                                      </p:cBhvr>
                                      <p:tavLst>
                                        <p:tav tm="0">
                                          <p:val>
                                            <p:strVal val="#ppt_y"/>
                                          </p:val>
                                        </p:tav>
                                        <p:tav tm="100000">
                                          <p:val>
                                            <p:strVal val="#ppt_y"/>
                                          </p:val>
                                        </p:tav>
                                      </p:tavLst>
                                    </p:anim>
                                  </p:childTnLst>
                                </p:cTn>
                              </p:par>
                            </p:childTnLst>
                          </p:cTn>
                        </p:par>
                        <p:par>
                          <p:cTn fill="hold" id="32">
                            <p:stCondLst>
                              <p:cond delay="500"/>
                            </p:stCondLst>
                            <p:childTnLst>
                              <p:par>
                                <p:cTn fill="hold" id="33" nodeType="afterEffect" presetClass="entr" presetID="2" presetSubtype="8">
                                  <p:stCondLst>
                                    <p:cond delay="0"/>
                                  </p:stCondLst>
                                  <p:childTnLst>
                                    <p:set>
                                      <p:cBhvr>
                                        <p:cTn dur="1" fill="hold" id="34">
                                          <p:stCondLst>
                                            <p:cond delay="0"/>
                                          </p:stCondLst>
                                        </p:cTn>
                                        <p:tgtEl>
                                          <p:spTgt spid="1050442"/>
                                        </p:tgtEl>
                                        <p:attrNameLst>
                                          <p:attrName>style.visibility</p:attrName>
                                        </p:attrNameLst>
                                      </p:cBhvr>
                                      <p:to>
                                        <p:strVal val="visible"/>
                                      </p:to>
                                    </p:set>
                                    <p:anim calcmode="lin" valueType="num">
                                      <p:cBhvr additive="base">
                                        <p:cTn dur="500" fill="hold" id="35"/>
                                        <p:tgtEl>
                                          <p:spTgt spid="1050442"/>
                                        </p:tgtEl>
                                        <p:attrNameLst>
                                          <p:attrName>ppt_x</p:attrName>
                                        </p:attrNameLst>
                                      </p:cBhvr>
                                      <p:tavLst>
                                        <p:tav tm="0">
                                          <p:val>
                                            <p:strVal val="0-#ppt_w/2"/>
                                          </p:val>
                                        </p:tav>
                                        <p:tav tm="100000">
                                          <p:val>
                                            <p:strVal val="#ppt_x"/>
                                          </p:val>
                                        </p:tav>
                                      </p:tavLst>
                                    </p:anim>
                                    <p:anim calcmode="lin" valueType="num">
                                      <p:cBhvr additive="base">
                                        <p:cTn dur="500" fill="hold" id="36"/>
                                        <p:tgtEl>
                                          <p:spTgt spid="1050442"/>
                                        </p:tgtEl>
                                        <p:attrNameLst>
                                          <p:attrName>ppt_y</p:attrName>
                                        </p:attrNameLst>
                                      </p:cBhvr>
                                      <p:tavLst>
                                        <p:tav tm="0">
                                          <p:val>
                                            <p:strVal val="#ppt_y"/>
                                          </p:val>
                                        </p:tav>
                                        <p:tav tm="100000">
                                          <p:val>
                                            <p:strVal val="#ppt_y"/>
                                          </p:val>
                                        </p:tav>
                                      </p:tavLst>
                                    </p:anim>
                                  </p:childTnLst>
                                </p:cTn>
                              </p:par>
                            </p:childTnLst>
                          </p:cTn>
                        </p:par>
                        <p:par>
                          <p:cTn fill="hold" id="37">
                            <p:stCondLst>
                              <p:cond delay="1000"/>
                            </p:stCondLst>
                            <p:childTnLst>
                              <p:par>
                                <p:cTn fill="hold" id="38" nodeType="afterEffect" presetClass="entr" presetID="2" presetSubtype="8">
                                  <p:stCondLst>
                                    <p:cond delay="0"/>
                                  </p:stCondLst>
                                  <p:childTnLst>
                                    <p:set>
                                      <p:cBhvr>
                                        <p:cTn dur="1" fill="hold" id="39">
                                          <p:stCondLst>
                                            <p:cond delay="0"/>
                                          </p:stCondLst>
                                        </p:cTn>
                                        <p:tgtEl>
                                          <p:spTgt spid="1050467"/>
                                        </p:tgtEl>
                                        <p:attrNameLst>
                                          <p:attrName>style.visibility</p:attrName>
                                        </p:attrNameLst>
                                      </p:cBhvr>
                                      <p:to>
                                        <p:strVal val="visible"/>
                                      </p:to>
                                    </p:set>
                                    <p:anim calcmode="lin" valueType="num">
                                      <p:cBhvr additive="base">
                                        <p:cTn dur="500" fill="hold" id="40"/>
                                        <p:tgtEl>
                                          <p:spTgt spid="1050467"/>
                                        </p:tgtEl>
                                        <p:attrNameLst>
                                          <p:attrName>ppt_x</p:attrName>
                                        </p:attrNameLst>
                                      </p:cBhvr>
                                      <p:tavLst>
                                        <p:tav tm="0">
                                          <p:val>
                                            <p:strVal val="0-#ppt_w/2"/>
                                          </p:val>
                                        </p:tav>
                                        <p:tav tm="100000">
                                          <p:val>
                                            <p:strVal val="#ppt_x"/>
                                          </p:val>
                                        </p:tav>
                                      </p:tavLst>
                                    </p:anim>
                                    <p:anim calcmode="lin" valueType="num">
                                      <p:cBhvr additive="base">
                                        <p:cTn dur="500" fill="hold" id="41"/>
                                        <p:tgtEl>
                                          <p:spTgt spid="1050467"/>
                                        </p:tgtEl>
                                        <p:attrNameLst>
                                          <p:attrName>ppt_y</p:attrName>
                                        </p:attrNameLst>
                                      </p:cBhvr>
                                      <p:tavLst>
                                        <p:tav tm="0">
                                          <p:val>
                                            <p:strVal val="#ppt_y"/>
                                          </p:val>
                                        </p:tav>
                                        <p:tav tm="100000">
                                          <p:val>
                                            <p:strVal val="#ppt_y"/>
                                          </p:val>
                                        </p:tav>
                                      </p:tavLst>
                                    </p:anim>
                                  </p:childTnLst>
                                </p:cTn>
                              </p:par>
                            </p:childTnLst>
                          </p:cTn>
                        </p:par>
                        <p:par>
                          <p:cTn fill="hold" id="42">
                            <p:stCondLst>
                              <p:cond delay="1500"/>
                            </p:stCondLst>
                            <p:childTnLst>
                              <p:par>
                                <p:cTn fill="hold" id="43" nodeType="afterEffect" presetClass="entr" presetID="2" presetSubtype="8">
                                  <p:stCondLst>
                                    <p:cond delay="0"/>
                                  </p:stCondLst>
                                  <p:childTnLst>
                                    <p:set>
                                      <p:cBhvr>
                                        <p:cTn dur="1" fill="hold" id="44">
                                          <p:stCondLst>
                                            <p:cond delay="0"/>
                                          </p:stCondLst>
                                        </p:cTn>
                                        <p:tgtEl>
                                          <p:spTgt spid="1050466"/>
                                        </p:tgtEl>
                                        <p:attrNameLst>
                                          <p:attrName>style.visibility</p:attrName>
                                        </p:attrNameLst>
                                      </p:cBhvr>
                                      <p:to>
                                        <p:strVal val="visible"/>
                                      </p:to>
                                    </p:set>
                                    <p:anim calcmode="lin" valueType="num">
                                      <p:cBhvr additive="base">
                                        <p:cTn dur="500" fill="hold" id="45"/>
                                        <p:tgtEl>
                                          <p:spTgt spid="1050466"/>
                                        </p:tgtEl>
                                        <p:attrNameLst>
                                          <p:attrName>ppt_x</p:attrName>
                                        </p:attrNameLst>
                                      </p:cBhvr>
                                      <p:tavLst>
                                        <p:tav tm="0">
                                          <p:val>
                                            <p:strVal val="0-#ppt_w/2"/>
                                          </p:val>
                                        </p:tav>
                                        <p:tav tm="100000">
                                          <p:val>
                                            <p:strVal val="#ppt_x"/>
                                          </p:val>
                                        </p:tav>
                                      </p:tavLst>
                                    </p:anim>
                                    <p:anim calcmode="lin" valueType="num">
                                      <p:cBhvr additive="base">
                                        <p:cTn dur="500" fill="hold" id="46"/>
                                        <p:tgtEl>
                                          <p:spTgt spid="1050466"/>
                                        </p:tgtEl>
                                        <p:attrNameLst>
                                          <p:attrName>ppt_y</p:attrName>
                                        </p:attrNameLst>
                                      </p:cBhvr>
                                      <p:tavLst>
                                        <p:tav tm="0">
                                          <p:val>
                                            <p:strVal val="#ppt_y"/>
                                          </p:val>
                                        </p:tav>
                                        <p:tav tm="100000">
                                          <p:val>
                                            <p:strVal val="#ppt_y"/>
                                          </p:val>
                                        </p:tav>
                                      </p:tavLst>
                                    </p:anim>
                                  </p:childTnLst>
                                </p:cTn>
                              </p:par>
                            </p:childTnLst>
                          </p:cTn>
                        </p:par>
                        <p:par>
                          <p:cTn fill="hold" id="47">
                            <p:stCondLst>
                              <p:cond delay="2000"/>
                            </p:stCondLst>
                            <p:childTnLst>
                              <p:par>
                                <p:cTn fill="hold" id="48" nodeType="afterEffect" presetClass="entr" presetID="2" presetSubtype="8">
                                  <p:stCondLst>
                                    <p:cond delay="0"/>
                                  </p:stCondLst>
                                  <p:childTnLst>
                                    <p:set>
                                      <p:cBhvr>
                                        <p:cTn dur="1" fill="hold" id="49">
                                          <p:stCondLst>
                                            <p:cond delay="0"/>
                                          </p:stCondLst>
                                        </p:cTn>
                                        <p:tgtEl>
                                          <p:spTgt spid="1050463"/>
                                        </p:tgtEl>
                                        <p:attrNameLst>
                                          <p:attrName>style.visibility</p:attrName>
                                        </p:attrNameLst>
                                      </p:cBhvr>
                                      <p:to>
                                        <p:strVal val="visible"/>
                                      </p:to>
                                    </p:set>
                                    <p:anim calcmode="lin" valueType="num">
                                      <p:cBhvr additive="base">
                                        <p:cTn dur="500" fill="hold" id="50"/>
                                        <p:tgtEl>
                                          <p:spTgt spid="1050463"/>
                                        </p:tgtEl>
                                        <p:attrNameLst>
                                          <p:attrName>ppt_x</p:attrName>
                                        </p:attrNameLst>
                                      </p:cBhvr>
                                      <p:tavLst>
                                        <p:tav tm="0">
                                          <p:val>
                                            <p:strVal val="0-#ppt_w/2"/>
                                          </p:val>
                                        </p:tav>
                                        <p:tav tm="100000">
                                          <p:val>
                                            <p:strVal val="#ppt_x"/>
                                          </p:val>
                                        </p:tav>
                                      </p:tavLst>
                                    </p:anim>
                                    <p:anim calcmode="lin" valueType="num">
                                      <p:cBhvr additive="base">
                                        <p:cTn dur="500" fill="hold" id="51"/>
                                        <p:tgtEl>
                                          <p:spTgt spid="1050463"/>
                                        </p:tgtEl>
                                        <p:attrNameLst>
                                          <p:attrName>ppt_y</p:attrName>
                                        </p:attrNameLst>
                                      </p:cBhvr>
                                      <p:tavLst>
                                        <p:tav tm="0">
                                          <p:val>
                                            <p:strVal val="#ppt_y"/>
                                          </p:val>
                                        </p:tav>
                                        <p:tav tm="100000">
                                          <p:val>
                                            <p:strVal val="#ppt_y"/>
                                          </p:val>
                                        </p:tav>
                                      </p:tavLst>
                                    </p:anim>
                                  </p:childTnLst>
                                </p:cTn>
                              </p:par>
                            </p:childTnLst>
                          </p:cTn>
                        </p:par>
                        <p:par>
                          <p:cTn fill="hold" id="52">
                            <p:stCondLst>
                              <p:cond delay="2500"/>
                            </p:stCondLst>
                            <p:childTnLst>
                              <p:par>
                                <p:cTn fill="hold" id="53" nodeType="afterEffect" presetClass="entr" presetID="2" presetSubtype="8">
                                  <p:stCondLst>
                                    <p:cond delay="0"/>
                                  </p:stCondLst>
                                  <p:childTnLst>
                                    <p:set>
                                      <p:cBhvr>
                                        <p:cTn dur="1" fill="hold" id="54">
                                          <p:stCondLst>
                                            <p:cond delay="0"/>
                                          </p:stCondLst>
                                        </p:cTn>
                                        <p:tgtEl>
                                          <p:spTgt spid="1050464"/>
                                        </p:tgtEl>
                                        <p:attrNameLst>
                                          <p:attrName>style.visibility</p:attrName>
                                        </p:attrNameLst>
                                      </p:cBhvr>
                                      <p:to>
                                        <p:strVal val="visible"/>
                                      </p:to>
                                    </p:set>
                                    <p:anim calcmode="lin" valueType="num">
                                      <p:cBhvr additive="base">
                                        <p:cTn dur="500" fill="hold" id="55"/>
                                        <p:tgtEl>
                                          <p:spTgt spid="1050464"/>
                                        </p:tgtEl>
                                        <p:attrNameLst>
                                          <p:attrName>ppt_x</p:attrName>
                                        </p:attrNameLst>
                                      </p:cBhvr>
                                      <p:tavLst>
                                        <p:tav tm="0">
                                          <p:val>
                                            <p:strVal val="0-#ppt_w/2"/>
                                          </p:val>
                                        </p:tav>
                                        <p:tav tm="100000">
                                          <p:val>
                                            <p:strVal val="#ppt_x"/>
                                          </p:val>
                                        </p:tav>
                                      </p:tavLst>
                                    </p:anim>
                                    <p:anim calcmode="lin" valueType="num">
                                      <p:cBhvr additive="base">
                                        <p:cTn dur="500" fill="hold" id="56"/>
                                        <p:tgtEl>
                                          <p:spTgt spid="1050464"/>
                                        </p:tgtEl>
                                        <p:attrNameLst>
                                          <p:attrName>ppt_y</p:attrName>
                                        </p:attrNameLst>
                                      </p:cBhvr>
                                      <p:tavLst>
                                        <p:tav tm="0">
                                          <p:val>
                                            <p:strVal val="#ppt_y"/>
                                          </p:val>
                                        </p:tav>
                                        <p:tav tm="100000">
                                          <p:val>
                                            <p:strVal val="#ppt_y"/>
                                          </p:val>
                                        </p:tav>
                                      </p:tavLst>
                                    </p:anim>
                                  </p:childTnLst>
                                </p:cTn>
                              </p:par>
                            </p:childTnLst>
                          </p:cTn>
                        </p:par>
                        <p:par>
                          <p:cTn fill="hold" id="57">
                            <p:stCondLst>
                              <p:cond delay="3000"/>
                            </p:stCondLst>
                            <p:childTnLst>
                              <p:par>
                                <p:cTn fill="hold" grpId="0" id="58" nodeType="afterEffect" presetClass="entr" presetID="2" presetSubtype="8">
                                  <p:stCondLst>
                                    <p:cond delay="0"/>
                                  </p:stCondLst>
                                  <p:childTnLst>
                                    <p:set>
                                      <p:cBhvr>
                                        <p:cTn dur="1" fill="hold" id="59">
                                          <p:stCondLst>
                                            <p:cond delay="0"/>
                                          </p:stCondLst>
                                        </p:cTn>
                                        <p:tgtEl>
                                          <p:spTgt spid="1050465"/>
                                        </p:tgtEl>
                                        <p:attrNameLst>
                                          <p:attrName>style.visibility</p:attrName>
                                        </p:attrNameLst>
                                      </p:cBhvr>
                                      <p:to>
                                        <p:strVal val="visible"/>
                                      </p:to>
                                    </p:set>
                                    <p:anim calcmode="lin" valueType="num">
                                      <p:cBhvr additive="base">
                                        <p:cTn dur="500" fill="hold" id="60"/>
                                        <p:tgtEl>
                                          <p:spTgt spid="1050465"/>
                                        </p:tgtEl>
                                        <p:attrNameLst>
                                          <p:attrName>ppt_x</p:attrName>
                                        </p:attrNameLst>
                                      </p:cBhvr>
                                      <p:tavLst>
                                        <p:tav tm="0">
                                          <p:val>
                                            <p:strVal val="0-#ppt_w/2"/>
                                          </p:val>
                                        </p:tav>
                                        <p:tav tm="100000">
                                          <p:val>
                                            <p:strVal val="#ppt_x"/>
                                          </p:val>
                                        </p:tav>
                                      </p:tavLst>
                                    </p:anim>
                                    <p:anim calcmode="lin" valueType="num">
                                      <p:cBhvr additive="base">
                                        <p:cTn dur="500" fill="hold" id="61"/>
                                        <p:tgtEl>
                                          <p:spTgt spid="1050465"/>
                                        </p:tgtEl>
                                        <p:attrNameLst>
                                          <p:attrName>ppt_y</p:attrName>
                                        </p:attrNameLst>
                                      </p:cBhvr>
                                      <p:tavLst>
                                        <p:tav tm="0">
                                          <p:val>
                                            <p:strVal val="#ppt_y"/>
                                          </p:val>
                                        </p:tav>
                                        <p:tav tm="100000">
                                          <p:val>
                                            <p:strVal val="#ppt_y"/>
                                          </p:val>
                                        </p:tav>
                                      </p:tavLst>
                                    </p:anim>
                                  </p:childTnLst>
                                </p:cTn>
                              </p:par>
                            </p:childTnLst>
                          </p:cTn>
                        </p:par>
                        <p:par>
                          <p:cTn fill="hold" id="62">
                            <p:stCondLst>
                              <p:cond delay="3500"/>
                            </p:stCondLst>
                            <p:childTnLst>
                              <p:par>
                                <p:cTn fill="hold" grpId="0" id="63" nodeType="afterEffect" presetClass="entr" presetID="2" presetSubtype="8">
                                  <p:stCondLst>
                                    <p:cond delay="0"/>
                                  </p:stCondLst>
                                  <p:childTnLst>
                                    <p:set>
                                      <p:cBhvr>
                                        <p:cTn dur="1" fill="hold" id="64">
                                          <p:stCondLst>
                                            <p:cond delay="0"/>
                                          </p:stCondLst>
                                        </p:cTn>
                                        <p:tgtEl>
                                          <p:spTgt spid="1050441"/>
                                        </p:tgtEl>
                                        <p:attrNameLst>
                                          <p:attrName>style.visibility</p:attrName>
                                        </p:attrNameLst>
                                      </p:cBhvr>
                                      <p:to>
                                        <p:strVal val="visible"/>
                                      </p:to>
                                    </p:set>
                                    <p:anim calcmode="lin" valueType="num">
                                      <p:cBhvr additive="base">
                                        <p:cTn dur="500" fill="hold" id="65"/>
                                        <p:tgtEl>
                                          <p:spTgt spid="1050441"/>
                                        </p:tgtEl>
                                        <p:attrNameLst>
                                          <p:attrName>ppt_x</p:attrName>
                                        </p:attrNameLst>
                                      </p:cBhvr>
                                      <p:tavLst>
                                        <p:tav tm="0">
                                          <p:val>
                                            <p:strVal val="0-#ppt_w/2"/>
                                          </p:val>
                                        </p:tav>
                                        <p:tav tm="100000">
                                          <p:val>
                                            <p:strVal val="#ppt_x"/>
                                          </p:val>
                                        </p:tav>
                                      </p:tavLst>
                                    </p:anim>
                                    <p:anim calcmode="lin" valueType="num">
                                      <p:cBhvr additive="base">
                                        <p:cTn dur="500" fill="hold" id="66"/>
                                        <p:tgtEl>
                                          <p:spTgt spid="1050441"/>
                                        </p:tgtEl>
                                        <p:attrNameLst>
                                          <p:attrName>ppt_y</p:attrName>
                                        </p:attrNameLst>
                                      </p:cBhvr>
                                      <p:tavLst>
                                        <p:tav tm="0">
                                          <p:val>
                                            <p:strVal val="#ppt_y"/>
                                          </p:val>
                                        </p:tav>
                                        <p:tav tm="100000">
                                          <p:val>
                                            <p:strVal val="#ppt_y"/>
                                          </p:val>
                                        </p:tav>
                                      </p:tavLst>
                                    </p:anim>
                                  </p:childTnLst>
                                </p:cTn>
                              </p:par>
                            </p:childTnLst>
                          </p:cTn>
                        </p:par>
                      </p:childTnLst>
                    </p:cTn>
                  </p:par>
                  <p:par>
                    <p:cTn fill="hold" id="67">
                      <p:stCondLst>
                        <p:cond delay="indefinite"/>
                      </p:stCondLst>
                      <p:childTnLst>
                        <p:par>
                          <p:cTn fill="hold" id="68">
                            <p:stCondLst>
                              <p:cond delay="0"/>
                            </p:stCondLst>
                            <p:childTnLst>
                              <p:par>
                                <p:cTn fill="hold" grpId="0" id="69" nodeType="clickEffect" presetClass="entr" presetID="3" presetSubtype="10">
                                  <p:stCondLst>
                                    <p:cond delay="0"/>
                                  </p:stCondLst>
                                  <p:childTnLst>
                                    <p:set>
                                      <p:cBhvr>
                                        <p:cTn dur="1" fill="hold" id="70">
                                          <p:stCondLst>
                                            <p:cond delay="0"/>
                                          </p:stCondLst>
                                        </p:cTn>
                                        <p:tgtEl>
                                          <p:spTgt spid="1050421"/>
                                        </p:tgtEl>
                                        <p:attrNameLst>
                                          <p:attrName>style.visibility</p:attrName>
                                        </p:attrNameLst>
                                      </p:cBhvr>
                                      <p:to>
                                        <p:strVal val="visible"/>
                                      </p:to>
                                    </p:set>
                                    <p:animEffect transition="in" filter="blinds(horizontal)">
                                      <p:cBhvr>
                                        <p:cTn dur="500" id="71"/>
                                        <p:tgtEl>
                                          <p:spTgt spid="1050421"/>
                                        </p:tgtEl>
                                      </p:cBhvr>
                                    </p:animEffect>
                                  </p:childTnLst>
                                </p:cTn>
                              </p:par>
                            </p:childTnLst>
                          </p:cTn>
                        </p:par>
                      </p:childTnLst>
                    </p:cTn>
                  </p:par>
                  <p:par>
                    <p:cTn fill="hold" id="72">
                      <p:stCondLst>
                        <p:cond delay="indefinite"/>
                      </p:stCondLst>
                      <p:childTnLst>
                        <p:par>
                          <p:cTn fill="hold" id="73">
                            <p:stCondLst>
                              <p:cond delay="0"/>
                            </p:stCondLst>
                            <p:childTnLst>
                              <p:par>
                                <p:cTn fill="hold" grpId="0" id="74" nodeType="clickEffect" presetClass="entr" presetID="2" presetSubtype="8">
                                  <p:stCondLst>
                                    <p:cond delay="0"/>
                                  </p:stCondLst>
                                  <p:childTnLst>
                                    <p:set>
                                      <p:cBhvr>
                                        <p:cTn dur="1" fill="hold" id="75">
                                          <p:stCondLst>
                                            <p:cond delay="0"/>
                                          </p:stCondLst>
                                        </p:cTn>
                                        <p:tgtEl>
                                          <p:spTgt spid="1050458"/>
                                        </p:tgtEl>
                                        <p:attrNameLst>
                                          <p:attrName>style.visibility</p:attrName>
                                        </p:attrNameLst>
                                      </p:cBhvr>
                                      <p:to>
                                        <p:strVal val="visible"/>
                                      </p:to>
                                    </p:set>
                                    <p:anim calcmode="lin" valueType="num">
                                      <p:cBhvr additive="base">
                                        <p:cTn dur="500" fill="hold" id="76"/>
                                        <p:tgtEl>
                                          <p:spTgt spid="1050458"/>
                                        </p:tgtEl>
                                        <p:attrNameLst>
                                          <p:attrName>ppt_x</p:attrName>
                                        </p:attrNameLst>
                                      </p:cBhvr>
                                      <p:tavLst>
                                        <p:tav tm="0">
                                          <p:val>
                                            <p:strVal val="0-#ppt_w/2"/>
                                          </p:val>
                                        </p:tav>
                                        <p:tav tm="100000">
                                          <p:val>
                                            <p:strVal val="#ppt_x"/>
                                          </p:val>
                                        </p:tav>
                                      </p:tavLst>
                                    </p:anim>
                                    <p:anim calcmode="lin" valueType="num">
                                      <p:cBhvr additive="base">
                                        <p:cTn dur="500" fill="hold" id="77"/>
                                        <p:tgtEl>
                                          <p:spTgt spid="1050458"/>
                                        </p:tgtEl>
                                        <p:attrNameLst>
                                          <p:attrName>ppt_y</p:attrName>
                                        </p:attrNameLst>
                                      </p:cBhvr>
                                      <p:tavLst>
                                        <p:tav tm="0">
                                          <p:val>
                                            <p:strVal val="#ppt_y"/>
                                          </p:val>
                                        </p:tav>
                                        <p:tav tm="100000">
                                          <p:val>
                                            <p:strVal val="#ppt_y"/>
                                          </p:val>
                                        </p:tav>
                                      </p:tavLst>
                                    </p:anim>
                                  </p:childTnLst>
                                </p:cTn>
                              </p:par>
                            </p:childTnLst>
                          </p:cTn>
                        </p:par>
                        <p:par>
                          <p:cTn fill="hold" id="78">
                            <p:stCondLst>
                              <p:cond delay="500"/>
                            </p:stCondLst>
                            <p:childTnLst>
                              <p:par>
                                <p:cTn fill="hold" grpId="0" id="79" nodeType="afterEffect" presetClass="entr" presetID="2" presetSubtype="8">
                                  <p:stCondLst>
                                    <p:cond delay="0"/>
                                  </p:stCondLst>
                                  <p:childTnLst>
                                    <p:set>
                                      <p:cBhvr>
                                        <p:cTn dur="1" fill="hold" id="80">
                                          <p:stCondLst>
                                            <p:cond delay="0"/>
                                          </p:stCondLst>
                                        </p:cTn>
                                        <p:tgtEl>
                                          <p:spTgt spid="1050459"/>
                                        </p:tgtEl>
                                        <p:attrNameLst>
                                          <p:attrName>style.visibility</p:attrName>
                                        </p:attrNameLst>
                                      </p:cBhvr>
                                      <p:to>
                                        <p:strVal val="visible"/>
                                      </p:to>
                                    </p:set>
                                    <p:anim calcmode="lin" valueType="num">
                                      <p:cBhvr additive="base">
                                        <p:cTn dur="500" fill="hold" id="81"/>
                                        <p:tgtEl>
                                          <p:spTgt spid="1050459"/>
                                        </p:tgtEl>
                                        <p:attrNameLst>
                                          <p:attrName>ppt_x</p:attrName>
                                        </p:attrNameLst>
                                      </p:cBhvr>
                                      <p:tavLst>
                                        <p:tav tm="0">
                                          <p:val>
                                            <p:strVal val="0-#ppt_w/2"/>
                                          </p:val>
                                        </p:tav>
                                        <p:tav tm="100000">
                                          <p:val>
                                            <p:strVal val="#ppt_x"/>
                                          </p:val>
                                        </p:tav>
                                      </p:tavLst>
                                    </p:anim>
                                    <p:anim calcmode="lin" valueType="num">
                                      <p:cBhvr additive="base">
                                        <p:cTn dur="500" fill="hold" id="82"/>
                                        <p:tgtEl>
                                          <p:spTgt spid="1050459"/>
                                        </p:tgtEl>
                                        <p:attrNameLst>
                                          <p:attrName>ppt_y</p:attrName>
                                        </p:attrNameLst>
                                      </p:cBhvr>
                                      <p:tavLst>
                                        <p:tav tm="0">
                                          <p:val>
                                            <p:strVal val="#ppt_y"/>
                                          </p:val>
                                        </p:tav>
                                        <p:tav tm="100000">
                                          <p:val>
                                            <p:strVal val="#ppt_y"/>
                                          </p:val>
                                        </p:tav>
                                      </p:tavLst>
                                    </p:anim>
                                  </p:childTnLst>
                                </p:cTn>
                              </p:par>
                            </p:childTnLst>
                          </p:cTn>
                        </p:par>
                        <p:par>
                          <p:cTn fill="hold" id="83">
                            <p:stCondLst>
                              <p:cond delay="1000"/>
                            </p:stCondLst>
                            <p:childTnLst>
                              <p:par>
                                <p:cTn fill="hold" grpId="0" id="84" nodeType="afterEffect" presetClass="entr" presetID="2" presetSubtype="8">
                                  <p:stCondLst>
                                    <p:cond delay="0"/>
                                  </p:stCondLst>
                                  <p:childTnLst>
                                    <p:set>
                                      <p:cBhvr>
                                        <p:cTn dur="1" fill="hold" id="85">
                                          <p:stCondLst>
                                            <p:cond delay="0"/>
                                          </p:stCondLst>
                                        </p:cTn>
                                        <p:tgtEl>
                                          <p:spTgt spid="1050460"/>
                                        </p:tgtEl>
                                        <p:attrNameLst>
                                          <p:attrName>style.visibility</p:attrName>
                                        </p:attrNameLst>
                                      </p:cBhvr>
                                      <p:to>
                                        <p:strVal val="visible"/>
                                      </p:to>
                                    </p:set>
                                    <p:anim calcmode="lin" valueType="num">
                                      <p:cBhvr additive="base">
                                        <p:cTn dur="500" fill="hold" id="86"/>
                                        <p:tgtEl>
                                          <p:spTgt spid="1050460"/>
                                        </p:tgtEl>
                                        <p:attrNameLst>
                                          <p:attrName>ppt_x</p:attrName>
                                        </p:attrNameLst>
                                      </p:cBhvr>
                                      <p:tavLst>
                                        <p:tav tm="0">
                                          <p:val>
                                            <p:strVal val="0-#ppt_w/2"/>
                                          </p:val>
                                        </p:tav>
                                        <p:tav tm="100000">
                                          <p:val>
                                            <p:strVal val="#ppt_x"/>
                                          </p:val>
                                        </p:tav>
                                      </p:tavLst>
                                    </p:anim>
                                    <p:anim calcmode="lin" valueType="num">
                                      <p:cBhvr additive="base">
                                        <p:cTn dur="500" fill="hold" id="87"/>
                                        <p:tgtEl>
                                          <p:spTgt spid="1050460"/>
                                        </p:tgtEl>
                                        <p:attrNameLst>
                                          <p:attrName>ppt_y</p:attrName>
                                        </p:attrNameLst>
                                      </p:cBhvr>
                                      <p:tavLst>
                                        <p:tav tm="0">
                                          <p:val>
                                            <p:strVal val="#ppt_y"/>
                                          </p:val>
                                        </p:tav>
                                        <p:tav tm="100000">
                                          <p:val>
                                            <p:strVal val="#ppt_y"/>
                                          </p:val>
                                        </p:tav>
                                      </p:tavLst>
                                    </p:anim>
                                  </p:childTnLst>
                                </p:cTn>
                              </p:par>
                            </p:childTnLst>
                          </p:cTn>
                        </p:par>
                        <p:par>
                          <p:cTn fill="hold" id="88">
                            <p:stCondLst>
                              <p:cond delay="1500"/>
                            </p:stCondLst>
                            <p:childTnLst>
                              <p:par>
                                <p:cTn fill="hold" grpId="0" id="89" nodeType="afterEffect" presetClass="entr" presetID="2" presetSubtype="8">
                                  <p:stCondLst>
                                    <p:cond delay="0"/>
                                  </p:stCondLst>
                                  <p:childTnLst>
                                    <p:set>
                                      <p:cBhvr>
                                        <p:cTn dur="1" fill="hold" id="90">
                                          <p:stCondLst>
                                            <p:cond delay="0"/>
                                          </p:stCondLst>
                                        </p:cTn>
                                        <p:tgtEl>
                                          <p:spTgt spid="1050461"/>
                                        </p:tgtEl>
                                        <p:attrNameLst>
                                          <p:attrName>style.visibility</p:attrName>
                                        </p:attrNameLst>
                                      </p:cBhvr>
                                      <p:to>
                                        <p:strVal val="visible"/>
                                      </p:to>
                                    </p:set>
                                    <p:anim calcmode="lin" valueType="num">
                                      <p:cBhvr additive="base">
                                        <p:cTn dur="500" fill="hold" id="91"/>
                                        <p:tgtEl>
                                          <p:spTgt spid="1050461"/>
                                        </p:tgtEl>
                                        <p:attrNameLst>
                                          <p:attrName>ppt_x</p:attrName>
                                        </p:attrNameLst>
                                      </p:cBhvr>
                                      <p:tavLst>
                                        <p:tav tm="0">
                                          <p:val>
                                            <p:strVal val="0-#ppt_w/2"/>
                                          </p:val>
                                        </p:tav>
                                        <p:tav tm="100000">
                                          <p:val>
                                            <p:strVal val="#ppt_x"/>
                                          </p:val>
                                        </p:tav>
                                      </p:tavLst>
                                    </p:anim>
                                    <p:anim calcmode="lin" valueType="num">
                                      <p:cBhvr additive="base">
                                        <p:cTn dur="500" fill="hold" id="92"/>
                                        <p:tgtEl>
                                          <p:spTgt spid="1050461"/>
                                        </p:tgtEl>
                                        <p:attrNameLst>
                                          <p:attrName>ppt_y</p:attrName>
                                        </p:attrNameLst>
                                      </p:cBhvr>
                                      <p:tavLst>
                                        <p:tav tm="0">
                                          <p:val>
                                            <p:strVal val="#ppt_y"/>
                                          </p:val>
                                        </p:tav>
                                        <p:tav tm="100000">
                                          <p:val>
                                            <p:strVal val="#ppt_y"/>
                                          </p:val>
                                        </p:tav>
                                      </p:tavLst>
                                    </p:anim>
                                  </p:childTnLst>
                                </p:cTn>
                              </p:par>
                            </p:childTnLst>
                          </p:cTn>
                        </p:par>
                      </p:childTnLst>
                    </p:cTn>
                  </p:par>
                  <p:par>
                    <p:cTn fill="hold" id="93">
                      <p:stCondLst>
                        <p:cond delay="indefinite"/>
                      </p:stCondLst>
                      <p:childTnLst>
                        <p:par>
                          <p:cTn fill="hold" id="94">
                            <p:stCondLst>
                              <p:cond delay="0"/>
                            </p:stCondLst>
                            <p:childTnLst>
                              <p:par>
                                <p:cTn fill="hold" grpId="0" id="95" nodeType="clickEffect" presetClass="entr" presetID="2" presetSubtype="8">
                                  <p:stCondLst>
                                    <p:cond delay="0"/>
                                  </p:stCondLst>
                                  <p:childTnLst>
                                    <p:set>
                                      <p:cBhvr>
                                        <p:cTn dur="1" fill="hold" id="96">
                                          <p:stCondLst>
                                            <p:cond delay="0"/>
                                          </p:stCondLst>
                                        </p:cTn>
                                        <p:tgtEl>
                                          <p:spTgt spid="1050468"/>
                                        </p:tgtEl>
                                        <p:attrNameLst>
                                          <p:attrName>style.visibility</p:attrName>
                                        </p:attrNameLst>
                                      </p:cBhvr>
                                      <p:to>
                                        <p:strVal val="visible"/>
                                      </p:to>
                                    </p:set>
                                    <p:anim calcmode="lin" valueType="num">
                                      <p:cBhvr additive="base">
                                        <p:cTn dur="500" fill="hold" id="97"/>
                                        <p:tgtEl>
                                          <p:spTgt spid="1050468"/>
                                        </p:tgtEl>
                                        <p:attrNameLst>
                                          <p:attrName>ppt_x</p:attrName>
                                        </p:attrNameLst>
                                      </p:cBhvr>
                                      <p:tavLst>
                                        <p:tav tm="0">
                                          <p:val>
                                            <p:strVal val="0-#ppt_w/2"/>
                                          </p:val>
                                        </p:tav>
                                        <p:tav tm="100000">
                                          <p:val>
                                            <p:strVal val="#ppt_x"/>
                                          </p:val>
                                        </p:tav>
                                      </p:tavLst>
                                    </p:anim>
                                    <p:anim calcmode="lin" valueType="num">
                                      <p:cBhvr additive="base">
                                        <p:cTn dur="500" fill="hold" id="98"/>
                                        <p:tgtEl>
                                          <p:spTgt spid="1050468"/>
                                        </p:tgtEl>
                                        <p:attrNameLst>
                                          <p:attrName>ppt_y</p:attrName>
                                        </p:attrNameLst>
                                      </p:cBhvr>
                                      <p:tavLst>
                                        <p:tav tm="0">
                                          <p:val>
                                            <p:strVal val="#ppt_y"/>
                                          </p:val>
                                        </p:tav>
                                        <p:tav tm="100000">
                                          <p:val>
                                            <p:strVal val="#ppt_y"/>
                                          </p:val>
                                        </p:tav>
                                      </p:tavLst>
                                    </p:anim>
                                  </p:childTnLst>
                                </p:cTn>
                              </p:par>
                            </p:childTnLst>
                          </p:cTn>
                        </p:par>
                      </p:childTnLst>
                    </p:cTn>
                  </p:par>
                  <p:par>
                    <p:cTn fill="hold" id="99">
                      <p:stCondLst>
                        <p:cond delay="indefinite"/>
                      </p:stCondLst>
                      <p:childTnLst>
                        <p:par>
                          <p:cTn fill="hold" id="100">
                            <p:stCondLst>
                              <p:cond delay="0"/>
                            </p:stCondLst>
                            <p:childTnLst>
                              <p:par>
                                <p:cTn fill="hold" grpId="0" id="101" nodeType="clickEffect" presetClass="entr" presetID="2" presetSubtype="8">
                                  <p:stCondLst>
                                    <p:cond delay="0"/>
                                  </p:stCondLst>
                                  <p:childTnLst>
                                    <p:set>
                                      <p:cBhvr>
                                        <p:cTn dur="1" fill="hold" id="102">
                                          <p:stCondLst>
                                            <p:cond delay="0"/>
                                          </p:stCondLst>
                                        </p:cTn>
                                        <p:tgtEl>
                                          <p:spTgt spid="1050453"/>
                                        </p:tgtEl>
                                        <p:attrNameLst>
                                          <p:attrName>style.visibility</p:attrName>
                                        </p:attrNameLst>
                                      </p:cBhvr>
                                      <p:to>
                                        <p:strVal val="visible"/>
                                      </p:to>
                                    </p:set>
                                    <p:anim calcmode="lin" valueType="num">
                                      <p:cBhvr additive="base">
                                        <p:cTn dur="500" fill="hold" id="103"/>
                                        <p:tgtEl>
                                          <p:spTgt spid="1050453"/>
                                        </p:tgtEl>
                                        <p:attrNameLst>
                                          <p:attrName>ppt_x</p:attrName>
                                        </p:attrNameLst>
                                      </p:cBhvr>
                                      <p:tavLst>
                                        <p:tav tm="0">
                                          <p:val>
                                            <p:strVal val="0-#ppt_w/2"/>
                                          </p:val>
                                        </p:tav>
                                        <p:tav tm="100000">
                                          <p:val>
                                            <p:strVal val="#ppt_x"/>
                                          </p:val>
                                        </p:tav>
                                      </p:tavLst>
                                    </p:anim>
                                    <p:anim calcmode="lin" valueType="num">
                                      <p:cBhvr additive="base">
                                        <p:cTn dur="500" fill="hold" id="104"/>
                                        <p:tgtEl>
                                          <p:spTgt spid="1050453"/>
                                        </p:tgtEl>
                                        <p:attrNameLst>
                                          <p:attrName>ppt_y</p:attrName>
                                        </p:attrNameLst>
                                      </p:cBhvr>
                                      <p:tavLst>
                                        <p:tav tm="0">
                                          <p:val>
                                            <p:strVal val="#ppt_y"/>
                                          </p:val>
                                        </p:tav>
                                        <p:tav tm="100000">
                                          <p:val>
                                            <p:strVal val="#ppt_y"/>
                                          </p:val>
                                        </p:tav>
                                      </p:tavLst>
                                    </p:anim>
                                  </p:childTnLst>
                                </p:cTn>
                              </p:par>
                            </p:childTnLst>
                          </p:cTn>
                        </p:par>
                        <p:par>
                          <p:cTn fill="hold" id="105">
                            <p:stCondLst>
                              <p:cond delay="500"/>
                            </p:stCondLst>
                            <p:childTnLst>
                              <p:par>
                                <p:cTn fill="hold" grpId="0" id="106" nodeType="afterEffect" presetClass="entr" presetID="2" presetSubtype="8">
                                  <p:stCondLst>
                                    <p:cond delay="0"/>
                                  </p:stCondLst>
                                  <p:childTnLst>
                                    <p:set>
                                      <p:cBhvr>
                                        <p:cTn dur="1" fill="hold" id="107">
                                          <p:stCondLst>
                                            <p:cond delay="0"/>
                                          </p:stCondLst>
                                        </p:cTn>
                                        <p:tgtEl>
                                          <p:spTgt spid="1050454"/>
                                        </p:tgtEl>
                                        <p:attrNameLst>
                                          <p:attrName>style.visibility</p:attrName>
                                        </p:attrNameLst>
                                      </p:cBhvr>
                                      <p:to>
                                        <p:strVal val="visible"/>
                                      </p:to>
                                    </p:set>
                                    <p:anim calcmode="lin" valueType="num">
                                      <p:cBhvr additive="base">
                                        <p:cTn dur="500" fill="hold" id="108"/>
                                        <p:tgtEl>
                                          <p:spTgt spid="1050454"/>
                                        </p:tgtEl>
                                        <p:attrNameLst>
                                          <p:attrName>ppt_x</p:attrName>
                                        </p:attrNameLst>
                                      </p:cBhvr>
                                      <p:tavLst>
                                        <p:tav tm="0">
                                          <p:val>
                                            <p:strVal val="0-#ppt_w/2"/>
                                          </p:val>
                                        </p:tav>
                                        <p:tav tm="100000">
                                          <p:val>
                                            <p:strVal val="#ppt_x"/>
                                          </p:val>
                                        </p:tav>
                                      </p:tavLst>
                                    </p:anim>
                                    <p:anim calcmode="lin" valueType="num">
                                      <p:cBhvr additive="base">
                                        <p:cTn dur="500" fill="hold" id="109"/>
                                        <p:tgtEl>
                                          <p:spTgt spid="1050454"/>
                                        </p:tgtEl>
                                        <p:attrNameLst>
                                          <p:attrName>ppt_y</p:attrName>
                                        </p:attrNameLst>
                                      </p:cBhvr>
                                      <p:tavLst>
                                        <p:tav tm="0">
                                          <p:val>
                                            <p:strVal val="#ppt_y"/>
                                          </p:val>
                                        </p:tav>
                                        <p:tav tm="100000">
                                          <p:val>
                                            <p:strVal val="#ppt_y"/>
                                          </p:val>
                                        </p:tav>
                                      </p:tavLst>
                                    </p:anim>
                                  </p:childTnLst>
                                </p:cTn>
                              </p:par>
                            </p:childTnLst>
                          </p:cTn>
                        </p:par>
                        <p:par>
                          <p:cTn fill="hold" id="110">
                            <p:stCondLst>
                              <p:cond delay="1000"/>
                            </p:stCondLst>
                            <p:childTnLst>
                              <p:par>
                                <p:cTn fill="hold" grpId="0" id="111" nodeType="afterEffect" presetClass="entr" presetID="2" presetSubtype="8">
                                  <p:stCondLst>
                                    <p:cond delay="0"/>
                                  </p:stCondLst>
                                  <p:childTnLst>
                                    <p:set>
                                      <p:cBhvr>
                                        <p:cTn dur="1" fill="hold" id="112">
                                          <p:stCondLst>
                                            <p:cond delay="0"/>
                                          </p:stCondLst>
                                        </p:cTn>
                                        <p:tgtEl>
                                          <p:spTgt spid="1050450"/>
                                        </p:tgtEl>
                                        <p:attrNameLst>
                                          <p:attrName>style.visibility</p:attrName>
                                        </p:attrNameLst>
                                      </p:cBhvr>
                                      <p:to>
                                        <p:strVal val="visible"/>
                                      </p:to>
                                    </p:set>
                                    <p:anim calcmode="lin" valueType="num">
                                      <p:cBhvr additive="base">
                                        <p:cTn dur="500" fill="hold" id="113"/>
                                        <p:tgtEl>
                                          <p:spTgt spid="1050450"/>
                                        </p:tgtEl>
                                        <p:attrNameLst>
                                          <p:attrName>ppt_x</p:attrName>
                                        </p:attrNameLst>
                                      </p:cBhvr>
                                      <p:tavLst>
                                        <p:tav tm="0">
                                          <p:val>
                                            <p:strVal val="0-#ppt_w/2"/>
                                          </p:val>
                                        </p:tav>
                                        <p:tav tm="100000">
                                          <p:val>
                                            <p:strVal val="#ppt_x"/>
                                          </p:val>
                                        </p:tav>
                                      </p:tavLst>
                                    </p:anim>
                                    <p:anim calcmode="lin" valueType="num">
                                      <p:cBhvr additive="base">
                                        <p:cTn dur="500" fill="hold" id="114"/>
                                        <p:tgtEl>
                                          <p:spTgt spid="1050450"/>
                                        </p:tgtEl>
                                        <p:attrNameLst>
                                          <p:attrName>ppt_y</p:attrName>
                                        </p:attrNameLst>
                                      </p:cBhvr>
                                      <p:tavLst>
                                        <p:tav tm="0">
                                          <p:val>
                                            <p:strVal val="#ppt_y"/>
                                          </p:val>
                                        </p:tav>
                                        <p:tav tm="100000">
                                          <p:val>
                                            <p:strVal val="#ppt_y"/>
                                          </p:val>
                                        </p:tav>
                                      </p:tavLst>
                                    </p:anim>
                                  </p:childTnLst>
                                </p:cTn>
                              </p:par>
                            </p:childTnLst>
                          </p:cTn>
                        </p:par>
                        <p:par>
                          <p:cTn fill="hold" id="115">
                            <p:stCondLst>
                              <p:cond delay="1500"/>
                            </p:stCondLst>
                            <p:childTnLst>
                              <p:par>
                                <p:cTn fill="hold" grpId="0" id="116" nodeType="afterEffect" presetClass="entr" presetID="2" presetSubtype="8">
                                  <p:stCondLst>
                                    <p:cond delay="0"/>
                                  </p:stCondLst>
                                  <p:childTnLst>
                                    <p:set>
                                      <p:cBhvr>
                                        <p:cTn dur="1" fill="hold" id="117">
                                          <p:stCondLst>
                                            <p:cond delay="0"/>
                                          </p:stCondLst>
                                        </p:cTn>
                                        <p:tgtEl>
                                          <p:spTgt spid="1050451"/>
                                        </p:tgtEl>
                                        <p:attrNameLst>
                                          <p:attrName>style.visibility</p:attrName>
                                        </p:attrNameLst>
                                      </p:cBhvr>
                                      <p:to>
                                        <p:strVal val="visible"/>
                                      </p:to>
                                    </p:set>
                                    <p:anim calcmode="lin" valueType="num">
                                      <p:cBhvr additive="base">
                                        <p:cTn dur="500" fill="hold" id="118"/>
                                        <p:tgtEl>
                                          <p:spTgt spid="1050451"/>
                                        </p:tgtEl>
                                        <p:attrNameLst>
                                          <p:attrName>ppt_x</p:attrName>
                                        </p:attrNameLst>
                                      </p:cBhvr>
                                      <p:tavLst>
                                        <p:tav tm="0">
                                          <p:val>
                                            <p:strVal val="0-#ppt_w/2"/>
                                          </p:val>
                                        </p:tav>
                                        <p:tav tm="100000">
                                          <p:val>
                                            <p:strVal val="#ppt_x"/>
                                          </p:val>
                                        </p:tav>
                                      </p:tavLst>
                                    </p:anim>
                                    <p:anim calcmode="lin" valueType="num">
                                      <p:cBhvr additive="base">
                                        <p:cTn dur="500" fill="hold" id="119"/>
                                        <p:tgtEl>
                                          <p:spTgt spid="1050451"/>
                                        </p:tgtEl>
                                        <p:attrNameLst>
                                          <p:attrName>ppt_y</p:attrName>
                                        </p:attrNameLst>
                                      </p:cBhvr>
                                      <p:tavLst>
                                        <p:tav tm="0">
                                          <p:val>
                                            <p:strVal val="#ppt_y"/>
                                          </p:val>
                                        </p:tav>
                                        <p:tav tm="100000">
                                          <p:val>
                                            <p:strVal val="#ppt_y"/>
                                          </p:val>
                                        </p:tav>
                                      </p:tavLst>
                                    </p:anim>
                                  </p:childTnLst>
                                </p:cTn>
                              </p:par>
                            </p:childTnLst>
                          </p:cTn>
                        </p:par>
                        <p:par>
                          <p:cTn fill="hold" id="120">
                            <p:stCondLst>
                              <p:cond delay="2000"/>
                            </p:stCondLst>
                            <p:childTnLst>
                              <p:par>
                                <p:cTn fill="hold" grpId="0" id="121" nodeType="afterEffect" presetClass="entr" presetID="2" presetSubtype="8">
                                  <p:stCondLst>
                                    <p:cond delay="0"/>
                                  </p:stCondLst>
                                  <p:childTnLst>
                                    <p:set>
                                      <p:cBhvr>
                                        <p:cTn dur="1" fill="hold" id="122">
                                          <p:stCondLst>
                                            <p:cond delay="0"/>
                                          </p:stCondLst>
                                        </p:cTn>
                                        <p:tgtEl>
                                          <p:spTgt spid="1050452"/>
                                        </p:tgtEl>
                                        <p:attrNameLst>
                                          <p:attrName>style.visibility</p:attrName>
                                        </p:attrNameLst>
                                      </p:cBhvr>
                                      <p:to>
                                        <p:strVal val="visible"/>
                                      </p:to>
                                    </p:set>
                                    <p:anim calcmode="lin" valueType="num">
                                      <p:cBhvr additive="base">
                                        <p:cTn dur="500" fill="hold" id="123"/>
                                        <p:tgtEl>
                                          <p:spTgt spid="1050452"/>
                                        </p:tgtEl>
                                        <p:attrNameLst>
                                          <p:attrName>ppt_x</p:attrName>
                                        </p:attrNameLst>
                                      </p:cBhvr>
                                      <p:tavLst>
                                        <p:tav tm="0">
                                          <p:val>
                                            <p:strVal val="0-#ppt_w/2"/>
                                          </p:val>
                                        </p:tav>
                                        <p:tav tm="100000">
                                          <p:val>
                                            <p:strVal val="#ppt_x"/>
                                          </p:val>
                                        </p:tav>
                                      </p:tavLst>
                                    </p:anim>
                                    <p:anim calcmode="lin" valueType="num">
                                      <p:cBhvr additive="base">
                                        <p:cTn dur="500" fill="hold" id="124"/>
                                        <p:tgtEl>
                                          <p:spTgt spid="1050452"/>
                                        </p:tgtEl>
                                        <p:attrNameLst>
                                          <p:attrName>ppt_y</p:attrName>
                                        </p:attrNameLst>
                                      </p:cBhvr>
                                      <p:tavLst>
                                        <p:tav tm="0">
                                          <p:val>
                                            <p:strVal val="#ppt_y"/>
                                          </p:val>
                                        </p:tav>
                                        <p:tav tm="100000">
                                          <p:val>
                                            <p:strVal val="#ppt_y"/>
                                          </p:val>
                                        </p:tav>
                                      </p:tavLst>
                                    </p:anim>
                                  </p:childTnLst>
                                </p:cTn>
                              </p:par>
                            </p:childTnLst>
                          </p:cTn>
                        </p:par>
                        <p:par>
                          <p:cTn fill="hold" id="125">
                            <p:stCondLst>
                              <p:cond delay="2500"/>
                            </p:stCondLst>
                            <p:childTnLst>
                              <p:par>
                                <p:cTn fill="hold" grpId="0" id="126" nodeType="afterEffect" presetClass="entr" presetID="2" presetSubtype="8">
                                  <p:stCondLst>
                                    <p:cond delay="0"/>
                                  </p:stCondLst>
                                  <p:childTnLst>
                                    <p:set>
                                      <p:cBhvr>
                                        <p:cTn dur="1" fill="hold" id="127">
                                          <p:stCondLst>
                                            <p:cond delay="0"/>
                                          </p:stCondLst>
                                        </p:cTn>
                                        <p:tgtEl>
                                          <p:spTgt spid="1050462"/>
                                        </p:tgtEl>
                                        <p:attrNameLst>
                                          <p:attrName>style.visibility</p:attrName>
                                        </p:attrNameLst>
                                      </p:cBhvr>
                                      <p:to>
                                        <p:strVal val="visible"/>
                                      </p:to>
                                    </p:set>
                                    <p:anim calcmode="lin" valueType="num">
                                      <p:cBhvr additive="base">
                                        <p:cTn dur="500" fill="hold" id="128"/>
                                        <p:tgtEl>
                                          <p:spTgt spid="1050462"/>
                                        </p:tgtEl>
                                        <p:attrNameLst>
                                          <p:attrName>ppt_x</p:attrName>
                                        </p:attrNameLst>
                                      </p:cBhvr>
                                      <p:tavLst>
                                        <p:tav tm="0">
                                          <p:val>
                                            <p:strVal val="0-#ppt_w/2"/>
                                          </p:val>
                                        </p:tav>
                                        <p:tav tm="100000">
                                          <p:val>
                                            <p:strVal val="#ppt_x"/>
                                          </p:val>
                                        </p:tav>
                                      </p:tavLst>
                                    </p:anim>
                                    <p:anim calcmode="lin" valueType="num">
                                      <p:cBhvr additive="base">
                                        <p:cTn dur="500" fill="hold" id="129"/>
                                        <p:tgtEl>
                                          <p:spTgt spid="1050462"/>
                                        </p:tgtEl>
                                        <p:attrNameLst>
                                          <p:attrName>ppt_y</p:attrName>
                                        </p:attrNameLst>
                                      </p:cBhvr>
                                      <p:tavLst>
                                        <p:tav tm="0">
                                          <p:val>
                                            <p:strVal val="#ppt_y"/>
                                          </p:val>
                                        </p:tav>
                                        <p:tav tm="100000">
                                          <p:val>
                                            <p:strVal val="#ppt_y"/>
                                          </p:val>
                                        </p:tav>
                                      </p:tavLst>
                                    </p:anim>
                                  </p:childTnLst>
                                </p:cTn>
                              </p:par>
                            </p:childTnLst>
                          </p:cTn>
                        </p:par>
                        <p:par>
                          <p:cTn fill="hold" id="130">
                            <p:stCondLst>
                              <p:cond delay="3000"/>
                            </p:stCondLst>
                            <p:childTnLst>
                              <p:par>
                                <p:cTn fill="hold" grpId="0" id="131" nodeType="afterEffect" presetClass="entr" presetID="2" presetSubtype="8">
                                  <p:stCondLst>
                                    <p:cond delay="0"/>
                                  </p:stCondLst>
                                  <p:childTnLst>
                                    <p:set>
                                      <p:cBhvr>
                                        <p:cTn dur="1" fill="hold" id="132">
                                          <p:stCondLst>
                                            <p:cond delay="0"/>
                                          </p:stCondLst>
                                        </p:cTn>
                                        <p:tgtEl>
                                          <p:spTgt spid="1050455"/>
                                        </p:tgtEl>
                                        <p:attrNameLst>
                                          <p:attrName>style.visibility</p:attrName>
                                        </p:attrNameLst>
                                      </p:cBhvr>
                                      <p:to>
                                        <p:strVal val="visible"/>
                                      </p:to>
                                    </p:set>
                                    <p:anim calcmode="lin" valueType="num">
                                      <p:cBhvr additive="base">
                                        <p:cTn dur="500" fill="hold" id="133"/>
                                        <p:tgtEl>
                                          <p:spTgt spid="1050455"/>
                                        </p:tgtEl>
                                        <p:attrNameLst>
                                          <p:attrName>ppt_x</p:attrName>
                                        </p:attrNameLst>
                                      </p:cBhvr>
                                      <p:tavLst>
                                        <p:tav tm="0">
                                          <p:val>
                                            <p:strVal val="0-#ppt_w/2"/>
                                          </p:val>
                                        </p:tav>
                                        <p:tav tm="100000">
                                          <p:val>
                                            <p:strVal val="#ppt_x"/>
                                          </p:val>
                                        </p:tav>
                                      </p:tavLst>
                                    </p:anim>
                                    <p:anim calcmode="lin" valueType="num">
                                      <p:cBhvr additive="base">
                                        <p:cTn dur="500" fill="hold" id="134"/>
                                        <p:tgtEl>
                                          <p:spTgt spid="1050455"/>
                                        </p:tgtEl>
                                        <p:attrNameLst>
                                          <p:attrName>ppt_y</p:attrName>
                                        </p:attrNameLst>
                                      </p:cBhvr>
                                      <p:tavLst>
                                        <p:tav tm="0">
                                          <p:val>
                                            <p:strVal val="#ppt_y"/>
                                          </p:val>
                                        </p:tav>
                                        <p:tav tm="100000">
                                          <p:val>
                                            <p:strVal val="#ppt_y"/>
                                          </p:val>
                                        </p:tav>
                                      </p:tavLst>
                                    </p:anim>
                                  </p:childTnLst>
                                </p:cTn>
                              </p:par>
                            </p:childTnLst>
                          </p:cTn>
                        </p:par>
                        <p:par>
                          <p:cTn fill="hold" id="135">
                            <p:stCondLst>
                              <p:cond delay="3500"/>
                            </p:stCondLst>
                            <p:childTnLst>
                              <p:par>
                                <p:cTn fill="hold" grpId="0" id="136" nodeType="afterEffect" presetClass="entr" presetID="2" presetSubtype="8">
                                  <p:stCondLst>
                                    <p:cond delay="0"/>
                                  </p:stCondLst>
                                  <p:childTnLst>
                                    <p:set>
                                      <p:cBhvr>
                                        <p:cTn dur="1" fill="hold" id="137">
                                          <p:stCondLst>
                                            <p:cond delay="0"/>
                                          </p:stCondLst>
                                        </p:cTn>
                                        <p:tgtEl>
                                          <p:spTgt spid="1050456"/>
                                        </p:tgtEl>
                                        <p:attrNameLst>
                                          <p:attrName>style.visibility</p:attrName>
                                        </p:attrNameLst>
                                      </p:cBhvr>
                                      <p:to>
                                        <p:strVal val="visible"/>
                                      </p:to>
                                    </p:set>
                                    <p:anim calcmode="lin" valueType="num">
                                      <p:cBhvr additive="base">
                                        <p:cTn dur="500" fill="hold" id="138"/>
                                        <p:tgtEl>
                                          <p:spTgt spid="1050456"/>
                                        </p:tgtEl>
                                        <p:attrNameLst>
                                          <p:attrName>ppt_x</p:attrName>
                                        </p:attrNameLst>
                                      </p:cBhvr>
                                      <p:tavLst>
                                        <p:tav tm="0">
                                          <p:val>
                                            <p:strVal val="0-#ppt_w/2"/>
                                          </p:val>
                                        </p:tav>
                                        <p:tav tm="100000">
                                          <p:val>
                                            <p:strVal val="#ppt_x"/>
                                          </p:val>
                                        </p:tav>
                                      </p:tavLst>
                                    </p:anim>
                                    <p:anim calcmode="lin" valueType="num">
                                      <p:cBhvr additive="base">
                                        <p:cTn dur="500" fill="hold" id="139"/>
                                        <p:tgtEl>
                                          <p:spTgt spid="1050456"/>
                                        </p:tgtEl>
                                        <p:attrNameLst>
                                          <p:attrName>ppt_y</p:attrName>
                                        </p:attrNameLst>
                                      </p:cBhvr>
                                      <p:tavLst>
                                        <p:tav tm="0">
                                          <p:val>
                                            <p:strVal val="#ppt_y"/>
                                          </p:val>
                                        </p:tav>
                                        <p:tav tm="100000">
                                          <p:val>
                                            <p:strVal val="#ppt_y"/>
                                          </p:val>
                                        </p:tav>
                                      </p:tavLst>
                                    </p:anim>
                                  </p:childTnLst>
                                </p:cTn>
                              </p:par>
                            </p:childTnLst>
                          </p:cTn>
                        </p:par>
                        <p:par>
                          <p:cTn fill="hold" id="140">
                            <p:stCondLst>
                              <p:cond delay="4000"/>
                            </p:stCondLst>
                            <p:childTnLst>
                              <p:par>
                                <p:cTn fill="hold" grpId="0" id="141" nodeType="afterEffect" presetClass="entr" presetID="2" presetSubtype="8">
                                  <p:stCondLst>
                                    <p:cond delay="0"/>
                                  </p:stCondLst>
                                  <p:childTnLst>
                                    <p:set>
                                      <p:cBhvr>
                                        <p:cTn dur="1" fill="hold" id="142">
                                          <p:stCondLst>
                                            <p:cond delay="0"/>
                                          </p:stCondLst>
                                        </p:cTn>
                                        <p:tgtEl>
                                          <p:spTgt spid="1050457"/>
                                        </p:tgtEl>
                                        <p:attrNameLst>
                                          <p:attrName>style.visibility</p:attrName>
                                        </p:attrNameLst>
                                      </p:cBhvr>
                                      <p:to>
                                        <p:strVal val="visible"/>
                                      </p:to>
                                    </p:set>
                                    <p:anim calcmode="lin" valueType="num">
                                      <p:cBhvr additive="base">
                                        <p:cTn dur="500" fill="hold" id="143"/>
                                        <p:tgtEl>
                                          <p:spTgt spid="1050457"/>
                                        </p:tgtEl>
                                        <p:attrNameLst>
                                          <p:attrName>ppt_x</p:attrName>
                                        </p:attrNameLst>
                                      </p:cBhvr>
                                      <p:tavLst>
                                        <p:tav tm="0">
                                          <p:val>
                                            <p:strVal val="0-#ppt_w/2"/>
                                          </p:val>
                                        </p:tav>
                                        <p:tav tm="100000">
                                          <p:val>
                                            <p:strVal val="#ppt_x"/>
                                          </p:val>
                                        </p:tav>
                                      </p:tavLst>
                                    </p:anim>
                                    <p:anim calcmode="lin" valueType="num">
                                      <p:cBhvr additive="base">
                                        <p:cTn dur="500" fill="hold" id="144"/>
                                        <p:tgtEl>
                                          <p:spTgt spid="105045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0420" grpId="0" uiExpand="0" build="whole"/>
      <p:bldP spid="1050421" grpId="0" uiExpand="0" build="whole"/>
      <p:bldP spid="1050436" grpId="0" uiExpand="0" build="whole"/>
      <p:bldP spid="1050437" grpId="0" uiExpand="0" build="whole"/>
      <p:bldP spid="1050441" grpId="0" uiExpand="0" build="whole"/>
      <p:bldP spid="1050450" grpId="0" uiExpand="0" build="whole" animBg="1"/>
      <p:bldP spid="1050451" grpId="0" uiExpand="0" build="whole" animBg="1"/>
      <p:bldP spid="1050452" grpId="0" uiExpand="0" build="whole" animBg="1"/>
      <p:bldP spid="1050453" grpId="0" uiExpand="0" build="whole" animBg="1"/>
      <p:bldP spid="1050454" grpId="0" uiExpand="0" build="whole" animBg="1"/>
      <p:bldP spid="1050455" grpId="0" uiExpand="0" build="whole" animBg="1"/>
      <p:bldP spid="1050456" grpId="0" uiExpand="0" build="whole" animBg="1"/>
      <p:bldP spid="1050457" grpId="0" uiExpand="0" build="whole" animBg="1"/>
      <p:bldP spid="1050458" grpId="0" uiExpand="0" build="whole" animBg="1"/>
      <p:bldP spid="1050459" grpId="0" uiExpand="0" build="whole" animBg="1"/>
      <p:bldP spid="1050460" grpId="0" uiExpand="0" build="whole" animBg="1"/>
      <p:bldP spid="1050461" grpId="0" uiExpand="0" build="whole" animBg="1"/>
      <p:bldP spid="1050462" grpId="0" uiExpand="0" build="whole" animBg="1"/>
      <p:bldP spid="1050465" grpId="0" uiExpand="0" build="whole" animBg="1"/>
      <p:bldP spid="1050468" grpId="0" uiExpand="0" build="whole"/>
    </p:bldLst>
  </p:timing>
</p:sld>
</file>

<file path=ppt/slides/slide6.xml><?xml version="1.0" encoding="utf-8"?>
<p:sld xmlns:a="http://schemas.openxmlformats.org/drawingml/2006/main" xmlns:r="http://schemas.openxmlformats.org/officeDocument/2006/relationships" xmlns:p="http://schemas.openxmlformats.org/presentationml/2006/main" showMasterSp="1">
  <p:cSld>
    <p:spTree>
      <p:nvGrpSpPr>
        <p:cNvPr id="135" name=""/>
        <p:cNvGrpSpPr/>
        <p:nvPr/>
      </p:nvGrpSpPr>
      <p:grpSpPr>
        <a:xfrm rot="0">
          <a:off x="0" y="0"/>
          <a:ext cx="0" cy="0"/>
          <a:chOff x="0" y="0"/>
          <a:chExt cx="0" cy="0"/>
        </a:xfrm>
      </p:grpSpPr>
      <p:sp>
        <p:nvSpPr>
          <p:cNvPr id="1048669" name="" descr="Large confetti"/>
          <p:cNvSpPr/>
          <p:nvPr>
            <p:ph type="title" sz="full" idx="0"/>
          </p:nvPr>
        </p:nvSpPr>
        <p:spPr>
          <a:xfrm rot="0">
            <a:off x="179387" y="115887"/>
            <a:ext cx="7345362" cy="7112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1" sz="3400" i="0" u="none">
                <a:solidFill>
                  <a:srgbClr val="003300"/>
                </a:solidFill>
                <a:latin typeface="Times New Roman" pitchFamily="18" charset="0"/>
                <a:ea typeface="宋体" pitchFamily="2" charset="-122"/>
                <a:sym typeface="Times New Roman" pitchFamily="18" charset="0"/>
              </a:defRPr>
            </a:lvl1pPr>
          </a:lstStyle>
          <a:p>
            <a:pPr eaLnBrk="1" hangingPunct="1" latinLnBrk="1" lvl="0"/>
            <a:r>
              <a:rPr altLang="en-US" lang="zh-CN">
                <a:effectLst>
                  <a:outerShdw algn="tl" blurRad="38100" dir="2700000" dist="38100">
                    <a:srgbClr val="C0C0C0"/>
                  </a:outerShdw>
                </a:effectLst>
              </a:rPr>
              <a:t>表上作业法</a:t>
            </a:r>
          </a:p>
        </p:txBody>
      </p:sp>
      <p:sp>
        <p:nvSpPr>
          <p:cNvPr id="1048670" name=""/>
          <p:cNvSpPr/>
          <p:nvPr>
            <p:ph type="body" sz="full" idx="1"/>
          </p:nvPr>
        </p:nvSpPr>
        <p:spPr>
          <a:xfrm rot="0">
            <a:off x="250825" y="1125537"/>
            <a:ext cx="8135937" cy="1079500"/>
          </a:xfrm>
          <a:prstGeom prst="rect"/>
          <a:noFill/>
          <a:ln>
            <a:noFill/>
          </a:ln>
        </p:spPr>
        <p:txBody>
          <a:bodyPr anchor="t" bIns="45720" lIns="91440" rIns="91440" tIns="45720" vert="horz"/>
          <a:lstStyle>
            <a:lvl1pPr algn="l" fontAlgn="base" indent="-342900" latinLnBrk="1" marL="342900" rtl="0">
              <a:lnSpc>
                <a:spcPct val="120000"/>
              </a:lnSpc>
              <a:spcBef>
                <a:spcPct val="15000"/>
              </a:spcBef>
              <a:spcAft>
                <a:spcPct val="0"/>
              </a:spcAft>
              <a:buSzPct val="85000"/>
              <a:buFontTx/>
              <a:buChar char="•"/>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285750" latinLnBrk="1" marL="830262" rtl="0">
              <a:lnSpc>
                <a:spcPct val="100000"/>
              </a:lnSpc>
              <a:spcBef>
                <a:spcPct val="20000"/>
              </a:spcBef>
              <a:spcAft>
                <a:spcPct val="0"/>
              </a:spcAft>
              <a:buClr>
                <a:schemeClr val="dk2"/>
              </a:buClr>
              <a:buSzPct val="70000"/>
              <a:buFont typeface="Wingdings" pitchFamily="2" charset="2"/>
              <a:buChar char="n"/>
              <a:defRPr baseline="0" b="1" sz="2600" i="0" u="none">
                <a:solidFill>
                  <a:srgbClr val="003300"/>
                </a:solidFill>
                <a:latin typeface="Times New Roman" pitchFamily="18" charset="0"/>
                <a:ea typeface="华文细黑" pitchFamily="2" charset="-122"/>
                <a:sym typeface="Times New Roman" pitchFamily="18" charset="0"/>
              </a:defRPr>
            </a:lvl2pPr>
            <a:lvl3pPr algn="l" fontAlgn="base" indent="-228600" latinLnBrk="1" marL="1238250" rtl="0">
              <a:lnSpc>
                <a:spcPct val="100000"/>
              </a:lnSpc>
              <a:spcBef>
                <a:spcPct val="20000"/>
              </a:spcBef>
              <a:spcAft>
                <a:spcPct val="0"/>
              </a:spcAft>
              <a:buSzPct val="70000"/>
              <a:buFont typeface="Wingdings" pitchFamily="2" charset="2"/>
              <a:buChar char="•"/>
              <a:defRPr baseline="0" b="1" sz="2400" i="0" u="none">
                <a:solidFill>
                  <a:srgbClr val="003300"/>
                </a:solidFill>
                <a:latin typeface="Times New Roman" pitchFamily="18" charset="0"/>
                <a:ea typeface="华文细黑" pitchFamily="2" charset="-122"/>
                <a:sym typeface="Times New Roman" pitchFamily="18" charset="0"/>
              </a:defRPr>
            </a:lvl3pPr>
            <a:lvl4pPr algn="l" fontAlgn="base" indent="-228600" latinLnBrk="1" marL="1646237" rtl="0">
              <a:lnSpc>
                <a:spcPct val="100000"/>
              </a:lnSpc>
              <a:spcBef>
                <a:spcPct val="20000"/>
              </a:spcBef>
              <a:spcAft>
                <a:spcPct val="0"/>
              </a:spcAft>
              <a:buSzPct val="70000"/>
              <a:buFont typeface="Wingdings" pitchFamily="2" charset="2"/>
              <a:buChar char="n"/>
              <a:defRPr baseline="0" b="0" sz="2000" i="0" u="none">
                <a:solidFill>
                  <a:schemeClr val="dk1"/>
                </a:solidFill>
                <a:latin typeface="Times New Roman" pitchFamily="18" charset="0"/>
                <a:ea typeface="宋体" pitchFamily="2" charset="-122"/>
                <a:sym typeface="Times New Roman" pitchFamily="18" charset="0"/>
              </a:defRPr>
            </a:lvl4pPr>
            <a:lvl5pPr algn="l" fontAlgn="base" indent="-228600" latinLnBrk="1" marL="2057400" rtl="0">
              <a:lnSpc>
                <a:spcPct val="100000"/>
              </a:lnSpc>
              <a:spcBef>
                <a:spcPct val="20000"/>
              </a:spcBef>
              <a:spcAft>
                <a:spcPct val="0"/>
              </a:spcAft>
              <a:buSzPct val="100000"/>
              <a:buFontTx/>
              <a:buChar char="•"/>
              <a:defRPr baseline="0" b="0" sz="2000" i="0" u="none">
                <a:solidFill>
                  <a:schemeClr val="dk1"/>
                </a:solidFill>
                <a:latin typeface="Times New Roman" pitchFamily="18" charset="0"/>
                <a:ea typeface="宋体" pitchFamily="2" charset="-122"/>
                <a:sym typeface="Times New Roman" pitchFamily="18" charset="0"/>
              </a:defRPr>
            </a:lvl5pPr>
          </a:lstStyle>
          <a:p>
            <a:pPr eaLnBrk="1" hangingPunct="1" indent="0" latinLnBrk="1" lvl="0" marL="0">
              <a:buFontTx/>
              <a:buNone/>
            </a:pPr>
            <a:r>
              <a:rPr altLang="en-US" lang="zh-CN"/>
              <a:t>表上作业法是一种求解运输问题的特殊方法，其</a:t>
            </a:r>
            <a:r>
              <a:rPr altLang="zh-CN" lang="en-US">
                <a:solidFill>
                  <a:srgbClr val="660033"/>
                </a:solidFill>
              </a:rPr>
              <a:t>实质是单纯形法。</a:t>
            </a:r>
          </a:p>
          <a:p>
            <a:pPr eaLnBrk="1" hangingPunct="1" indent="0" latinLnBrk="1" lvl="0" marL="0">
              <a:buFontTx/>
              <a:buNone/>
            </a:pPr>
            <a:endParaRPr altLang="zh-CN" lang="en-US">
              <a:solidFill>
                <a:srgbClr val="660033"/>
              </a:solidFill>
            </a:endParaRPr>
          </a:p>
        </p:txBody>
      </p:sp>
      <p:graphicFrame>
        <p:nvGraphicFramePr>
          <p:cNvPr id="4194306" name=""/>
          <p:cNvGraphicFramePr>
            <a:graphicFrameLocks/>
          </p:cNvGraphicFramePr>
          <p:nvPr/>
        </p:nvGraphicFramePr>
        <p:xfrm rot="0">
          <a:off x="468312" y="2276475"/>
          <a:ext cx="7848600" cy="2881312"/>
        </p:xfrm>
        <a:graphic>
          <a:graphicData uri="http://schemas.openxmlformats.org/drawingml/2006/table">
            <a:tbl>
              <a:tblPr/>
              <a:tblGrid>
                <a:gridCol w="1143000"/>
                <a:gridCol w="4967287"/>
                <a:gridCol w="1738312"/>
              </a:tblGrid>
              <a:tr h="380999">
                <a:tc>
                  <a:txBody>
                    <a:bodyPr/>
                    <a:p>
                      <a:pPr algn="ctr" eaLnBrk="1" hangingPunct="1" latinLnBrk="1" lvl="0">
                        <a:lnSpc>
                          <a:spcPct val="100000"/>
                        </a:lnSpc>
                        <a:spcBef>
                          <a:spcPct val="0"/>
                        </a:spcBef>
                      </a:pPr>
                      <a:r>
                        <a:rPr altLang="en-US" b="1" sz="1800" lang="zh-CN">
                          <a:solidFill>
                            <a:srgbClr val="660033"/>
                          </a:solidFill>
                          <a:latin typeface="华文细黑" pitchFamily="2" charset="-122"/>
                        </a:rPr>
                        <a:t>步骤</a:t>
                      </a:r>
                    </a:p>
                  </a:txBody>
                  <a:tcPr marL="91440" marR="91440" marT="45720" marB="45720" anchor="ctr" vert="horz">
                    <a:lnL w="28575" cap="flat" cmpd="sng">
                      <a:solidFill>
                        <a:srgbClr val="000000">
                          <a:alpha val="100000"/>
                        </a:srgbClr>
                      </a:solidFill>
                      <a:prstDash val="solid"/>
                      <a:round/>
                    </a:lnL>
                    <a:lnR w="12700" cap="flat" cmpd="sng">
                      <a:solidFill>
                        <a:srgbClr val="000000">
                          <a:alpha val="100000"/>
                        </a:srgbClr>
                      </a:solidFill>
                      <a:prstDash val="solid"/>
                      <a:round/>
                    </a:lnR>
                    <a:lnT w="28575" cap="flat" cmpd="sng">
                      <a:solidFill>
                        <a:srgbClr val="000000">
                          <a:alpha val="100000"/>
                        </a:srgbClr>
                      </a:solidFill>
                      <a:prstDash val="solid"/>
                      <a:round/>
                    </a:lnT>
                    <a:lnB w="12700" cap="flat" cmpd="sng">
                      <a:solidFill>
                        <a:srgbClr val="000000">
                          <a:alpha val="100000"/>
                        </a:srgbClr>
                      </a:solidFill>
                      <a:prstDash val="solid"/>
                      <a:round/>
                    </a:lnB>
                    <a:solidFill>
                      <a:srgbClr val="CCFFFF"/>
                    </a:solidFill>
                  </a:tcPr>
                </a:tc>
                <a:tc>
                  <a:txBody>
                    <a:bodyPr/>
                    <a:p>
                      <a:pPr algn="ctr" eaLnBrk="1" hangingPunct="1" latinLnBrk="1" lvl="0">
                        <a:lnSpc>
                          <a:spcPct val="100000"/>
                        </a:lnSpc>
                        <a:spcBef>
                          <a:spcPct val="0"/>
                        </a:spcBef>
                      </a:pPr>
                      <a:r>
                        <a:rPr altLang="en-US" b="1" sz="1800" lang="zh-CN">
                          <a:solidFill>
                            <a:srgbClr val="000000"/>
                          </a:solidFill>
                          <a:latin typeface="华文细黑" pitchFamily="2" charset="-122"/>
                        </a:rPr>
                        <a:t>描述</a:t>
                      </a:r>
                    </a:p>
                  </a:txBody>
                  <a:tcPr marL="91440" marR="91440" marT="45720" marB="45720" anchor="ctr" vert="horz">
                    <a:lnL w="12700" cap="flat" cmpd="sng">
                      <a:solidFill>
                        <a:srgbClr val="000000">
                          <a:alpha val="100000"/>
                        </a:srgbClr>
                      </a:solidFill>
                      <a:prstDash val="solid"/>
                      <a:round/>
                    </a:lnL>
                    <a:lnR w="12700" cap="flat" cmpd="sng">
                      <a:solidFill>
                        <a:srgbClr val="000000">
                          <a:alpha val="100000"/>
                        </a:srgbClr>
                      </a:solidFill>
                      <a:prstDash val="solid"/>
                      <a:round/>
                    </a:lnR>
                    <a:lnT w="28575" cap="flat" cmpd="sng">
                      <a:solidFill>
                        <a:srgbClr val="000000">
                          <a:alpha val="100000"/>
                        </a:srgbClr>
                      </a:solidFill>
                      <a:prstDash val="solid"/>
                      <a:round/>
                    </a:lnT>
                    <a:lnB w="12700" cap="flat" cmpd="sng">
                      <a:solidFill>
                        <a:srgbClr val="000000">
                          <a:alpha val="100000"/>
                        </a:srgbClr>
                      </a:solidFill>
                      <a:prstDash val="solid"/>
                      <a:round/>
                    </a:lnB>
                    <a:solidFill>
                      <a:srgbClr val="CCFFFF"/>
                    </a:solidFill>
                  </a:tcPr>
                </a:tc>
                <a:tc>
                  <a:txBody>
                    <a:bodyPr/>
                    <a:p>
                      <a:pPr algn="ctr" eaLnBrk="1" hangingPunct="1" latinLnBrk="1" lvl="0">
                        <a:lnSpc>
                          <a:spcPct val="100000"/>
                        </a:lnSpc>
                        <a:spcBef>
                          <a:spcPct val="0"/>
                        </a:spcBef>
                      </a:pPr>
                      <a:r>
                        <a:rPr altLang="en-US" b="1" sz="1800" lang="zh-CN">
                          <a:solidFill>
                            <a:srgbClr val="000000"/>
                          </a:solidFill>
                          <a:latin typeface="华文细黑" pitchFamily="2" charset="-122"/>
                        </a:rPr>
                        <a:t>方法</a:t>
                      </a:r>
                    </a:p>
                  </a:txBody>
                  <a:tcPr marL="91440" marR="91440" marT="45720" marB="45720" anchor="ctr" vert="horz">
                    <a:lnL w="12700" cap="flat" cmpd="sng">
                      <a:solidFill>
                        <a:srgbClr val="000000">
                          <a:alpha val="100000"/>
                        </a:srgbClr>
                      </a:solidFill>
                      <a:prstDash val="solid"/>
                      <a:round/>
                    </a:lnL>
                    <a:lnR w="28575" cap="flat" cmpd="sng">
                      <a:solidFill>
                        <a:srgbClr val="000000">
                          <a:alpha val="100000"/>
                        </a:srgbClr>
                      </a:solidFill>
                      <a:prstDash val="solid"/>
                      <a:round/>
                    </a:lnR>
                    <a:lnT w="28575" cap="flat" cmpd="sng">
                      <a:solidFill>
                        <a:srgbClr val="000000">
                          <a:alpha val="100000"/>
                        </a:srgbClr>
                      </a:solidFill>
                      <a:prstDash val="solid"/>
                      <a:round/>
                    </a:lnT>
                    <a:lnB w="12700" cap="flat" cmpd="sng">
                      <a:solidFill>
                        <a:srgbClr val="000000">
                          <a:alpha val="100000"/>
                        </a:srgbClr>
                      </a:solidFill>
                      <a:prstDash val="solid"/>
                      <a:round/>
                    </a:lnB>
                    <a:solidFill>
                      <a:srgbClr val="CCFFFF"/>
                    </a:solidFill>
                  </a:tcPr>
                </a:tc>
              </a:tr>
              <a:tr h="650874">
                <a:tc>
                  <a:txBody>
                    <a:bodyPr/>
                    <a:p>
                      <a:pPr algn="ctr" eaLnBrk="1" hangingPunct="1" latinLnBrk="1" lvl="0">
                        <a:lnSpc>
                          <a:spcPct val="100000"/>
                        </a:lnSpc>
                        <a:spcBef>
                          <a:spcPct val="0"/>
                        </a:spcBef>
                      </a:pPr>
                      <a:r>
                        <a:rPr altLang="en-US" b="1" sz="1800" lang="zh-CN">
                          <a:solidFill>
                            <a:srgbClr val="660033"/>
                          </a:solidFill>
                          <a:latin typeface="华文细黑" pitchFamily="2" charset="-122"/>
                        </a:rPr>
                        <a:t>第一步</a:t>
                      </a:r>
                    </a:p>
                  </a:txBody>
                  <a:tcPr marL="91440" marR="91440" marT="45720" marB="45720" anchor="ctr" vert="horz">
                    <a:lnL w="28575"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solidFill>
                      <a:srgbClr val="CCFFFF"/>
                    </a:solidFill>
                  </a:tcPr>
                </a:tc>
                <a:tc>
                  <a:txBody>
                    <a:bodyPr/>
                    <a:p>
                      <a:pPr algn="l" eaLnBrk="1" hangingPunct="1" latinLnBrk="1" lvl="0">
                        <a:lnSpc>
                          <a:spcPct val="100000"/>
                        </a:lnSpc>
                        <a:spcBef>
                          <a:spcPct val="0"/>
                        </a:spcBef>
                      </a:pPr>
                      <a:r>
                        <a:rPr altLang="en-US" b="1" sz="1800" lang="zh-CN">
                          <a:solidFill>
                            <a:srgbClr val="000000"/>
                          </a:solidFill>
                          <a:latin typeface="华文细黑" pitchFamily="2" charset="-122"/>
                        </a:rPr>
                        <a:t>求初始基行可行解（初始调运方案）</a:t>
                      </a:r>
                    </a:p>
                  </a:txBody>
                  <a:tcPr marL="91440" marR="91440" marT="45720" marB="45720" anchor="ctr" vert="horz">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noFill/>
                  </a:tcPr>
                </a:tc>
                <a:tc>
                  <a:txBody>
                    <a:bodyPr/>
                    <a:p>
                      <a:pPr algn="l" eaLnBrk="1" hangingPunct="1" latinLnBrk="1" lvl="0">
                        <a:lnSpc>
                          <a:spcPct val="100000"/>
                        </a:lnSpc>
                        <a:spcBef>
                          <a:spcPct val="0"/>
                        </a:spcBef>
                      </a:pPr>
                      <a:r>
                        <a:rPr altLang="en-US" b="1" sz="1800" lang="zh-CN">
                          <a:solidFill>
                            <a:srgbClr val="000000"/>
                          </a:solidFill>
                          <a:latin typeface="华文细黑" pitchFamily="2" charset="-122"/>
                        </a:rPr>
                        <a:t>最小元素法、元素差额法、</a:t>
                      </a:r>
                    </a:p>
                  </a:txBody>
                  <a:tcPr marL="91440" marR="91440" marT="45720" marB="45720" anchor="ctr" vert="horz">
                    <a:lnL w="12700" cap="flat" cmpd="sng">
                      <a:solidFill>
                        <a:srgbClr val="000000">
                          <a:alpha val="100000"/>
                        </a:srgbClr>
                      </a:solidFill>
                      <a:prstDash val="solid"/>
                      <a:round/>
                    </a:lnL>
                    <a:lnR w="28575"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noFill/>
                  </a:tcPr>
                </a:tc>
              </a:tr>
              <a:tr h="1079499">
                <a:tc>
                  <a:txBody>
                    <a:bodyPr/>
                    <a:p>
                      <a:pPr algn="ctr" eaLnBrk="1" hangingPunct="1" latinLnBrk="1" lvl="0">
                        <a:lnSpc>
                          <a:spcPct val="100000"/>
                        </a:lnSpc>
                        <a:spcBef>
                          <a:spcPct val="0"/>
                        </a:spcBef>
                      </a:pPr>
                      <a:r>
                        <a:rPr altLang="en-US" b="1" sz="1800" lang="zh-CN">
                          <a:solidFill>
                            <a:srgbClr val="660033"/>
                          </a:solidFill>
                          <a:latin typeface="华文细黑" pitchFamily="2" charset="-122"/>
                        </a:rPr>
                        <a:t>第二步</a:t>
                      </a:r>
                    </a:p>
                  </a:txBody>
                  <a:tcPr marL="91440" marR="91440" marT="45720" marB="45720" anchor="ctr" vert="horz">
                    <a:lnL w="28575"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solidFill>
                      <a:srgbClr val="CCFFFF"/>
                    </a:solidFill>
                  </a:tcPr>
                </a:tc>
                <a:tc>
                  <a:txBody>
                    <a:bodyPr/>
                    <a:p>
                      <a:pPr algn="l" eaLnBrk="1" hangingPunct="1" latinLnBrk="1" lvl="0">
                        <a:spcBef>
                          <a:spcPct val="0"/>
                        </a:spcBef>
                      </a:pPr>
                      <a:r>
                        <a:rPr altLang="en-US" b="1" sz="1800" lang="zh-CN">
                          <a:solidFill>
                            <a:srgbClr val="000000"/>
                          </a:solidFill>
                          <a:latin typeface="华文细黑" pitchFamily="2" charset="-122"/>
                        </a:rPr>
                        <a:t>求检验数并判断是否得到最优解当非基变量的检验数</a:t>
                      </a:r>
                      <a:r>
                        <a:rPr altLang="zh-CN" b="1" sz="1800" lang="el-GR">
                          <a:solidFill>
                            <a:srgbClr val="000000"/>
                          </a:solidFill>
                          <a:latin typeface="华文细黑" pitchFamily="2" charset="-122"/>
                        </a:rPr>
                        <a:t>σ</a:t>
                      </a:r>
                      <a:r>
                        <a:rPr altLang="zh-CN" baseline="-25000" b="1" sz="1800" lang="en-US">
                          <a:solidFill>
                            <a:srgbClr val="000000"/>
                          </a:solidFill>
                          <a:latin typeface="华文细黑" pitchFamily="2" charset="-122"/>
                        </a:rPr>
                        <a:t>ij</a:t>
                      </a:r>
                      <a:r>
                        <a:rPr altLang="en-US" b="1" sz="1800" lang="zh-CN">
                          <a:solidFill>
                            <a:srgbClr val="000000"/>
                          </a:solidFill>
                          <a:latin typeface="华文细黑" pitchFamily="2" charset="-122"/>
                        </a:rPr>
                        <a:t>全都非负时得到最优解，若存在检验数</a:t>
                      </a:r>
                      <a:r>
                        <a:rPr altLang="zh-CN" b="1" sz="1800" lang="el-GR">
                          <a:solidFill>
                            <a:srgbClr val="000000"/>
                          </a:solidFill>
                          <a:latin typeface="华文细黑" pitchFamily="2" charset="-122"/>
                        </a:rPr>
                        <a:t>σ</a:t>
                      </a:r>
                      <a:r>
                        <a:rPr altLang="zh-CN" baseline="-25000" b="1" sz="1800" lang="en-US">
                          <a:solidFill>
                            <a:srgbClr val="000000"/>
                          </a:solidFill>
                          <a:latin typeface="华文细黑" pitchFamily="2" charset="-122"/>
                        </a:rPr>
                        <a:t>ij </a:t>
                      </a:r>
                      <a:r>
                        <a:rPr altLang="en-US" b="1" sz="1800" lang="zh-CN">
                          <a:solidFill>
                            <a:srgbClr val="000000"/>
                          </a:solidFill>
                          <a:latin typeface="华文细黑" pitchFamily="2" charset="-122"/>
                        </a:rPr>
                        <a:t>&lt;0，说明还没有达到最优，转第三步。</a:t>
                      </a:r>
                    </a:p>
                  </a:txBody>
                  <a:tcPr marL="91440" marR="91440" marT="45720" marB="45720" anchor="ctr" vert="horz">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noFill/>
                  </a:tcPr>
                </a:tc>
                <a:tc>
                  <a:txBody>
                    <a:bodyPr/>
                    <a:p>
                      <a:pPr algn="l" eaLnBrk="1" hangingPunct="1" latinLnBrk="1" lvl="0">
                        <a:lnSpc>
                          <a:spcPct val="100000"/>
                        </a:lnSpc>
                        <a:spcBef>
                          <a:spcPct val="0"/>
                        </a:spcBef>
                      </a:pPr>
                      <a:r>
                        <a:rPr altLang="en-US" b="1" sz="1800" lang="zh-CN">
                          <a:solidFill>
                            <a:srgbClr val="000000"/>
                          </a:solidFill>
                          <a:latin typeface="华文细黑" pitchFamily="2" charset="-122"/>
                        </a:rPr>
                        <a:t>闭回路法和位势法</a:t>
                      </a:r>
                    </a:p>
                  </a:txBody>
                  <a:tcPr marL="91440" marR="91440" marT="45720" marB="45720" anchor="ctr" vert="horz">
                    <a:lnL w="12700" cap="flat" cmpd="sng">
                      <a:solidFill>
                        <a:srgbClr val="000000">
                          <a:alpha val="100000"/>
                        </a:srgbClr>
                      </a:solidFill>
                      <a:prstDash val="solid"/>
                      <a:round/>
                    </a:lnL>
                    <a:lnR w="28575"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noFill/>
                  </a:tcPr>
                </a:tc>
              </a:tr>
              <a:tr h="769937">
                <a:tc>
                  <a:txBody>
                    <a:bodyPr/>
                    <a:p>
                      <a:pPr algn="ctr" eaLnBrk="1" hangingPunct="1" latinLnBrk="1" lvl="0">
                        <a:lnSpc>
                          <a:spcPct val="100000"/>
                        </a:lnSpc>
                        <a:spcBef>
                          <a:spcPct val="0"/>
                        </a:spcBef>
                      </a:pPr>
                      <a:r>
                        <a:rPr altLang="en-US" b="1" sz="1800" lang="zh-CN">
                          <a:solidFill>
                            <a:srgbClr val="660033"/>
                          </a:solidFill>
                          <a:latin typeface="华文细黑" pitchFamily="2" charset="-122"/>
                        </a:rPr>
                        <a:t>第三步</a:t>
                      </a:r>
                    </a:p>
                  </a:txBody>
                  <a:tcPr marL="91440" marR="91440" marT="45720" marB="45720" anchor="ctr" vert="horz">
                    <a:lnL w="28575"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28575" cap="flat" cmpd="sng">
                      <a:solidFill>
                        <a:srgbClr val="000000">
                          <a:alpha val="100000"/>
                        </a:srgbClr>
                      </a:solidFill>
                      <a:prstDash val="solid"/>
                      <a:round/>
                    </a:lnB>
                    <a:solidFill>
                      <a:srgbClr val="CCFFFF"/>
                    </a:solidFill>
                  </a:tcPr>
                </a:tc>
                <a:tc>
                  <a:txBody>
                    <a:bodyPr/>
                    <a:p>
                      <a:pPr algn="l" eaLnBrk="1" hangingPunct="1" latinLnBrk="1" lvl="0">
                        <a:lnSpc>
                          <a:spcPct val="100000"/>
                        </a:lnSpc>
                        <a:spcBef>
                          <a:spcPct val="0"/>
                        </a:spcBef>
                      </a:pPr>
                      <a:r>
                        <a:rPr altLang="en-US" b="1" sz="1800" lang="zh-CN">
                          <a:solidFill>
                            <a:srgbClr val="000000"/>
                          </a:solidFill>
                          <a:latin typeface="华文细黑" pitchFamily="2" charset="-122"/>
                        </a:rPr>
                        <a:t>调整运量，即换基，选一个变量出基，对原运量进行调整得到新的基可行解，转入第二步</a:t>
                      </a:r>
                    </a:p>
                  </a:txBody>
                  <a:tcPr marL="91440" marR="91440" marT="45720" marB="45720" anchor="ctr" vert="horz">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28575" cap="flat" cmpd="sng">
                      <a:solidFill>
                        <a:srgbClr val="000000">
                          <a:alpha val="100000"/>
                        </a:srgbClr>
                      </a:solidFill>
                      <a:prstDash val="solid"/>
                      <a:round/>
                    </a:lnB>
                    <a:noFill/>
                  </a:tcPr>
                </a:tc>
                <a:tc>
                  <a:txBody>
                    <a:bodyPr/>
                    <a:p>
                      <a:pPr algn="ctr" eaLnBrk="1" hangingPunct="1" latinLnBrk="1" lvl="0">
                        <a:lnSpc>
                          <a:spcPct val="100000"/>
                        </a:lnSpc>
                        <a:spcBef>
                          <a:spcPct val="0"/>
                        </a:spcBef>
                      </a:pPr>
                      <a:endParaRPr altLang="zh-CN" sz="1800" lang="zh-CN">
                        <a:latin typeface="华文细黑" pitchFamily="2" charset="-122"/>
                      </a:endParaRPr>
                    </a:p>
                  </a:txBody>
                  <a:tcPr marL="91440" marR="91440" marT="45720" marB="45720" anchor="ctr" vert="horz">
                    <a:lnL w="12700" cap="flat" cmpd="sng">
                      <a:solidFill>
                        <a:srgbClr val="000000">
                          <a:alpha val="100000"/>
                        </a:srgbClr>
                      </a:solidFill>
                      <a:prstDash val="solid"/>
                      <a:round/>
                    </a:lnL>
                    <a:lnR w="28575" cap="flat" cmpd="sng">
                      <a:solidFill>
                        <a:srgbClr val="000000">
                          <a:alpha val="100000"/>
                        </a:srgbClr>
                      </a:solidFill>
                      <a:prstDash val="solid"/>
                      <a:round/>
                    </a:lnR>
                    <a:lnT w="12700" cap="flat" cmpd="sng">
                      <a:solidFill>
                        <a:srgbClr val="000000">
                          <a:alpha val="100000"/>
                        </a:srgbClr>
                      </a:solidFill>
                      <a:prstDash val="solid"/>
                      <a:round/>
                    </a:lnT>
                    <a:lnB w="28575" cap="flat" cmpd="sng">
                      <a:solidFill>
                        <a:srgbClr val="000000">
                          <a:alpha val="100000"/>
                        </a:srgbClr>
                      </a:solidFill>
                      <a:prstDash val="solid"/>
                      <a:round/>
                    </a:lnB>
                    <a:noFill/>
                  </a:tcPr>
                </a:tc>
              </a:tr>
            </a:tbl>
          </a:graphicData>
        </a:graphic>
      </p:graphicFrame>
    </p:spTree>
  </p:cSld>
  <p:clrMapOvr>
    <a:masterClrMapping/>
  </p:clrMapOvr>
  <p:timing/>
</p:sld>
</file>

<file path=ppt/slides/slide60.xml><?xml version="1.0" encoding="utf-8"?>
<p:sld xmlns:a="http://schemas.openxmlformats.org/drawingml/2006/main" xmlns:r="http://schemas.openxmlformats.org/officeDocument/2006/relationships" xmlns:p="http://schemas.openxmlformats.org/presentationml/2006/main" showMasterSp="1">
  <p:cSld>
    <p:spTree>
      <p:nvGrpSpPr>
        <p:cNvPr id="225" name=""/>
        <p:cNvGrpSpPr/>
        <p:nvPr/>
      </p:nvGrpSpPr>
      <p:grpSpPr>
        <a:xfrm rot="0">
          <a:off x="0" y="0"/>
          <a:ext cx="0" cy="0"/>
          <a:chOff x="0" y="0"/>
          <a:chExt cx="0" cy="0"/>
        </a:xfrm>
      </p:grpSpPr>
      <p:sp>
        <p:nvSpPr>
          <p:cNvPr id="1050469" name="" descr="Large confetti"/>
          <p:cNvSpPr/>
          <p:nvPr>
            <p:ph type="title" sz="full" idx="0"/>
          </p:nvPr>
        </p:nvSpPr>
        <p:spPr>
          <a:xfrm rot="0">
            <a:off x="179387" y="115887"/>
            <a:ext cx="7345362" cy="7112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1" sz="3400" i="0" u="none">
                <a:solidFill>
                  <a:srgbClr val="003300"/>
                </a:solidFill>
                <a:latin typeface="Times New Roman" pitchFamily="18" charset="0"/>
                <a:ea typeface="宋体" pitchFamily="2" charset="-122"/>
                <a:sym typeface="Times New Roman" pitchFamily="18" charset="0"/>
              </a:defRPr>
            </a:lvl1pPr>
          </a:lstStyle>
          <a:p>
            <a:pPr eaLnBrk="1" hangingPunct="1" latinLnBrk="1" lvl="0"/>
            <a:r>
              <a:rPr altLang="en-US" lang="zh-CN">
                <a:effectLst>
                  <a:outerShdw algn="tl" blurRad="38100" dir="2700000" dist="38100">
                    <a:srgbClr val="C0C0C0"/>
                  </a:outerShdw>
                </a:effectLst>
              </a:rPr>
              <a:t>整数规划的特点及应用</a:t>
            </a:r>
          </a:p>
        </p:txBody>
      </p:sp>
      <p:sp>
        <p:nvSpPr>
          <p:cNvPr id="1050470" name=""/>
          <p:cNvSpPr/>
          <p:nvPr>
            <p:ph type="body" sz="full" idx="1"/>
          </p:nvPr>
        </p:nvSpPr>
        <p:spPr>
          <a:xfrm rot="0">
            <a:off x="250825" y="1052512"/>
            <a:ext cx="8135937" cy="647700"/>
          </a:xfrm>
          <a:prstGeom prst="rect"/>
          <a:noFill/>
          <a:ln>
            <a:noFill/>
          </a:ln>
        </p:spPr>
        <p:txBody>
          <a:bodyPr anchor="t" bIns="45720" lIns="91440" rIns="91440" tIns="45720" vert="horz"/>
          <a:lstStyle>
            <a:lvl1pPr algn="l" fontAlgn="base" indent="-342900" latinLnBrk="1" marL="342900" rtl="0">
              <a:lnSpc>
                <a:spcPct val="120000"/>
              </a:lnSpc>
              <a:spcBef>
                <a:spcPct val="15000"/>
              </a:spcBef>
              <a:spcAft>
                <a:spcPct val="0"/>
              </a:spcAft>
              <a:buSzPct val="85000"/>
              <a:buFontTx/>
              <a:buChar char="•"/>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285750" latinLnBrk="1" marL="830262" rtl="0">
              <a:lnSpc>
                <a:spcPct val="100000"/>
              </a:lnSpc>
              <a:spcBef>
                <a:spcPct val="20000"/>
              </a:spcBef>
              <a:spcAft>
                <a:spcPct val="0"/>
              </a:spcAft>
              <a:buClr>
                <a:schemeClr val="dk2"/>
              </a:buClr>
              <a:buSzPct val="70000"/>
              <a:buFont typeface="Wingdings" pitchFamily="2" charset="2"/>
              <a:buChar char="n"/>
              <a:defRPr baseline="0" b="1" sz="2600" i="0" u="none">
                <a:solidFill>
                  <a:srgbClr val="003300"/>
                </a:solidFill>
                <a:latin typeface="Times New Roman" pitchFamily="18" charset="0"/>
                <a:ea typeface="华文细黑" pitchFamily="2" charset="-122"/>
                <a:sym typeface="Times New Roman" pitchFamily="18" charset="0"/>
              </a:defRPr>
            </a:lvl2pPr>
            <a:lvl3pPr algn="l" fontAlgn="base" indent="-228600" latinLnBrk="1" marL="1238250" rtl="0">
              <a:lnSpc>
                <a:spcPct val="100000"/>
              </a:lnSpc>
              <a:spcBef>
                <a:spcPct val="20000"/>
              </a:spcBef>
              <a:spcAft>
                <a:spcPct val="0"/>
              </a:spcAft>
              <a:buSzPct val="70000"/>
              <a:buFont typeface="Wingdings" pitchFamily="2" charset="2"/>
              <a:buChar char="•"/>
              <a:defRPr baseline="0" b="1" sz="2400" i="0" u="none">
                <a:solidFill>
                  <a:srgbClr val="003300"/>
                </a:solidFill>
                <a:latin typeface="Times New Roman" pitchFamily="18" charset="0"/>
                <a:ea typeface="华文细黑" pitchFamily="2" charset="-122"/>
                <a:sym typeface="Times New Roman" pitchFamily="18" charset="0"/>
              </a:defRPr>
            </a:lvl3pPr>
            <a:lvl4pPr algn="l" fontAlgn="base" indent="-228600" latinLnBrk="1" marL="1646237" rtl="0">
              <a:lnSpc>
                <a:spcPct val="100000"/>
              </a:lnSpc>
              <a:spcBef>
                <a:spcPct val="20000"/>
              </a:spcBef>
              <a:spcAft>
                <a:spcPct val="0"/>
              </a:spcAft>
              <a:buSzPct val="70000"/>
              <a:buFont typeface="Wingdings" pitchFamily="2" charset="2"/>
              <a:buChar char="n"/>
              <a:defRPr baseline="0" b="0" sz="2000" i="0" u="none">
                <a:solidFill>
                  <a:schemeClr val="dk1"/>
                </a:solidFill>
                <a:latin typeface="Times New Roman" pitchFamily="18" charset="0"/>
                <a:ea typeface="宋体" pitchFamily="2" charset="-122"/>
                <a:sym typeface="Times New Roman" pitchFamily="18" charset="0"/>
              </a:defRPr>
            </a:lvl4pPr>
            <a:lvl5pPr algn="l" fontAlgn="base" indent="-228600" latinLnBrk="1" marL="2057400" rtl="0">
              <a:lnSpc>
                <a:spcPct val="100000"/>
              </a:lnSpc>
              <a:spcBef>
                <a:spcPct val="20000"/>
              </a:spcBef>
              <a:spcAft>
                <a:spcPct val="0"/>
              </a:spcAft>
              <a:buSzPct val="100000"/>
              <a:buFontTx/>
              <a:buChar char="•"/>
              <a:defRPr baseline="0" b="0" sz="2000" i="0" u="none">
                <a:solidFill>
                  <a:schemeClr val="dk1"/>
                </a:solidFill>
                <a:latin typeface="Times New Roman" pitchFamily="18" charset="0"/>
                <a:ea typeface="宋体" pitchFamily="2" charset="-122"/>
                <a:sym typeface="Times New Roman" pitchFamily="18" charset="0"/>
              </a:defRPr>
            </a:lvl5pPr>
          </a:lstStyle>
          <a:p>
            <a:pPr eaLnBrk="1" hangingPunct="1" indent="0" latinLnBrk="1" lvl="0" marL="0">
              <a:buFontTx/>
              <a:buNone/>
            </a:pPr>
            <a:r>
              <a:rPr altLang="en-US" lang="zh-CN"/>
              <a:t>整数规划问题的求解方法：</a:t>
            </a:r>
          </a:p>
        </p:txBody>
      </p:sp>
      <p:sp>
        <p:nvSpPr>
          <p:cNvPr id="1050471" name=""/>
          <p:cNvSpPr txBox="1"/>
          <p:nvPr/>
        </p:nvSpPr>
        <p:spPr>
          <a:xfrm rot="0">
            <a:off x="539750" y="1628775"/>
            <a:ext cx="6985000" cy="1041400"/>
          </a:xfrm>
          <a:prstGeom prst="rect"/>
          <a:noFill/>
          <a:ln>
            <a:noFill/>
          </a:ln>
        </p:spPr>
        <p:txBody>
          <a:bodyPr anchor="t" bIns="45720" lIns="91440" rIns="91440" tIns="45720" vert="horz">
            <a:spAutoFit/>
          </a:bodyPr>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eaLnBrk="1" hangingPunct="1" latinLnBrk="1" lvl="0">
              <a:spcBef>
                <a:spcPct val="20000"/>
              </a:spcBef>
              <a:buFontTx/>
              <a:buBlip>
                <a:blip xmlns:r="http://schemas.openxmlformats.org/officeDocument/2006/relationships" r:embed="rId1"/>
              </a:buBlip>
            </a:pPr>
            <a:r>
              <a:rPr altLang="zh-CN" lang="en-US"/>
              <a:t> </a:t>
            </a:r>
            <a:r>
              <a:rPr altLang="en-US" lang="zh-CN"/>
              <a:t>分支定界法和割平面法</a:t>
            </a:r>
          </a:p>
          <a:p>
            <a:pPr eaLnBrk="1" hangingPunct="1" latinLnBrk="1" lvl="0">
              <a:spcBef>
                <a:spcPct val="20000"/>
              </a:spcBef>
              <a:buFontTx/>
              <a:buBlip>
                <a:blip xmlns:r="http://schemas.openxmlformats.org/officeDocument/2006/relationships" r:embed="rId1"/>
              </a:buBlip>
            </a:pPr>
            <a:r>
              <a:rPr altLang="en-US" lang="zh-CN"/>
              <a:t> 匈牙利法（指派问题）</a:t>
            </a:r>
          </a:p>
        </p:txBody>
      </p:sp>
      <p:pic>
        <p:nvPicPr>
          <p:cNvPr id="2097208" name="" descr="52design_com_kr_066"/>
          <p:cNvPicPr>
            <a:picLocks/>
          </p:cNvPicPr>
          <p:nvPr/>
        </p:nvPicPr>
        <p:blipFill>
          <a:blip xmlns:r="http://schemas.openxmlformats.org/officeDocument/2006/relationships" r:embed="rId2"/>
          <a:srcRect l="0" t="0" r="0" b="0"/>
          <a:stretch>
            <a:fillRect/>
          </a:stretch>
        </p:blipFill>
        <p:spPr>
          <a:xfrm rot="0">
            <a:off x="7169150" y="1196975"/>
            <a:ext cx="1219200" cy="1219200"/>
          </a:xfrm>
          <a:prstGeom prst="rect"/>
          <a:noFill/>
          <a:ln>
            <a:noFill/>
          </a:ln>
        </p:spPr>
      </p:pic>
    </p:spTree>
  </p:cSld>
  <p:clrMapOvr>
    <a:masterClrMapping/>
  </p:clrMapOvr>
  <p:timing/>
</p:sld>
</file>

<file path=ppt/slides/slide61.xml><?xml version="1.0" encoding="utf-8"?>
<p:sld xmlns:a="http://schemas.openxmlformats.org/drawingml/2006/main" xmlns:r="http://schemas.openxmlformats.org/officeDocument/2006/relationships" xmlns:p="http://schemas.openxmlformats.org/presentationml/2006/main" showMasterSp="1">
  <p:cSld>
    <p:spTree>
      <p:nvGrpSpPr>
        <p:cNvPr id="226" name=""/>
        <p:cNvGrpSpPr/>
        <p:nvPr/>
      </p:nvGrpSpPr>
      <p:grpSpPr>
        <a:xfrm rot="0">
          <a:off x="0" y="0"/>
          <a:ext cx="0" cy="0"/>
          <a:chOff x="0" y="0"/>
          <a:chExt cx="0" cy="0"/>
        </a:xfrm>
      </p:grpSpPr>
      <p:sp>
        <p:nvSpPr>
          <p:cNvPr id="1050472" name="" descr="Large confetti"/>
          <p:cNvSpPr/>
          <p:nvPr>
            <p:ph type="title" sz="full" idx="0"/>
          </p:nvPr>
        </p:nvSpPr>
        <p:spPr>
          <a:xfrm rot="0">
            <a:off x="179387" y="115887"/>
            <a:ext cx="7345362" cy="7112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1" sz="3400" i="0" u="none">
                <a:solidFill>
                  <a:srgbClr val="003300"/>
                </a:solidFill>
                <a:latin typeface="Times New Roman" pitchFamily="18" charset="0"/>
                <a:ea typeface="宋体" pitchFamily="2" charset="-122"/>
                <a:sym typeface="Times New Roman" pitchFamily="18" charset="0"/>
              </a:defRPr>
            </a:lvl1pPr>
          </a:lstStyle>
          <a:p>
            <a:pPr eaLnBrk="1" hangingPunct="1" latinLnBrk="1" lvl="0"/>
            <a:r>
              <a:rPr altLang="en-US" lang="zh-CN">
                <a:effectLst>
                  <a:outerShdw algn="tl" blurRad="38100" dir="2700000" dist="38100">
                    <a:srgbClr val="C0C0C0"/>
                  </a:outerShdw>
                </a:effectLst>
              </a:rPr>
              <a:t>分支定界法</a:t>
            </a:r>
          </a:p>
        </p:txBody>
      </p:sp>
      <p:sp>
        <p:nvSpPr>
          <p:cNvPr id="1050473" name=""/>
          <p:cNvSpPr/>
          <p:nvPr>
            <p:ph type="body" sz="full" idx="1"/>
          </p:nvPr>
        </p:nvSpPr>
        <p:spPr>
          <a:xfrm rot="0">
            <a:off x="250825" y="1628775"/>
            <a:ext cx="8281987" cy="4895850"/>
          </a:xfrm>
          <a:prstGeom prst="rect"/>
          <a:noFill/>
          <a:ln>
            <a:noFill/>
          </a:ln>
        </p:spPr>
        <p:txBody>
          <a:bodyPr anchor="t" bIns="45720" lIns="91440" rIns="91440" tIns="45720" vert="horz"/>
          <a:lstStyle>
            <a:lvl1pPr algn="l" fontAlgn="base" indent="-342900" latinLnBrk="1" marL="342900" rtl="0">
              <a:lnSpc>
                <a:spcPct val="120000"/>
              </a:lnSpc>
              <a:spcBef>
                <a:spcPct val="15000"/>
              </a:spcBef>
              <a:spcAft>
                <a:spcPct val="0"/>
              </a:spcAft>
              <a:buSzPct val="85000"/>
              <a:buFontTx/>
              <a:buChar char="•"/>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285750" latinLnBrk="1" marL="830262" rtl="0">
              <a:lnSpc>
                <a:spcPct val="100000"/>
              </a:lnSpc>
              <a:spcBef>
                <a:spcPct val="20000"/>
              </a:spcBef>
              <a:spcAft>
                <a:spcPct val="0"/>
              </a:spcAft>
              <a:buClr>
                <a:schemeClr val="dk2"/>
              </a:buClr>
              <a:buSzPct val="70000"/>
              <a:buFont typeface="Wingdings" pitchFamily="2" charset="2"/>
              <a:buChar char="n"/>
              <a:defRPr baseline="0" b="1" sz="2600" i="0" u="none">
                <a:solidFill>
                  <a:srgbClr val="003300"/>
                </a:solidFill>
                <a:latin typeface="Times New Roman" pitchFamily="18" charset="0"/>
                <a:ea typeface="华文细黑" pitchFamily="2" charset="-122"/>
                <a:sym typeface="Times New Roman" pitchFamily="18" charset="0"/>
              </a:defRPr>
            </a:lvl2pPr>
            <a:lvl3pPr algn="l" fontAlgn="base" indent="-228600" latinLnBrk="1" marL="1238250" rtl="0">
              <a:lnSpc>
                <a:spcPct val="100000"/>
              </a:lnSpc>
              <a:spcBef>
                <a:spcPct val="20000"/>
              </a:spcBef>
              <a:spcAft>
                <a:spcPct val="0"/>
              </a:spcAft>
              <a:buSzPct val="70000"/>
              <a:buFont typeface="Wingdings" pitchFamily="2" charset="2"/>
              <a:buChar char="•"/>
              <a:defRPr baseline="0" b="1" sz="2400" i="0" u="none">
                <a:solidFill>
                  <a:srgbClr val="003300"/>
                </a:solidFill>
                <a:latin typeface="Times New Roman" pitchFamily="18" charset="0"/>
                <a:ea typeface="华文细黑" pitchFamily="2" charset="-122"/>
                <a:sym typeface="Times New Roman" pitchFamily="18" charset="0"/>
              </a:defRPr>
            </a:lvl3pPr>
            <a:lvl4pPr algn="l" fontAlgn="base" indent="-228600" latinLnBrk="1" marL="1646237" rtl="0">
              <a:lnSpc>
                <a:spcPct val="100000"/>
              </a:lnSpc>
              <a:spcBef>
                <a:spcPct val="20000"/>
              </a:spcBef>
              <a:spcAft>
                <a:spcPct val="0"/>
              </a:spcAft>
              <a:buSzPct val="70000"/>
              <a:buFont typeface="Wingdings" pitchFamily="2" charset="2"/>
              <a:buChar char="n"/>
              <a:defRPr baseline="0" b="0" sz="2000" i="0" u="none">
                <a:solidFill>
                  <a:schemeClr val="dk1"/>
                </a:solidFill>
                <a:latin typeface="Times New Roman" pitchFamily="18" charset="0"/>
                <a:ea typeface="宋体" pitchFamily="2" charset="-122"/>
                <a:sym typeface="Times New Roman" pitchFamily="18" charset="0"/>
              </a:defRPr>
            </a:lvl4pPr>
            <a:lvl5pPr algn="l" fontAlgn="base" indent="-228600" latinLnBrk="1" marL="2057400" rtl="0">
              <a:lnSpc>
                <a:spcPct val="100000"/>
              </a:lnSpc>
              <a:spcBef>
                <a:spcPct val="20000"/>
              </a:spcBef>
              <a:spcAft>
                <a:spcPct val="0"/>
              </a:spcAft>
              <a:buSzPct val="100000"/>
              <a:buFontTx/>
              <a:buChar char="•"/>
              <a:defRPr baseline="0" b="0" sz="2000" i="0" u="none">
                <a:solidFill>
                  <a:schemeClr val="dk1"/>
                </a:solidFill>
                <a:latin typeface="Times New Roman" pitchFamily="18" charset="0"/>
                <a:ea typeface="宋体" pitchFamily="2" charset="-122"/>
                <a:sym typeface="Times New Roman" pitchFamily="18" charset="0"/>
              </a:defRPr>
            </a:lvl5pPr>
          </a:lstStyle>
          <a:p>
            <a:pPr eaLnBrk="1" hangingPunct="1" indent="0" latinLnBrk="1" lvl="0" marL="0">
              <a:lnSpc>
                <a:spcPct val="110000"/>
              </a:lnSpc>
              <a:buFontTx/>
              <a:buNone/>
            </a:pPr>
            <a:r>
              <a:rPr altLang="zh-CN" sz="2000" lang="en-US"/>
              <a:t>1</a:t>
            </a:r>
            <a:r>
              <a:rPr altLang="en-US" sz="2000" lang="zh-CN"/>
              <a:t>）求整数规划的松弛问题最优解；</a:t>
            </a:r>
          </a:p>
          <a:p>
            <a:pPr eaLnBrk="1" hangingPunct="1" indent="0" latinLnBrk="1" lvl="0" marL="0">
              <a:lnSpc>
                <a:spcPct val="110000"/>
              </a:lnSpc>
              <a:buFontTx/>
              <a:buNone/>
            </a:pPr>
            <a:r>
              <a:rPr altLang="en-US" sz="2000" lang="zh-CN"/>
              <a:t>	若松弛问题的最优解满足整数要求，得到整数规划的最优解</a:t>
            </a:r>
            <a:r>
              <a:rPr altLang="zh-CN" sz="2000" lang="en-US"/>
              <a:t>,</a:t>
            </a:r>
            <a:r>
              <a:rPr altLang="en-US" sz="2000" lang="zh-CN"/>
              <a:t>否则转下一步；</a:t>
            </a:r>
          </a:p>
          <a:p>
            <a:pPr eaLnBrk="1" hangingPunct="1" indent="0" latinLnBrk="1" lvl="0" marL="0">
              <a:lnSpc>
                <a:spcPct val="110000"/>
              </a:lnSpc>
              <a:buFontTx/>
              <a:buNone/>
            </a:pPr>
            <a:r>
              <a:rPr altLang="zh-CN" sz="2000" lang="en-US"/>
              <a:t>2</a:t>
            </a:r>
            <a:r>
              <a:rPr altLang="en-US" sz="2000" lang="zh-CN"/>
              <a:t>）分支与定界：</a:t>
            </a:r>
          </a:p>
          <a:p>
            <a:pPr eaLnBrk="1" hangingPunct="1" indent="0" latinLnBrk="1" lvl="0" marL="0">
              <a:lnSpc>
                <a:spcPct val="110000"/>
              </a:lnSpc>
              <a:buFontTx/>
              <a:buNone/>
            </a:pPr>
            <a:r>
              <a:rPr altLang="en-US" sz="2000" lang="zh-CN"/>
              <a:t>	任意选一个非整数解的变量</a:t>
            </a:r>
            <a:r>
              <a:rPr altLang="zh-CN" sz="2000" lang="en-US"/>
              <a:t>x</a:t>
            </a:r>
            <a:r>
              <a:rPr altLang="zh-CN" baseline="-25000" sz="2000" lang="en-US"/>
              <a:t>i</a:t>
            </a:r>
            <a:r>
              <a:rPr altLang="en-US" sz="2000" lang="zh-CN"/>
              <a:t>，在松弛问题中加上约束：</a:t>
            </a:r>
          </a:p>
          <a:p>
            <a:pPr algn="ctr" eaLnBrk="1" hangingPunct="1" indent="0" latinLnBrk="1" lvl="0" marL="0">
              <a:lnSpc>
                <a:spcPct val="110000"/>
              </a:lnSpc>
              <a:buFontTx/>
              <a:buNone/>
            </a:pPr>
            <a:r>
              <a:rPr altLang="zh-CN" sz="2000" lang="en-US"/>
              <a:t>x</a:t>
            </a:r>
            <a:r>
              <a:rPr altLang="zh-CN" baseline="-25000" sz="2000" lang="en-US"/>
              <a:t>i</a:t>
            </a:r>
            <a:r>
              <a:rPr altLang="zh-CN" sz="2000" lang="en-US"/>
              <a:t>≤[x</a:t>
            </a:r>
            <a:r>
              <a:rPr altLang="zh-CN" baseline="-25000" sz="2000" lang="en-US"/>
              <a:t>i</a:t>
            </a:r>
            <a:r>
              <a:rPr altLang="en-US" sz="2000" lang="zh-CN"/>
              <a:t>]   和   </a:t>
            </a:r>
            <a:r>
              <a:rPr altLang="zh-CN" sz="2000" lang="en-US"/>
              <a:t>x</a:t>
            </a:r>
            <a:r>
              <a:rPr altLang="zh-CN" baseline="-25000" sz="2000" lang="en-US"/>
              <a:t>i</a:t>
            </a:r>
            <a:r>
              <a:rPr altLang="zh-CN" sz="2000" lang="en-US"/>
              <a:t>≥[x</a:t>
            </a:r>
            <a:r>
              <a:rPr altLang="zh-CN" baseline="-25000" sz="2000" lang="en-US"/>
              <a:t>i</a:t>
            </a:r>
            <a:r>
              <a:rPr altLang="en-US" sz="2000" lang="zh-CN"/>
              <a:t>]+1</a:t>
            </a:r>
          </a:p>
          <a:p>
            <a:pPr eaLnBrk="1" hangingPunct="1" indent="0" latinLnBrk="1" lvl="0" marL="0">
              <a:lnSpc>
                <a:spcPct val="110000"/>
              </a:lnSpc>
              <a:buFontTx/>
              <a:buNone/>
            </a:pPr>
            <a:r>
              <a:rPr altLang="en-US" sz="2000" lang="zh-CN"/>
              <a:t>组成两个新的松弛问题，称为分枝。新的松弛问题具有特征：当原问题是求最大值时，目标值是分枝问题的上界；当原问题是求最小值时，目标值是分枝问题的下界。</a:t>
            </a:r>
          </a:p>
          <a:p>
            <a:pPr eaLnBrk="1" hangingPunct="1" indent="0" latinLnBrk="1" lvl="0" marL="0">
              <a:lnSpc>
                <a:spcPct val="110000"/>
              </a:lnSpc>
              <a:buFontTx/>
              <a:buNone/>
            </a:pPr>
            <a:r>
              <a:rPr altLang="en-US" sz="2000" lang="zh-CN"/>
              <a:t>	检查所有分枝的解及目标函数值，若某分枝的解是整数并且目标函数值大于（</a:t>
            </a:r>
            <a:r>
              <a:rPr altLang="zh-CN" sz="2000" lang="en-US"/>
              <a:t>max</a:t>
            </a:r>
            <a:r>
              <a:rPr altLang="en-US" sz="2000" lang="zh-CN"/>
              <a:t>）等于其它分枝的目标值，则将其它分枝剪去不再计算，若还存在非整数解并且目标值大于</a:t>
            </a:r>
            <a:r>
              <a:rPr altLang="zh-CN" sz="2000" lang="en-US"/>
              <a:t>(max)</a:t>
            </a:r>
            <a:r>
              <a:rPr altLang="en-US" sz="2000" lang="zh-CN"/>
              <a:t>整数解的目标值，需要继续分枝，再检查，直到得到最优解。</a:t>
            </a:r>
          </a:p>
        </p:txBody>
      </p:sp>
      <p:sp>
        <p:nvSpPr>
          <p:cNvPr id="1050474" name=""/>
          <p:cNvSpPr txBox="1"/>
          <p:nvPr/>
        </p:nvSpPr>
        <p:spPr>
          <a:xfrm rot="0">
            <a:off x="179387" y="1052512"/>
            <a:ext cx="7056437" cy="530225"/>
          </a:xfrm>
          <a:prstGeom prst="rect"/>
          <a:noFill/>
          <a:ln>
            <a:noFill/>
          </a:ln>
        </p:spPr>
        <p:txBody>
          <a:bodyPr anchor="t" bIns="45720" lIns="91440" rIns="91440" tIns="45720" vert="horz">
            <a:spAutoFit/>
          </a:bodyPr>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eaLnBrk="1" hangingPunct="1" latinLnBrk="1" lvl="0"/>
            <a:r>
              <a:rPr altLang="en-US" lang="zh-CN">
                <a:solidFill>
                  <a:srgbClr val="A50021"/>
                </a:solidFill>
                <a:effectLst>
                  <a:outerShdw algn="tl" blurRad="38100" dir="2700000" dist="38100">
                    <a:srgbClr val="C0C0C0"/>
                  </a:outerShdw>
                </a:effectLst>
              </a:rPr>
              <a:t>分支定界法的解题步骤：</a:t>
            </a:r>
          </a:p>
        </p:txBody>
      </p:sp>
    </p:spTree>
  </p:cSld>
  <p:clrMapOvr>
    <a:masterClrMapping/>
  </p:clrMapOvr>
  <p:timing/>
</p:sld>
</file>

<file path=ppt/slides/slide62.xml><?xml version="1.0" encoding="utf-8"?>
<p:sld xmlns:a="http://schemas.openxmlformats.org/drawingml/2006/main" xmlns:r="http://schemas.openxmlformats.org/officeDocument/2006/relationships" xmlns:p="http://schemas.openxmlformats.org/presentationml/2006/main" showMasterSp="1">
  <p:cSld>
    <p:spTree>
      <p:nvGrpSpPr>
        <p:cNvPr id="227" name=""/>
        <p:cNvGrpSpPr/>
        <p:nvPr/>
      </p:nvGrpSpPr>
      <p:grpSpPr>
        <a:xfrm rot="0">
          <a:off x="0" y="0"/>
          <a:ext cx="0" cy="0"/>
          <a:chOff x="0" y="0"/>
          <a:chExt cx="0" cy="0"/>
        </a:xfrm>
      </p:grpSpPr>
      <p:sp>
        <p:nvSpPr>
          <p:cNvPr id="1050475" name="" descr="Large confetti"/>
          <p:cNvSpPr/>
          <p:nvPr>
            <p:ph type="title" sz="full" idx="0"/>
          </p:nvPr>
        </p:nvSpPr>
        <p:spPr>
          <a:xfrm rot="0">
            <a:off x="179387" y="115887"/>
            <a:ext cx="7345362" cy="7112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1" sz="3400" i="0" u="none">
                <a:solidFill>
                  <a:srgbClr val="003300"/>
                </a:solidFill>
                <a:latin typeface="Times New Roman" pitchFamily="18" charset="0"/>
                <a:ea typeface="宋体" pitchFamily="2" charset="-122"/>
                <a:sym typeface="Times New Roman" pitchFamily="18" charset="0"/>
              </a:defRPr>
            </a:lvl1pPr>
          </a:lstStyle>
          <a:p>
            <a:pPr eaLnBrk="1" hangingPunct="1" latinLnBrk="1" lvl="0"/>
            <a:r>
              <a:rPr altLang="en-US" lang="zh-CN">
                <a:effectLst>
                  <a:outerShdw algn="tl" blurRad="38100" dir="2700000" dist="38100">
                    <a:srgbClr val="C0C0C0"/>
                  </a:outerShdw>
                </a:effectLst>
              </a:rPr>
              <a:t>分支定界法</a:t>
            </a:r>
          </a:p>
        </p:txBody>
      </p:sp>
      <p:sp>
        <p:nvSpPr>
          <p:cNvPr id="1050476" name=""/>
          <p:cNvSpPr/>
          <p:nvPr>
            <p:ph type="body" sz="full" idx="1"/>
          </p:nvPr>
        </p:nvSpPr>
        <p:spPr>
          <a:xfrm rot="0">
            <a:off x="250825" y="1125537"/>
            <a:ext cx="8135937" cy="574675"/>
          </a:xfrm>
          <a:prstGeom prst="rect"/>
          <a:noFill/>
          <a:ln>
            <a:noFill/>
          </a:ln>
        </p:spPr>
        <p:txBody>
          <a:bodyPr anchor="t" bIns="45720" lIns="91440" rIns="91440" tIns="45720" vert="horz"/>
          <a:lstStyle>
            <a:lvl1pPr algn="l" fontAlgn="base" indent="-342900" latinLnBrk="1" marL="342900" rtl="0">
              <a:lnSpc>
                <a:spcPct val="120000"/>
              </a:lnSpc>
              <a:spcBef>
                <a:spcPct val="15000"/>
              </a:spcBef>
              <a:spcAft>
                <a:spcPct val="0"/>
              </a:spcAft>
              <a:buSzPct val="85000"/>
              <a:buFontTx/>
              <a:buChar char="•"/>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285750" latinLnBrk="1" marL="830262" rtl="0">
              <a:lnSpc>
                <a:spcPct val="100000"/>
              </a:lnSpc>
              <a:spcBef>
                <a:spcPct val="20000"/>
              </a:spcBef>
              <a:spcAft>
                <a:spcPct val="0"/>
              </a:spcAft>
              <a:buClr>
                <a:schemeClr val="dk2"/>
              </a:buClr>
              <a:buSzPct val="70000"/>
              <a:buFont typeface="Wingdings" pitchFamily="2" charset="2"/>
              <a:buChar char="n"/>
              <a:defRPr baseline="0" b="1" sz="2600" i="0" u="none">
                <a:solidFill>
                  <a:srgbClr val="003300"/>
                </a:solidFill>
                <a:latin typeface="Times New Roman" pitchFamily="18" charset="0"/>
                <a:ea typeface="华文细黑" pitchFamily="2" charset="-122"/>
                <a:sym typeface="Times New Roman" pitchFamily="18" charset="0"/>
              </a:defRPr>
            </a:lvl2pPr>
            <a:lvl3pPr algn="l" fontAlgn="base" indent="-228600" latinLnBrk="1" marL="1238250" rtl="0">
              <a:lnSpc>
                <a:spcPct val="100000"/>
              </a:lnSpc>
              <a:spcBef>
                <a:spcPct val="20000"/>
              </a:spcBef>
              <a:spcAft>
                <a:spcPct val="0"/>
              </a:spcAft>
              <a:buSzPct val="70000"/>
              <a:buFont typeface="Wingdings" pitchFamily="2" charset="2"/>
              <a:buChar char="•"/>
              <a:defRPr baseline="0" b="1" sz="2400" i="0" u="none">
                <a:solidFill>
                  <a:srgbClr val="003300"/>
                </a:solidFill>
                <a:latin typeface="Times New Roman" pitchFamily="18" charset="0"/>
                <a:ea typeface="华文细黑" pitchFamily="2" charset="-122"/>
                <a:sym typeface="Times New Roman" pitchFamily="18" charset="0"/>
              </a:defRPr>
            </a:lvl3pPr>
            <a:lvl4pPr algn="l" fontAlgn="base" indent="-228600" latinLnBrk="1" marL="1646237" rtl="0">
              <a:lnSpc>
                <a:spcPct val="100000"/>
              </a:lnSpc>
              <a:spcBef>
                <a:spcPct val="20000"/>
              </a:spcBef>
              <a:spcAft>
                <a:spcPct val="0"/>
              </a:spcAft>
              <a:buSzPct val="70000"/>
              <a:buFont typeface="Wingdings" pitchFamily="2" charset="2"/>
              <a:buChar char="n"/>
              <a:defRPr baseline="0" b="0" sz="2000" i="0" u="none">
                <a:solidFill>
                  <a:schemeClr val="dk1"/>
                </a:solidFill>
                <a:latin typeface="Times New Roman" pitchFamily="18" charset="0"/>
                <a:ea typeface="宋体" pitchFamily="2" charset="-122"/>
                <a:sym typeface="Times New Roman" pitchFamily="18" charset="0"/>
              </a:defRPr>
            </a:lvl4pPr>
            <a:lvl5pPr algn="l" fontAlgn="base" indent="-228600" latinLnBrk="1" marL="2057400" rtl="0">
              <a:lnSpc>
                <a:spcPct val="100000"/>
              </a:lnSpc>
              <a:spcBef>
                <a:spcPct val="20000"/>
              </a:spcBef>
              <a:spcAft>
                <a:spcPct val="0"/>
              </a:spcAft>
              <a:buSzPct val="100000"/>
              <a:buFontTx/>
              <a:buChar char="•"/>
              <a:defRPr baseline="0" b="0" sz="2000" i="0" u="none">
                <a:solidFill>
                  <a:schemeClr val="dk1"/>
                </a:solidFill>
                <a:latin typeface="Times New Roman" pitchFamily="18" charset="0"/>
                <a:ea typeface="宋体" pitchFamily="2" charset="-122"/>
                <a:sym typeface="Times New Roman" pitchFamily="18" charset="0"/>
              </a:defRPr>
            </a:lvl5pPr>
          </a:lstStyle>
          <a:p>
            <a:pPr eaLnBrk="1" hangingPunct="1" indent="0" latinLnBrk="1" lvl="0" marL="0">
              <a:lnSpc>
                <a:spcPct val="100000"/>
              </a:lnSpc>
              <a:spcBef>
                <a:spcPct val="50000"/>
              </a:spcBef>
              <a:buFontTx/>
              <a:buNone/>
            </a:pPr>
            <a:r>
              <a:rPr altLang="en-US" lang="zh-CN"/>
              <a:t>例</a:t>
            </a:r>
            <a:r>
              <a:rPr altLang="zh-CN" lang="en-US"/>
              <a:t>4.4  </a:t>
            </a:r>
            <a:r>
              <a:rPr altLang="en-US" lang="zh-CN"/>
              <a:t>用分枝定界法求解整数规划问题</a:t>
            </a:r>
          </a:p>
        </p:txBody>
      </p:sp>
      <p:pic>
        <p:nvPicPr>
          <p:cNvPr id="2097209" name=""/>
          <p:cNvPicPr>
            <a:picLocks/>
          </p:cNvPicPr>
          <p:nvPr/>
        </p:nvPicPr>
        <p:blipFill>
          <a:blip xmlns:r="http://schemas.openxmlformats.org/officeDocument/2006/relationships" r:embed="rId1"/>
          <a:srcRect l="0" t="0" r="0" b="0"/>
          <a:stretch>
            <a:fillRect/>
          </a:stretch>
        </p:blipFill>
        <p:spPr>
          <a:xfrm rot="0">
            <a:off x="2555875" y="1628775"/>
            <a:ext cx="3168650" cy="2185987"/>
          </a:xfrm>
          <a:prstGeom prst="rect"/>
          <a:noFill/>
          <a:ln>
            <a:noFill/>
          </a:ln>
        </p:spPr>
      </p:pic>
      <p:sp>
        <p:nvSpPr>
          <p:cNvPr id="1050477" name=""/>
          <p:cNvSpPr txBox="1"/>
          <p:nvPr/>
        </p:nvSpPr>
        <p:spPr>
          <a:xfrm rot="0">
            <a:off x="277812" y="3789362"/>
            <a:ext cx="8255000" cy="968375"/>
          </a:xfrm>
          <a:prstGeom prst="rect"/>
          <a:noFill/>
          <a:ln>
            <a:noFill/>
          </a:ln>
        </p:spPr>
        <p:txBody>
          <a:bodyPr anchor="t" bIns="45720" lIns="91440" rIns="91440" tIns="45720" vert="horz">
            <a:spAutoFit/>
          </a:bodyPr>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eaLnBrk="1" hangingPunct="1" latinLnBrk="1" lvl="0">
              <a:spcBef>
                <a:spcPct val="15000"/>
              </a:spcBef>
              <a:buFontTx/>
              <a:buNone/>
            </a:pPr>
            <a:r>
              <a:rPr altLang="en-US" lang="zh-CN">
                <a:latin typeface="华文细黑" pitchFamily="2" charset="-122"/>
              </a:rPr>
              <a:t>解：首先去掉整数约束，变成一般线性规划问题</a:t>
            </a:r>
            <a:r>
              <a:rPr altLang="zh-CN" lang="en-US">
                <a:latin typeface="华文细黑" pitchFamily="2" charset="-122"/>
              </a:rPr>
              <a:t>(</a:t>
            </a:r>
            <a:r>
              <a:rPr altLang="en-US" lang="zh-CN">
                <a:latin typeface="华文细黑" pitchFamily="2" charset="-122"/>
              </a:rPr>
              <a:t>原整数规划问题的松驰问题</a:t>
            </a:r>
            <a:r>
              <a:rPr altLang="zh-CN" lang="en-US">
                <a:latin typeface="华文细黑" pitchFamily="2" charset="-122"/>
              </a:rPr>
              <a:t>)</a:t>
            </a:r>
          </a:p>
        </p:txBody>
      </p:sp>
      <p:pic>
        <p:nvPicPr>
          <p:cNvPr id="2097210" name="" descr="52design_com_kr_111"/>
          <p:cNvPicPr>
            <a:picLocks/>
          </p:cNvPicPr>
          <p:nvPr/>
        </p:nvPicPr>
        <p:blipFill>
          <a:blip xmlns:r="http://schemas.openxmlformats.org/officeDocument/2006/relationships" r:embed="rId2"/>
          <a:srcRect l="0" t="0" r="0" b="0"/>
          <a:stretch>
            <a:fillRect/>
          </a:stretch>
        </p:blipFill>
        <p:spPr>
          <a:xfrm rot="0">
            <a:off x="7092950" y="1196975"/>
            <a:ext cx="1219200" cy="1219200"/>
          </a:xfrm>
          <a:prstGeom prst="rect"/>
          <a:noFill/>
          <a:ln>
            <a:noFill/>
          </a:ln>
        </p:spPr>
      </p:pic>
      <p:pic>
        <p:nvPicPr>
          <p:cNvPr id="2097211" name=""/>
          <p:cNvPicPr>
            <a:picLocks/>
          </p:cNvPicPr>
          <p:nvPr/>
        </p:nvPicPr>
        <p:blipFill>
          <a:blip xmlns:r="http://schemas.openxmlformats.org/officeDocument/2006/relationships" r:embed="rId3"/>
          <a:srcRect l="0" t="0" r="0" b="0"/>
          <a:stretch>
            <a:fillRect/>
          </a:stretch>
        </p:blipFill>
        <p:spPr>
          <a:xfrm rot="0">
            <a:off x="2771775" y="4564062"/>
            <a:ext cx="2520950" cy="2178050"/>
          </a:xfrm>
          <a:prstGeom prst="rect"/>
          <a:noFill/>
          <a:ln>
            <a:noFill/>
          </a:ln>
        </p:spPr>
      </p:pic>
      <p:sp>
        <p:nvSpPr>
          <p:cNvPr id="1050478" name=""/>
          <p:cNvSpPr txBox="1"/>
          <p:nvPr/>
        </p:nvSpPr>
        <p:spPr>
          <a:xfrm rot="0">
            <a:off x="5653087" y="5300662"/>
            <a:ext cx="1655762" cy="530225"/>
          </a:xfrm>
          <a:prstGeom prst="rect"/>
          <a:noFill/>
          <a:ln>
            <a:noFill/>
          </a:ln>
        </p:spPr>
        <p:txBody>
          <a:bodyPr anchor="t" bIns="45720" lIns="91440" rIns="91440" tIns="45720" vert="horz">
            <a:spAutoFit/>
          </a:bodyPr>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eaLnBrk="1" hangingPunct="1" latinLnBrk="1" lvl="0"/>
            <a:r>
              <a:rPr altLang="zh-CN" lang="en-US"/>
              <a:t>LP</a:t>
            </a:r>
          </a:p>
        </p:txBody>
      </p:sp>
      <p:sp>
        <p:nvSpPr>
          <p:cNvPr id="1050479" name=""/>
          <p:cNvSpPr txBox="1"/>
          <p:nvPr/>
        </p:nvSpPr>
        <p:spPr>
          <a:xfrm rot="0">
            <a:off x="5724525" y="2420937"/>
            <a:ext cx="1655762" cy="530225"/>
          </a:xfrm>
          <a:prstGeom prst="rect"/>
          <a:noFill/>
          <a:ln>
            <a:noFill/>
          </a:ln>
        </p:spPr>
        <p:txBody>
          <a:bodyPr anchor="t" bIns="45720" lIns="91440" rIns="91440" tIns="45720" vert="horz">
            <a:spAutoFit/>
          </a:bodyPr>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eaLnBrk="1" hangingPunct="1" latinLnBrk="1" lvl="0"/>
            <a:r>
              <a:rPr altLang="zh-CN" lang="en-US"/>
              <a:t>IP</a:t>
            </a:r>
          </a:p>
        </p:txBody>
      </p:sp>
    </p:spTree>
  </p:cSld>
  <p:clrMapOvr>
    <a:masterClrMapping/>
  </p:clrMapOvr>
  <p:timing>
    <p:tnLst>
      <p:par>
        <p:cTn dur="indefinite" id="1" nodeType="tmRoot">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3" presetSubtype="10">
                                  <p:stCondLst>
                                    <p:cond delay="0"/>
                                  </p:stCondLst>
                                  <p:childTnLst>
                                    <p:set>
                                      <p:cBhvr>
                                        <p:cTn dur="1" fill="hold" id="6">
                                          <p:stCondLst>
                                            <p:cond delay="0"/>
                                          </p:stCondLst>
                                        </p:cTn>
                                        <p:tgtEl>
                                          <p:spTgt spid="1050477"/>
                                        </p:tgtEl>
                                        <p:attrNameLst>
                                          <p:attrName>style.visibility</p:attrName>
                                        </p:attrNameLst>
                                      </p:cBhvr>
                                      <p:to>
                                        <p:strVal val="visible"/>
                                      </p:to>
                                    </p:set>
                                    <p:animEffect transition="in" filter="blinds(horizontal)">
                                      <p:cBhvr>
                                        <p:cTn dur="500" id="7"/>
                                        <p:tgtEl>
                                          <p:spTgt spid="1050477"/>
                                        </p:tgtEl>
                                      </p:cBhvr>
                                    </p:animEffect>
                                  </p:childTnLst>
                                </p:cTn>
                              </p:par>
                            </p:childTnLst>
                          </p:cTn>
                        </p:par>
                        <p:par>
                          <p:cTn fill="hold" id="8">
                            <p:stCondLst>
                              <p:cond delay="500"/>
                            </p:stCondLst>
                            <p:childTnLst>
                              <p:par>
                                <p:cTn fill="hold" id="9" nodeType="afterEffect" presetClass="entr" presetID="17" presetSubtype="10">
                                  <p:stCondLst>
                                    <p:cond delay="0"/>
                                  </p:stCondLst>
                                  <p:childTnLst>
                                    <p:set>
                                      <p:cBhvr>
                                        <p:cTn dur="1" fill="hold" id="10">
                                          <p:stCondLst>
                                            <p:cond delay="0"/>
                                          </p:stCondLst>
                                        </p:cTn>
                                        <p:tgtEl>
                                          <p:spTgt spid="2097211"/>
                                        </p:tgtEl>
                                        <p:attrNameLst>
                                          <p:attrName>style.visibility</p:attrName>
                                        </p:attrNameLst>
                                      </p:cBhvr>
                                      <p:to>
                                        <p:strVal val="visible"/>
                                      </p:to>
                                    </p:set>
                                    <p:anim calcmode="lin" valueType="num">
                                      <p:cBhvr>
                                        <p:cTn dur="500" fill="hold" id="11"/>
                                        <p:tgtEl>
                                          <p:spTgt spid="2097211"/>
                                        </p:tgtEl>
                                        <p:attrNameLst>
                                          <p:attrName>ppt_w</p:attrName>
                                        </p:attrNameLst>
                                      </p:cBhvr>
                                      <p:tavLst>
                                        <p:tav tm="0">
                                          <p:val>
                                            <p:fltVal val="0.0"/>
                                          </p:val>
                                        </p:tav>
                                        <p:tav tm="100000">
                                          <p:val>
                                            <p:strVal val="#ppt_w"/>
                                          </p:val>
                                        </p:tav>
                                      </p:tavLst>
                                    </p:anim>
                                    <p:anim calcmode="lin" valueType="num">
                                      <p:cBhvr>
                                        <p:cTn dur="500" fill="hold" id="12"/>
                                        <p:tgtEl>
                                          <p:spTgt spid="2097211"/>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0477" grpId="0" uiExpand="0" build="whole"/>
    </p:bldLst>
  </p:timing>
</p:sld>
</file>

<file path=ppt/slides/slide63.xml><?xml version="1.0" encoding="utf-8"?>
<p:sld xmlns:a="http://schemas.openxmlformats.org/drawingml/2006/main" xmlns:r="http://schemas.openxmlformats.org/officeDocument/2006/relationships" xmlns:p="http://schemas.openxmlformats.org/presentationml/2006/main" showMasterSp="1">
  <p:cSld>
    <p:spTree>
      <p:nvGrpSpPr>
        <p:cNvPr id="228" name=""/>
        <p:cNvGrpSpPr/>
        <p:nvPr/>
      </p:nvGrpSpPr>
      <p:grpSpPr>
        <a:xfrm rot="0">
          <a:off x="0" y="0"/>
          <a:ext cx="0" cy="0"/>
          <a:chOff x="0" y="0"/>
          <a:chExt cx="0" cy="0"/>
        </a:xfrm>
      </p:grpSpPr>
      <p:sp>
        <p:nvSpPr>
          <p:cNvPr id="1050480" name="" descr="Large confetti"/>
          <p:cNvSpPr/>
          <p:nvPr>
            <p:ph type="title" sz="full" idx="0"/>
          </p:nvPr>
        </p:nvSpPr>
        <p:spPr>
          <a:xfrm rot="0">
            <a:off x="179387" y="115887"/>
            <a:ext cx="7345362" cy="7112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1" sz="3400" i="0" u="none">
                <a:solidFill>
                  <a:srgbClr val="003300"/>
                </a:solidFill>
                <a:latin typeface="Times New Roman" pitchFamily="18" charset="0"/>
                <a:ea typeface="宋体" pitchFamily="2" charset="-122"/>
                <a:sym typeface="Times New Roman" pitchFamily="18" charset="0"/>
              </a:defRPr>
            </a:lvl1pPr>
          </a:lstStyle>
          <a:p>
            <a:pPr eaLnBrk="1" hangingPunct="1" latinLnBrk="1" lvl="0"/>
            <a:r>
              <a:rPr altLang="en-US" lang="zh-CN">
                <a:effectLst>
                  <a:outerShdw algn="tl" blurRad="38100" dir="2700000" dist="38100">
                    <a:srgbClr val="C0C0C0"/>
                  </a:outerShdw>
                </a:effectLst>
              </a:rPr>
              <a:t>分支定界法</a:t>
            </a:r>
          </a:p>
        </p:txBody>
      </p:sp>
      <p:sp>
        <p:nvSpPr>
          <p:cNvPr id="1050481" name=""/>
          <p:cNvSpPr/>
          <p:nvPr>
            <p:ph type="body" sz="full" idx="1"/>
          </p:nvPr>
        </p:nvSpPr>
        <p:spPr>
          <a:xfrm rot="0">
            <a:off x="252412" y="1125537"/>
            <a:ext cx="8135937" cy="503237"/>
          </a:xfrm>
          <a:prstGeom prst="rect"/>
          <a:noFill/>
          <a:ln>
            <a:noFill/>
          </a:ln>
        </p:spPr>
        <p:txBody>
          <a:bodyPr anchor="t" bIns="45720" lIns="91440" rIns="91440" tIns="45720" vert="horz"/>
          <a:lstStyle>
            <a:lvl1pPr algn="l" fontAlgn="base" indent="-342900" latinLnBrk="1" marL="342900" rtl="0">
              <a:lnSpc>
                <a:spcPct val="120000"/>
              </a:lnSpc>
              <a:spcBef>
                <a:spcPct val="15000"/>
              </a:spcBef>
              <a:spcAft>
                <a:spcPct val="0"/>
              </a:spcAft>
              <a:buSzPct val="85000"/>
              <a:buFontTx/>
              <a:buChar char="•"/>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285750" latinLnBrk="1" marL="830262" rtl="0">
              <a:lnSpc>
                <a:spcPct val="100000"/>
              </a:lnSpc>
              <a:spcBef>
                <a:spcPct val="20000"/>
              </a:spcBef>
              <a:spcAft>
                <a:spcPct val="0"/>
              </a:spcAft>
              <a:buClr>
                <a:schemeClr val="dk2"/>
              </a:buClr>
              <a:buSzPct val="70000"/>
              <a:buFont typeface="Wingdings" pitchFamily="2" charset="2"/>
              <a:buChar char="n"/>
              <a:defRPr baseline="0" b="1" sz="2600" i="0" u="none">
                <a:solidFill>
                  <a:srgbClr val="003300"/>
                </a:solidFill>
                <a:latin typeface="Times New Roman" pitchFamily="18" charset="0"/>
                <a:ea typeface="华文细黑" pitchFamily="2" charset="-122"/>
                <a:sym typeface="Times New Roman" pitchFamily="18" charset="0"/>
              </a:defRPr>
            </a:lvl2pPr>
            <a:lvl3pPr algn="l" fontAlgn="base" indent="-228600" latinLnBrk="1" marL="1238250" rtl="0">
              <a:lnSpc>
                <a:spcPct val="100000"/>
              </a:lnSpc>
              <a:spcBef>
                <a:spcPct val="20000"/>
              </a:spcBef>
              <a:spcAft>
                <a:spcPct val="0"/>
              </a:spcAft>
              <a:buSzPct val="70000"/>
              <a:buFont typeface="Wingdings" pitchFamily="2" charset="2"/>
              <a:buChar char="•"/>
              <a:defRPr baseline="0" b="1" sz="2400" i="0" u="none">
                <a:solidFill>
                  <a:srgbClr val="003300"/>
                </a:solidFill>
                <a:latin typeface="Times New Roman" pitchFamily="18" charset="0"/>
                <a:ea typeface="华文细黑" pitchFamily="2" charset="-122"/>
                <a:sym typeface="Times New Roman" pitchFamily="18" charset="0"/>
              </a:defRPr>
            </a:lvl3pPr>
            <a:lvl4pPr algn="l" fontAlgn="base" indent="-228600" latinLnBrk="1" marL="1646237" rtl="0">
              <a:lnSpc>
                <a:spcPct val="100000"/>
              </a:lnSpc>
              <a:spcBef>
                <a:spcPct val="20000"/>
              </a:spcBef>
              <a:spcAft>
                <a:spcPct val="0"/>
              </a:spcAft>
              <a:buSzPct val="70000"/>
              <a:buFont typeface="Wingdings" pitchFamily="2" charset="2"/>
              <a:buChar char="n"/>
              <a:defRPr baseline="0" b="0" sz="2000" i="0" u="none">
                <a:solidFill>
                  <a:schemeClr val="dk1"/>
                </a:solidFill>
                <a:latin typeface="Times New Roman" pitchFamily="18" charset="0"/>
                <a:ea typeface="宋体" pitchFamily="2" charset="-122"/>
                <a:sym typeface="Times New Roman" pitchFamily="18" charset="0"/>
              </a:defRPr>
            </a:lvl4pPr>
            <a:lvl5pPr algn="l" fontAlgn="base" indent="-228600" latinLnBrk="1" marL="2057400" rtl="0">
              <a:lnSpc>
                <a:spcPct val="100000"/>
              </a:lnSpc>
              <a:spcBef>
                <a:spcPct val="20000"/>
              </a:spcBef>
              <a:spcAft>
                <a:spcPct val="0"/>
              </a:spcAft>
              <a:buSzPct val="100000"/>
              <a:buFontTx/>
              <a:buChar char="•"/>
              <a:defRPr baseline="0" b="0" sz="2000" i="0" u="none">
                <a:solidFill>
                  <a:schemeClr val="dk1"/>
                </a:solidFill>
                <a:latin typeface="Times New Roman" pitchFamily="18" charset="0"/>
                <a:ea typeface="宋体" pitchFamily="2" charset="-122"/>
                <a:sym typeface="Times New Roman" pitchFamily="18" charset="0"/>
              </a:defRPr>
            </a:lvl5pPr>
          </a:lstStyle>
          <a:p>
            <a:pPr eaLnBrk="1" hangingPunct="1" indent="0" latinLnBrk="1" lvl="0" marL="0">
              <a:lnSpc>
                <a:spcPct val="100000"/>
              </a:lnSpc>
              <a:spcBef>
                <a:spcPct val="50000"/>
              </a:spcBef>
              <a:buFontTx/>
              <a:buNone/>
            </a:pPr>
            <a:r>
              <a:rPr altLang="en-US" lang="zh-CN"/>
              <a:t>用图解法求松弛问题的最优解，如图所示。</a:t>
            </a:r>
          </a:p>
        </p:txBody>
      </p:sp>
      <p:sp>
        <p:nvSpPr>
          <p:cNvPr id="1050482" name=""/>
          <p:cNvSpPr/>
          <p:nvPr/>
        </p:nvSpPr>
        <p:spPr>
          <a:xfrm rot="0">
            <a:off x="5006975" y="1754187"/>
            <a:ext cx="0" cy="3810000"/>
          </a:xfrm>
          <a:prstGeom prst="line"/>
          <a:noFill/>
          <a:ln w="28575" cap="flat" cmpd="sng">
            <a:solidFill>
              <a:schemeClr val="dk1">
                <a:alpha val="100000"/>
              </a:schemeClr>
            </a:solidFill>
            <a:prstDash val="solid"/>
            <a:round/>
            <a:headEnd type="triangle" w="med" len="med"/>
          </a:ln>
        </p:spPr>
      </p:sp>
      <p:sp>
        <p:nvSpPr>
          <p:cNvPr id="1050483" name=""/>
          <p:cNvSpPr/>
          <p:nvPr/>
        </p:nvSpPr>
        <p:spPr>
          <a:xfrm rot="0">
            <a:off x="4168775" y="5564187"/>
            <a:ext cx="4724400" cy="0"/>
          </a:xfrm>
          <a:prstGeom prst="line"/>
          <a:noFill/>
          <a:ln w="28575" cap="flat" cmpd="sng">
            <a:solidFill>
              <a:schemeClr val="dk1">
                <a:alpha val="100000"/>
              </a:schemeClr>
            </a:solidFill>
            <a:prstDash val="solid"/>
            <a:round/>
            <a:tailEnd type="triangle" w="med" len="med"/>
          </a:ln>
        </p:spPr>
      </p:sp>
      <p:sp>
        <p:nvSpPr>
          <p:cNvPr id="1050484" name=""/>
          <p:cNvSpPr/>
          <p:nvPr/>
        </p:nvSpPr>
        <p:spPr>
          <a:xfrm rot="0">
            <a:off x="5006975" y="4802187"/>
            <a:ext cx="76200" cy="0"/>
          </a:xfrm>
          <a:prstGeom prst="line"/>
          <a:noFill/>
          <a:ln w="9525" cap="flat" cmpd="sng">
            <a:solidFill>
              <a:schemeClr val="dk1">
                <a:alpha val="100000"/>
              </a:schemeClr>
            </a:solidFill>
            <a:prstDash val="solid"/>
            <a:round/>
          </a:ln>
        </p:spPr>
      </p:sp>
      <p:sp>
        <p:nvSpPr>
          <p:cNvPr id="1050485" name=""/>
          <p:cNvSpPr/>
          <p:nvPr/>
        </p:nvSpPr>
        <p:spPr>
          <a:xfrm rot="0">
            <a:off x="5006975" y="3963987"/>
            <a:ext cx="76200" cy="0"/>
          </a:xfrm>
          <a:prstGeom prst="line"/>
          <a:noFill/>
          <a:ln w="9525" cap="flat" cmpd="sng">
            <a:solidFill>
              <a:schemeClr val="dk1">
                <a:alpha val="100000"/>
              </a:schemeClr>
            </a:solidFill>
            <a:prstDash val="solid"/>
            <a:round/>
          </a:ln>
        </p:spPr>
      </p:sp>
      <p:sp>
        <p:nvSpPr>
          <p:cNvPr id="1050486" name=""/>
          <p:cNvSpPr/>
          <p:nvPr/>
        </p:nvSpPr>
        <p:spPr>
          <a:xfrm rot="0">
            <a:off x="5006975" y="3201987"/>
            <a:ext cx="76200" cy="0"/>
          </a:xfrm>
          <a:prstGeom prst="line"/>
          <a:noFill/>
          <a:ln w="9525" cap="flat" cmpd="sng">
            <a:solidFill>
              <a:schemeClr val="dk1">
                <a:alpha val="100000"/>
              </a:schemeClr>
            </a:solidFill>
            <a:prstDash val="solid"/>
            <a:round/>
          </a:ln>
        </p:spPr>
      </p:sp>
      <p:sp>
        <p:nvSpPr>
          <p:cNvPr id="1050487" name=""/>
          <p:cNvSpPr/>
          <p:nvPr/>
        </p:nvSpPr>
        <p:spPr>
          <a:xfrm rot="0">
            <a:off x="5006975" y="2439987"/>
            <a:ext cx="76200" cy="0"/>
          </a:xfrm>
          <a:prstGeom prst="line"/>
          <a:noFill/>
          <a:ln w="9525" cap="flat" cmpd="sng">
            <a:solidFill>
              <a:schemeClr val="dk1">
                <a:alpha val="100000"/>
              </a:schemeClr>
            </a:solidFill>
            <a:prstDash val="solid"/>
            <a:round/>
          </a:ln>
        </p:spPr>
      </p:sp>
      <p:sp>
        <p:nvSpPr>
          <p:cNvPr id="1050488" name=""/>
          <p:cNvSpPr/>
          <p:nvPr/>
        </p:nvSpPr>
        <p:spPr>
          <a:xfrm rot="0" flipH="1">
            <a:off x="5845175" y="5564187"/>
            <a:ext cx="76200" cy="0"/>
          </a:xfrm>
          <a:prstGeom prst="line"/>
          <a:noFill/>
          <a:ln w="9525" cap="flat" cmpd="sng">
            <a:solidFill>
              <a:schemeClr val="dk1">
                <a:alpha val="100000"/>
              </a:schemeClr>
            </a:solidFill>
            <a:prstDash val="solid"/>
            <a:round/>
          </a:ln>
        </p:spPr>
      </p:sp>
      <p:sp>
        <p:nvSpPr>
          <p:cNvPr id="1050489" name=""/>
          <p:cNvSpPr/>
          <p:nvPr/>
        </p:nvSpPr>
        <p:spPr>
          <a:xfrm rot="0" flipV="1">
            <a:off x="6607175" y="5487987"/>
            <a:ext cx="0" cy="76200"/>
          </a:xfrm>
          <a:prstGeom prst="line"/>
          <a:noFill/>
          <a:ln w="9525" cap="flat" cmpd="sng">
            <a:solidFill>
              <a:schemeClr val="dk1">
                <a:alpha val="100000"/>
              </a:schemeClr>
            </a:solidFill>
            <a:prstDash val="solid"/>
            <a:round/>
          </a:ln>
        </p:spPr>
      </p:sp>
      <p:sp>
        <p:nvSpPr>
          <p:cNvPr id="1050490" name=""/>
          <p:cNvSpPr/>
          <p:nvPr/>
        </p:nvSpPr>
        <p:spPr>
          <a:xfrm rot="0" flipV="1">
            <a:off x="7369175" y="5487987"/>
            <a:ext cx="0" cy="76200"/>
          </a:xfrm>
          <a:prstGeom prst="line"/>
          <a:noFill/>
          <a:ln w="9525" cap="flat" cmpd="sng">
            <a:solidFill>
              <a:schemeClr val="dk1">
                <a:alpha val="100000"/>
              </a:schemeClr>
            </a:solidFill>
            <a:prstDash val="solid"/>
            <a:round/>
          </a:ln>
        </p:spPr>
      </p:sp>
      <p:sp>
        <p:nvSpPr>
          <p:cNvPr id="1050491" name=""/>
          <p:cNvSpPr/>
          <p:nvPr/>
        </p:nvSpPr>
        <p:spPr>
          <a:xfrm rot="0" flipV="1">
            <a:off x="8131175" y="5487987"/>
            <a:ext cx="0" cy="76200"/>
          </a:xfrm>
          <a:prstGeom prst="line"/>
          <a:noFill/>
          <a:ln w="9525" cap="flat" cmpd="sng">
            <a:solidFill>
              <a:schemeClr val="dk1">
                <a:alpha val="100000"/>
              </a:schemeClr>
            </a:solidFill>
            <a:prstDash val="solid"/>
            <a:round/>
          </a:ln>
        </p:spPr>
      </p:sp>
      <p:sp>
        <p:nvSpPr>
          <p:cNvPr id="1050492" name=""/>
          <p:cNvSpPr/>
          <p:nvPr/>
        </p:nvSpPr>
        <p:spPr>
          <a:xfrm rot="0">
            <a:off x="8283575" y="5538787"/>
            <a:ext cx="438150" cy="457200"/>
          </a:xfrm>
          <a:prstGeom prst="rect"/>
          <a:noFill/>
          <a:ln>
            <a:noFill/>
          </a:ln>
        </p:spPr>
        <p:txBody>
          <a:bodyPr anchor="t" bIns="45720" lIns="91440" rIns="91440" tIns="45720" vert="horz" wrap="none">
            <a:spAutoFit/>
          </a:bodyPr>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eaLnBrk="1" hangingPunct="1" latinLnBrk="1" lvl="0">
              <a:lnSpc>
                <a:spcPct val="100000"/>
              </a:lnSpc>
              <a:spcBef>
                <a:spcPct val="0"/>
              </a:spcBef>
              <a:buFontTx/>
              <a:buNone/>
            </a:pPr>
            <a:r>
              <a:rPr altLang="zh-CN" i="1" lang="en-US">
                <a:ea typeface="楷体_GB2312" pitchFamily="49" charset="-122"/>
              </a:rPr>
              <a:t>x</a:t>
            </a:r>
            <a:r>
              <a:rPr altLang="zh-CN" baseline="-30000" i="1" lang="en-US">
                <a:ea typeface="楷体_GB2312" pitchFamily="49" charset="-122"/>
              </a:rPr>
              <a:t>1</a:t>
            </a:r>
          </a:p>
        </p:txBody>
      </p:sp>
      <p:sp>
        <p:nvSpPr>
          <p:cNvPr id="1050493" name=""/>
          <p:cNvSpPr/>
          <p:nvPr/>
        </p:nvSpPr>
        <p:spPr>
          <a:xfrm rot="0">
            <a:off x="4397375" y="1957387"/>
            <a:ext cx="438150" cy="457200"/>
          </a:xfrm>
          <a:prstGeom prst="rect"/>
          <a:noFill/>
          <a:ln>
            <a:noFill/>
          </a:ln>
        </p:spPr>
        <p:txBody>
          <a:bodyPr anchor="t" bIns="45720" lIns="91440" rIns="91440" tIns="45720" vert="horz" wrap="none">
            <a:spAutoFit/>
          </a:bodyPr>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eaLnBrk="1" hangingPunct="1" latinLnBrk="1" lvl="0">
              <a:lnSpc>
                <a:spcPct val="100000"/>
              </a:lnSpc>
              <a:spcBef>
                <a:spcPct val="0"/>
              </a:spcBef>
              <a:buFontTx/>
              <a:buNone/>
            </a:pPr>
            <a:r>
              <a:rPr altLang="zh-CN" i="1" lang="en-US">
                <a:ea typeface="楷体_GB2312" pitchFamily="49" charset="-122"/>
              </a:rPr>
              <a:t>x</a:t>
            </a:r>
            <a:r>
              <a:rPr altLang="zh-CN" baseline="-30000" i="1" lang="en-US">
                <a:ea typeface="楷体_GB2312" pitchFamily="49" charset="-122"/>
              </a:rPr>
              <a:t>2</a:t>
            </a:r>
          </a:p>
        </p:txBody>
      </p:sp>
      <p:sp>
        <p:nvSpPr>
          <p:cNvPr id="1050494" name=""/>
          <p:cNvSpPr/>
          <p:nvPr/>
        </p:nvSpPr>
        <p:spPr>
          <a:xfrm rot="0" flipH="1" flipV="1">
            <a:off x="5311775" y="1906587"/>
            <a:ext cx="3352800" cy="2819400"/>
          </a:xfrm>
          <a:prstGeom prst="line"/>
          <a:noFill/>
          <a:ln w="28575" cap="flat" cmpd="sng">
            <a:solidFill>
              <a:schemeClr val="dk1">
                <a:alpha val="100000"/>
              </a:schemeClr>
            </a:solidFill>
            <a:prstDash val="solid"/>
            <a:round/>
          </a:ln>
        </p:spPr>
      </p:sp>
      <p:sp>
        <p:nvSpPr>
          <p:cNvPr id="1050495" name=""/>
          <p:cNvSpPr/>
          <p:nvPr/>
        </p:nvSpPr>
        <p:spPr>
          <a:xfrm rot="0">
            <a:off x="6835775" y="1854200"/>
            <a:ext cx="488950" cy="457200"/>
          </a:xfrm>
          <a:prstGeom prst="rect"/>
          <a:noFill/>
          <a:ln>
            <a:noFill/>
          </a:ln>
        </p:spPr>
        <p:txBody>
          <a:bodyPr anchor="t" bIns="45720" lIns="91440" rIns="91440" tIns="45720" vert="horz" wrap="none">
            <a:spAutoFit/>
          </a:bodyPr>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eaLnBrk="1" hangingPunct="1" latinLnBrk="1" lvl="0">
              <a:lnSpc>
                <a:spcPct val="100000"/>
              </a:lnSpc>
              <a:spcBef>
                <a:spcPct val="0"/>
              </a:spcBef>
              <a:buFontTx/>
              <a:buNone/>
            </a:pPr>
            <a:r>
              <a:rPr altLang="zh-CN" lang="en-US">
                <a:ea typeface="宋体" pitchFamily="2" charset="-122"/>
              </a:rPr>
              <a:t>⑴</a:t>
            </a:r>
          </a:p>
        </p:txBody>
      </p:sp>
      <p:sp>
        <p:nvSpPr>
          <p:cNvPr id="1050496" name=""/>
          <p:cNvSpPr/>
          <p:nvPr/>
        </p:nvSpPr>
        <p:spPr>
          <a:xfrm rot="0">
            <a:off x="5311775" y="1625600"/>
            <a:ext cx="488950" cy="457200"/>
          </a:xfrm>
          <a:prstGeom prst="rect"/>
          <a:noFill/>
          <a:ln>
            <a:noFill/>
          </a:ln>
        </p:spPr>
        <p:txBody>
          <a:bodyPr anchor="t" bIns="45720" lIns="91440" rIns="91440" tIns="45720" vert="horz" wrap="none">
            <a:spAutoFit/>
          </a:bodyPr>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eaLnBrk="1" hangingPunct="1" latinLnBrk="1" lvl="0">
              <a:lnSpc>
                <a:spcPct val="100000"/>
              </a:lnSpc>
              <a:spcBef>
                <a:spcPct val="0"/>
              </a:spcBef>
              <a:buFontTx/>
              <a:buNone/>
            </a:pPr>
            <a:r>
              <a:rPr altLang="zh-CN" lang="en-US">
                <a:ea typeface="宋体" pitchFamily="2" charset="-122"/>
              </a:rPr>
              <a:t>⑵</a:t>
            </a:r>
          </a:p>
        </p:txBody>
      </p:sp>
      <p:sp>
        <p:nvSpPr>
          <p:cNvPr id="1050497" name=""/>
          <p:cNvSpPr/>
          <p:nvPr/>
        </p:nvSpPr>
        <p:spPr>
          <a:xfrm rot="0" flipV="1">
            <a:off x="4473575" y="2287587"/>
            <a:ext cx="2362200" cy="2209800"/>
          </a:xfrm>
          <a:prstGeom prst="line"/>
          <a:noFill/>
          <a:ln w="28575" cap="flat" cmpd="sng">
            <a:solidFill>
              <a:schemeClr val="dk1">
                <a:alpha val="100000"/>
              </a:schemeClr>
            </a:solidFill>
            <a:prstDash val="solid"/>
            <a:round/>
          </a:ln>
        </p:spPr>
      </p:sp>
      <p:sp>
        <p:nvSpPr>
          <p:cNvPr id="1050498" name=""/>
          <p:cNvSpPr txBox="1"/>
          <p:nvPr/>
        </p:nvSpPr>
        <p:spPr>
          <a:xfrm rot="0">
            <a:off x="4625975" y="3000375"/>
            <a:ext cx="336550" cy="457200"/>
          </a:xfrm>
          <a:prstGeom prst="rect"/>
          <a:noFill/>
          <a:ln>
            <a:noFill/>
          </a:ln>
        </p:spPr>
        <p:txBody>
          <a:bodyPr anchor="t" bIns="45720" lIns="91440" rIns="91440" tIns="45720" vert="horz" wrap="none">
            <a:spAutoFit/>
          </a:bodyPr>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eaLnBrk="1" hangingPunct="1" latinLnBrk="1" lvl="0">
              <a:lnSpc>
                <a:spcPct val="100000"/>
              </a:lnSpc>
              <a:spcBef>
                <a:spcPct val="0"/>
              </a:spcBef>
              <a:buFontTx/>
              <a:buNone/>
            </a:pPr>
            <a:r>
              <a:rPr altLang="zh-CN" lang="en-US">
                <a:ea typeface="宋体" pitchFamily="2" charset="-122"/>
              </a:rPr>
              <a:t>3</a:t>
            </a:r>
          </a:p>
        </p:txBody>
      </p:sp>
      <p:sp>
        <p:nvSpPr>
          <p:cNvPr id="1050499" name=""/>
          <p:cNvSpPr txBox="1"/>
          <p:nvPr/>
        </p:nvSpPr>
        <p:spPr>
          <a:xfrm rot="0">
            <a:off x="6392862" y="2463800"/>
            <a:ext cx="1851025" cy="457200"/>
          </a:xfrm>
          <a:prstGeom prst="rect"/>
          <a:noFill/>
          <a:ln>
            <a:noFill/>
          </a:ln>
        </p:spPr>
        <p:txBody>
          <a:bodyPr anchor="t" bIns="45720" lIns="91440" rIns="91440" tIns="45720" vert="horz" wrap="none">
            <a:spAutoFit/>
          </a:bodyPr>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eaLnBrk="1" hangingPunct="1" latinLnBrk="1" lvl="0">
              <a:lnSpc>
                <a:spcPct val="100000"/>
              </a:lnSpc>
              <a:spcBef>
                <a:spcPct val="0"/>
              </a:spcBef>
              <a:buFontTx/>
              <a:buNone/>
            </a:pPr>
            <a:r>
              <a:rPr altLang="zh-CN" lang="en-US">
                <a:ea typeface="宋体" pitchFamily="2" charset="-122"/>
              </a:rPr>
              <a:t>(18/11,40/11)</a:t>
            </a:r>
          </a:p>
        </p:txBody>
      </p:sp>
      <p:sp>
        <p:nvSpPr>
          <p:cNvPr id="1050500" name=""/>
          <p:cNvSpPr/>
          <p:nvPr/>
        </p:nvSpPr>
        <p:spPr>
          <a:xfrm rot="0">
            <a:off x="4016375" y="5335587"/>
            <a:ext cx="3124200" cy="685800"/>
          </a:xfrm>
          <a:prstGeom prst="line"/>
          <a:noFill/>
          <a:ln w="28575" cap="flat" cmpd="sng">
            <a:solidFill>
              <a:schemeClr val="dk1">
                <a:alpha val="100000"/>
              </a:schemeClr>
            </a:solidFill>
            <a:prstDash val="lgDash"/>
            <a:round/>
          </a:ln>
        </p:spPr>
      </p:sp>
      <p:sp>
        <p:nvSpPr>
          <p:cNvPr id="1050501" name=""/>
          <p:cNvSpPr/>
          <p:nvPr/>
        </p:nvSpPr>
        <p:spPr>
          <a:xfrm rot="0">
            <a:off x="5006975" y="3201987"/>
            <a:ext cx="2209800" cy="0"/>
          </a:xfrm>
          <a:prstGeom prst="line"/>
          <a:noFill/>
          <a:ln w="9525" cap="flat" cmpd="sng">
            <a:solidFill>
              <a:schemeClr val="dk1">
                <a:alpha val="100000"/>
              </a:schemeClr>
            </a:solidFill>
            <a:prstDash val="dash"/>
            <a:round/>
          </a:ln>
        </p:spPr>
      </p:sp>
      <p:sp>
        <p:nvSpPr>
          <p:cNvPr id="1050502" name=""/>
          <p:cNvSpPr/>
          <p:nvPr/>
        </p:nvSpPr>
        <p:spPr>
          <a:xfrm rot="0">
            <a:off x="5006975" y="3963987"/>
            <a:ext cx="3048000" cy="0"/>
          </a:xfrm>
          <a:prstGeom prst="line"/>
          <a:noFill/>
          <a:ln w="9525" cap="flat" cmpd="sng">
            <a:solidFill>
              <a:schemeClr val="dk1">
                <a:alpha val="100000"/>
              </a:schemeClr>
            </a:solidFill>
            <a:prstDash val="dash"/>
            <a:round/>
          </a:ln>
        </p:spPr>
      </p:sp>
      <p:sp>
        <p:nvSpPr>
          <p:cNvPr id="1050503" name=""/>
          <p:cNvSpPr/>
          <p:nvPr/>
        </p:nvSpPr>
        <p:spPr>
          <a:xfrm rot="0">
            <a:off x="5006975" y="4802187"/>
            <a:ext cx="3581400" cy="0"/>
          </a:xfrm>
          <a:prstGeom prst="line"/>
          <a:noFill/>
          <a:ln w="9525" cap="flat" cmpd="sng">
            <a:solidFill>
              <a:schemeClr val="dk1">
                <a:alpha val="100000"/>
              </a:schemeClr>
            </a:solidFill>
            <a:prstDash val="dash"/>
            <a:round/>
          </a:ln>
        </p:spPr>
      </p:sp>
      <p:sp>
        <p:nvSpPr>
          <p:cNvPr id="1050504" name=""/>
          <p:cNvSpPr/>
          <p:nvPr/>
        </p:nvSpPr>
        <p:spPr>
          <a:xfrm rot="0">
            <a:off x="5006975" y="2439987"/>
            <a:ext cx="2209800" cy="0"/>
          </a:xfrm>
          <a:prstGeom prst="line"/>
          <a:noFill/>
          <a:ln w="9525" cap="flat" cmpd="sng">
            <a:solidFill>
              <a:schemeClr val="dk1">
                <a:alpha val="100000"/>
              </a:schemeClr>
            </a:solidFill>
            <a:prstDash val="dash"/>
            <a:round/>
          </a:ln>
        </p:spPr>
      </p:sp>
      <p:sp>
        <p:nvSpPr>
          <p:cNvPr id="1050505" name=""/>
          <p:cNvSpPr/>
          <p:nvPr/>
        </p:nvSpPr>
        <p:spPr>
          <a:xfrm rot="0" flipV="1">
            <a:off x="5845175" y="1830387"/>
            <a:ext cx="0" cy="3733800"/>
          </a:xfrm>
          <a:prstGeom prst="line"/>
          <a:noFill/>
          <a:ln w="9525" cap="flat" cmpd="sng">
            <a:solidFill>
              <a:schemeClr val="dk1">
                <a:alpha val="100000"/>
              </a:schemeClr>
            </a:solidFill>
            <a:prstDash val="dash"/>
            <a:round/>
          </a:ln>
        </p:spPr>
      </p:sp>
      <p:sp>
        <p:nvSpPr>
          <p:cNvPr id="1050506" name=""/>
          <p:cNvSpPr/>
          <p:nvPr/>
        </p:nvSpPr>
        <p:spPr>
          <a:xfrm rot="0" flipV="1">
            <a:off x="6607175" y="1830387"/>
            <a:ext cx="0" cy="3733800"/>
          </a:xfrm>
          <a:prstGeom prst="line"/>
          <a:noFill/>
          <a:ln w="9525" cap="flat" cmpd="sng">
            <a:solidFill>
              <a:schemeClr val="dk1">
                <a:alpha val="100000"/>
              </a:schemeClr>
            </a:solidFill>
            <a:prstDash val="dash"/>
            <a:round/>
          </a:ln>
        </p:spPr>
      </p:sp>
      <p:sp>
        <p:nvSpPr>
          <p:cNvPr id="1050507" name=""/>
          <p:cNvSpPr/>
          <p:nvPr/>
        </p:nvSpPr>
        <p:spPr>
          <a:xfrm rot="0" flipV="1">
            <a:off x="7369175" y="3278187"/>
            <a:ext cx="0" cy="2286000"/>
          </a:xfrm>
          <a:prstGeom prst="line"/>
          <a:noFill/>
          <a:ln w="9525" cap="flat" cmpd="sng">
            <a:solidFill>
              <a:schemeClr val="dk1">
                <a:alpha val="100000"/>
              </a:schemeClr>
            </a:solidFill>
            <a:prstDash val="dash"/>
            <a:round/>
          </a:ln>
        </p:spPr>
      </p:sp>
      <p:sp>
        <p:nvSpPr>
          <p:cNvPr id="1050508" name=""/>
          <p:cNvSpPr/>
          <p:nvPr/>
        </p:nvSpPr>
        <p:spPr>
          <a:xfrm rot="0">
            <a:off x="6530975" y="3125787"/>
            <a:ext cx="152400" cy="152400"/>
          </a:xfrm>
          <a:prstGeom prst="ellipse"/>
          <a:solidFill>
            <a:schemeClr val="lt2"/>
          </a:solidFill>
          <a:ln w="9525" cap="flat" cmpd="sng">
            <a:solidFill>
              <a:schemeClr val="dk1">
                <a:alpha val="100000"/>
              </a:schemeClr>
            </a:solidFill>
            <a:prstDash val="solid"/>
            <a:round/>
          </a:ln>
        </p:spPr>
        <p:txBody>
          <a:bodyPr anchor="ctr" bIns="45720" lIns="91440" rIns="91440" tIns="45720" vert="horz" wrap="none"/>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eaLnBrk="1" hangingPunct="1" latinLnBrk="1" lvl="0"/>
            <a:endParaRPr altLang="en-US" lang="zh-CN"/>
          </a:p>
        </p:txBody>
      </p:sp>
      <p:sp>
        <p:nvSpPr>
          <p:cNvPr id="1050509" name=""/>
          <p:cNvSpPr/>
          <p:nvPr/>
        </p:nvSpPr>
        <p:spPr>
          <a:xfrm rot="0">
            <a:off x="5768975" y="4725987"/>
            <a:ext cx="152400" cy="152400"/>
          </a:xfrm>
          <a:prstGeom prst="ellipse"/>
          <a:solidFill>
            <a:schemeClr val="lt2"/>
          </a:solidFill>
          <a:ln w="9525" cap="flat" cmpd="sng">
            <a:solidFill>
              <a:schemeClr val="dk1">
                <a:alpha val="100000"/>
              </a:schemeClr>
            </a:solidFill>
            <a:prstDash val="solid"/>
            <a:round/>
          </a:ln>
        </p:spPr>
        <p:txBody>
          <a:bodyPr anchor="ctr" bIns="45720" lIns="91440" rIns="91440" tIns="45720" vert="horz" wrap="none"/>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eaLnBrk="1" hangingPunct="1" latinLnBrk="1" lvl="0"/>
            <a:endParaRPr altLang="en-US" lang="zh-CN"/>
          </a:p>
        </p:txBody>
      </p:sp>
      <p:sp>
        <p:nvSpPr>
          <p:cNvPr id="1050510" name=""/>
          <p:cNvSpPr/>
          <p:nvPr/>
        </p:nvSpPr>
        <p:spPr>
          <a:xfrm rot="0">
            <a:off x="6530975" y="4725987"/>
            <a:ext cx="152400" cy="152400"/>
          </a:xfrm>
          <a:prstGeom prst="ellipse"/>
          <a:solidFill>
            <a:schemeClr val="lt2"/>
          </a:solidFill>
          <a:ln w="9525" cap="flat" cmpd="sng">
            <a:solidFill>
              <a:schemeClr val="dk1">
                <a:alpha val="100000"/>
              </a:schemeClr>
            </a:solidFill>
            <a:prstDash val="solid"/>
            <a:round/>
          </a:ln>
        </p:spPr>
        <p:txBody>
          <a:bodyPr anchor="ctr" bIns="45720" lIns="91440" rIns="91440" tIns="45720" vert="horz" wrap="none"/>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eaLnBrk="1" hangingPunct="1" latinLnBrk="1" lvl="0"/>
            <a:endParaRPr altLang="en-US" lang="zh-CN"/>
          </a:p>
        </p:txBody>
      </p:sp>
      <p:sp>
        <p:nvSpPr>
          <p:cNvPr id="1050511" name=""/>
          <p:cNvSpPr/>
          <p:nvPr/>
        </p:nvSpPr>
        <p:spPr>
          <a:xfrm rot="0">
            <a:off x="7292975" y="4725987"/>
            <a:ext cx="152400" cy="152400"/>
          </a:xfrm>
          <a:prstGeom prst="ellipse"/>
          <a:solidFill>
            <a:schemeClr val="lt2"/>
          </a:solidFill>
          <a:ln w="9525" cap="flat" cmpd="sng">
            <a:solidFill>
              <a:schemeClr val="dk1">
                <a:alpha val="100000"/>
              </a:schemeClr>
            </a:solidFill>
            <a:prstDash val="solid"/>
            <a:round/>
          </a:ln>
        </p:spPr>
        <p:txBody>
          <a:bodyPr anchor="ctr" bIns="45720" lIns="91440" rIns="91440" tIns="45720" vert="horz" wrap="none"/>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eaLnBrk="1" hangingPunct="1" latinLnBrk="1" lvl="0"/>
            <a:endParaRPr altLang="en-US" lang="zh-CN"/>
          </a:p>
        </p:txBody>
      </p:sp>
      <p:sp>
        <p:nvSpPr>
          <p:cNvPr id="1050512" name=""/>
          <p:cNvSpPr/>
          <p:nvPr/>
        </p:nvSpPr>
        <p:spPr>
          <a:xfrm rot="0">
            <a:off x="5768975" y="3887787"/>
            <a:ext cx="152400" cy="152400"/>
          </a:xfrm>
          <a:prstGeom prst="ellipse"/>
          <a:solidFill>
            <a:schemeClr val="lt2"/>
          </a:solidFill>
          <a:ln w="9525" cap="flat" cmpd="sng">
            <a:solidFill>
              <a:schemeClr val="dk1">
                <a:alpha val="100000"/>
              </a:schemeClr>
            </a:solidFill>
            <a:prstDash val="solid"/>
            <a:round/>
          </a:ln>
        </p:spPr>
        <p:txBody>
          <a:bodyPr anchor="ctr" bIns="45720" lIns="91440" rIns="91440" tIns="45720" vert="horz" wrap="none"/>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eaLnBrk="1" hangingPunct="1" latinLnBrk="1" lvl="0"/>
            <a:endParaRPr altLang="en-US" lang="zh-CN"/>
          </a:p>
        </p:txBody>
      </p:sp>
      <p:sp>
        <p:nvSpPr>
          <p:cNvPr id="1050513" name=""/>
          <p:cNvSpPr/>
          <p:nvPr/>
        </p:nvSpPr>
        <p:spPr>
          <a:xfrm rot="0">
            <a:off x="6530975" y="3887787"/>
            <a:ext cx="152400" cy="152400"/>
          </a:xfrm>
          <a:prstGeom prst="ellipse"/>
          <a:solidFill>
            <a:schemeClr val="lt2"/>
          </a:solidFill>
          <a:ln w="9525" cap="flat" cmpd="sng">
            <a:solidFill>
              <a:schemeClr val="dk1">
                <a:alpha val="100000"/>
              </a:schemeClr>
            </a:solidFill>
            <a:prstDash val="solid"/>
            <a:round/>
          </a:ln>
        </p:spPr>
        <p:txBody>
          <a:bodyPr anchor="ctr" bIns="45720" lIns="91440" rIns="91440" tIns="45720" vert="horz" wrap="none"/>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eaLnBrk="1" hangingPunct="1" latinLnBrk="1" lvl="0"/>
            <a:endParaRPr altLang="en-US" lang="zh-CN"/>
          </a:p>
        </p:txBody>
      </p:sp>
      <p:sp>
        <p:nvSpPr>
          <p:cNvPr id="1050514" name=""/>
          <p:cNvSpPr/>
          <p:nvPr/>
        </p:nvSpPr>
        <p:spPr>
          <a:xfrm rot="0">
            <a:off x="8054975" y="5487987"/>
            <a:ext cx="152400" cy="152400"/>
          </a:xfrm>
          <a:prstGeom prst="ellipse"/>
          <a:solidFill>
            <a:schemeClr val="lt2"/>
          </a:solidFill>
          <a:ln w="9525" cap="flat" cmpd="sng">
            <a:solidFill>
              <a:schemeClr val="dk1">
                <a:alpha val="100000"/>
              </a:schemeClr>
            </a:solidFill>
            <a:prstDash val="solid"/>
            <a:round/>
          </a:ln>
        </p:spPr>
        <p:txBody>
          <a:bodyPr anchor="ctr" bIns="45720" lIns="91440" rIns="91440" tIns="45720" vert="horz" wrap="none"/>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eaLnBrk="1" hangingPunct="1" latinLnBrk="1" lvl="0"/>
            <a:endParaRPr altLang="en-US" lang="zh-CN"/>
          </a:p>
        </p:txBody>
      </p:sp>
      <p:sp>
        <p:nvSpPr>
          <p:cNvPr id="1050515" name=""/>
          <p:cNvSpPr/>
          <p:nvPr/>
        </p:nvSpPr>
        <p:spPr>
          <a:xfrm rot="0">
            <a:off x="5768975" y="3125787"/>
            <a:ext cx="152400" cy="152400"/>
          </a:xfrm>
          <a:prstGeom prst="ellipse"/>
          <a:solidFill>
            <a:schemeClr val="lt2"/>
          </a:solidFill>
          <a:ln w="9525" cap="flat" cmpd="sng">
            <a:solidFill>
              <a:schemeClr val="dk1">
                <a:alpha val="100000"/>
              </a:schemeClr>
            </a:solidFill>
            <a:prstDash val="solid"/>
            <a:round/>
          </a:ln>
        </p:spPr>
        <p:txBody>
          <a:bodyPr anchor="ctr" bIns="45720" lIns="91440" rIns="91440" tIns="45720" vert="horz" wrap="none"/>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eaLnBrk="1" hangingPunct="1" latinLnBrk="1" lvl="0"/>
            <a:endParaRPr altLang="en-US" lang="zh-CN"/>
          </a:p>
        </p:txBody>
      </p:sp>
      <p:sp>
        <p:nvSpPr>
          <p:cNvPr id="1050516" name=""/>
          <p:cNvSpPr/>
          <p:nvPr/>
        </p:nvSpPr>
        <p:spPr>
          <a:xfrm rot="0">
            <a:off x="7292975" y="5487987"/>
            <a:ext cx="152400" cy="152400"/>
          </a:xfrm>
          <a:prstGeom prst="ellipse"/>
          <a:solidFill>
            <a:schemeClr val="lt2"/>
          </a:solidFill>
          <a:ln w="9525" cap="flat" cmpd="sng">
            <a:solidFill>
              <a:schemeClr val="dk1">
                <a:alpha val="100000"/>
              </a:schemeClr>
            </a:solidFill>
            <a:prstDash val="solid"/>
            <a:round/>
          </a:ln>
        </p:spPr>
        <p:txBody>
          <a:bodyPr anchor="ctr" bIns="45720" lIns="91440" rIns="91440" tIns="45720" vert="horz" wrap="none"/>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eaLnBrk="1" hangingPunct="1" latinLnBrk="1" lvl="0"/>
            <a:endParaRPr altLang="en-US" lang="zh-CN"/>
          </a:p>
        </p:txBody>
      </p:sp>
      <p:sp>
        <p:nvSpPr>
          <p:cNvPr id="1050517" name=""/>
          <p:cNvSpPr/>
          <p:nvPr/>
        </p:nvSpPr>
        <p:spPr>
          <a:xfrm rot="0" flipV="1">
            <a:off x="8131175" y="3811587"/>
            <a:ext cx="0" cy="1752600"/>
          </a:xfrm>
          <a:prstGeom prst="line"/>
          <a:noFill/>
          <a:ln w="28575" cap="flat" cmpd="sng">
            <a:solidFill>
              <a:schemeClr val="dk1">
                <a:alpha val="100000"/>
              </a:schemeClr>
            </a:solidFill>
            <a:prstDash val="solid"/>
            <a:round/>
          </a:ln>
        </p:spPr>
      </p:sp>
      <p:sp>
        <p:nvSpPr>
          <p:cNvPr id="1050518" name=""/>
          <p:cNvSpPr/>
          <p:nvPr/>
        </p:nvSpPr>
        <p:spPr>
          <a:xfrm rot="0">
            <a:off x="4930775" y="3887787"/>
            <a:ext cx="152400" cy="152400"/>
          </a:xfrm>
          <a:prstGeom prst="ellipse"/>
          <a:solidFill>
            <a:schemeClr val="lt2"/>
          </a:solidFill>
          <a:ln w="9525" cap="flat" cmpd="sng">
            <a:solidFill>
              <a:schemeClr val="dk1">
                <a:alpha val="100000"/>
              </a:schemeClr>
            </a:solidFill>
            <a:prstDash val="solid"/>
            <a:round/>
          </a:ln>
        </p:spPr>
        <p:txBody>
          <a:bodyPr anchor="ctr" bIns="45720" lIns="91440" rIns="91440" tIns="45720" vert="horz" wrap="none"/>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eaLnBrk="1" hangingPunct="1" latinLnBrk="1" lvl="0"/>
            <a:endParaRPr altLang="en-US" lang="zh-CN"/>
          </a:p>
        </p:txBody>
      </p:sp>
      <p:sp>
        <p:nvSpPr>
          <p:cNvPr id="1050519" name=""/>
          <p:cNvSpPr/>
          <p:nvPr/>
        </p:nvSpPr>
        <p:spPr>
          <a:xfrm rot="0">
            <a:off x="5768975" y="5487987"/>
            <a:ext cx="152400" cy="152400"/>
          </a:xfrm>
          <a:prstGeom prst="ellipse"/>
          <a:solidFill>
            <a:schemeClr val="lt2"/>
          </a:solidFill>
          <a:ln w="9525" cap="flat" cmpd="sng">
            <a:solidFill>
              <a:schemeClr val="dk1">
                <a:alpha val="100000"/>
              </a:schemeClr>
            </a:solidFill>
            <a:prstDash val="solid"/>
            <a:round/>
          </a:ln>
        </p:spPr>
        <p:txBody>
          <a:bodyPr anchor="ctr" bIns="45720" lIns="91440" rIns="91440" tIns="45720" vert="horz" wrap="none"/>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eaLnBrk="1" hangingPunct="1" latinLnBrk="1" lvl="0"/>
            <a:endParaRPr altLang="en-US" lang="zh-CN"/>
          </a:p>
        </p:txBody>
      </p:sp>
      <p:sp>
        <p:nvSpPr>
          <p:cNvPr id="1050520" name=""/>
          <p:cNvSpPr/>
          <p:nvPr/>
        </p:nvSpPr>
        <p:spPr>
          <a:xfrm rot="0">
            <a:off x="6530975" y="5487987"/>
            <a:ext cx="152400" cy="152400"/>
          </a:xfrm>
          <a:prstGeom prst="ellipse"/>
          <a:solidFill>
            <a:schemeClr val="lt2"/>
          </a:solidFill>
          <a:ln w="9525" cap="flat" cmpd="sng">
            <a:solidFill>
              <a:schemeClr val="dk1">
                <a:alpha val="100000"/>
              </a:schemeClr>
            </a:solidFill>
            <a:prstDash val="solid"/>
            <a:round/>
          </a:ln>
        </p:spPr>
        <p:txBody>
          <a:bodyPr anchor="ctr" bIns="45720" lIns="91440" rIns="91440" tIns="45720" vert="horz" wrap="none"/>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eaLnBrk="1" hangingPunct="1" latinLnBrk="1" lvl="0"/>
            <a:endParaRPr altLang="en-US" lang="zh-CN"/>
          </a:p>
        </p:txBody>
      </p:sp>
      <p:sp>
        <p:nvSpPr>
          <p:cNvPr id="1050521" name=""/>
          <p:cNvSpPr/>
          <p:nvPr/>
        </p:nvSpPr>
        <p:spPr>
          <a:xfrm rot="0">
            <a:off x="8054975" y="4725987"/>
            <a:ext cx="152400" cy="152400"/>
          </a:xfrm>
          <a:prstGeom prst="ellipse"/>
          <a:solidFill>
            <a:schemeClr val="lt2"/>
          </a:solidFill>
          <a:ln w="9525" cap="flat" cmpd="sng">
            <a:solidFill>
              <a:schemeClr val="dk1">
                <a:alpha val="100000"/>
              </a:schemeClr>
            </a:solidFill>
            <a:prstDash val="solid"/>
            <a:round/>
          </a:ln>
        </p:spPr>
        <p:txBody>
          <a:bodyPr anchor="ctr" bIns="45720" lIns="91440" rIns="91440" tIns="45720" vert="horz" wrap="none"/>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eaLnBrk="1" hangingPunct="1" latinLnBrk="1" lvl="0"/>
            <a:endParaRPr altLang="en-US" lang="zh-CN"/>
          </a:p>
        </p:txBody>
      </p:sp>
      <p:sp>
        <p:nvSpPr>
          <p:cNvPr id="1050522" name=""/>
          <p:cNvSpPr/>
          <p:nvPr/>
        </p:nvSpPr>
        <p:spPr>
          <a:xfrm rot="0">
            <a:off x="7292975" y="3887787"/>
            <a:ext cx="152400" cy="152400"/>
          </a:xfrm>
          <a:prstGeom prst="ellipse"/>
          <a:solidFill>
            <a:schemeClr val="lt2"/>
          </a:solidFill>
          <a:ln w="9525" cap="flat" cmpd="sng">
            <a:solidFill>
              <a:schemeClr val="dk1">
                <a:alpha val="100000"/>
              </a:schemeClr>
            </a:solidFill>
            <a:prstDash val="solid"/>
            <a:round/>
          </a:ln>
        </p:spPr>
        <p:txBody>
          <a:bodyPr anchor="ctr" bIns="45720" lIns="91440" rIns="91440" tIns="45720" vert="horz" wrap="none"/>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eaLnBrk="1" hangingPunct="1" latinLnBrk="1" lvl="0"/>
            <a:endParaRPr altLang="en-US" lang="zh-CN"/>
          </a:p>
        </p:txBody>
      </p:sp>
      <p:sp>
        <p:nvSpPr>
          <p:cNvPr id="1050523" name=""/>
          <p:cNvSpPr/>
          <p:nvPr/>
        </p:nvSpPr>
        <p:spPr>
          <a:xfrm rot="0">
            <a:off x="6226175" y="2668587"/>
            <a:ext cx="152400" cy="152400"/>
          </a:xfrm>
          <a:prstGeom prst="ellipse"/>
          <a:solidFill>
            <a:srgbClr val="990033"/>
          </a:solidFill>
          <a:ln w="9525" cap="flat" cmpd="sng">
            <a:solidFill>
              <a:schemeClr val="dk1">
                <a:alpha val="100000"/>
              </a:schemeClr>
            </a:solidFill>
            <a:prstDash val="solid"/>
            <a:round/>
          </a:ln>
        </p:spPr>
        <p:txBody>
          <a:bodyPr anchor="ctr" bIns="45720" lIns="91440" rIns="91440" tIns="45720" vert="horz" wrap="none"/>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eaLnBrk="1" hangingPunct="1" latinLnBrk="1" lvl="0"/>
            <a:endParaRPr altLang="en-US" lang="zh-CN"/>
          </a:p>
        </p:txBody>
      </p:sp>
      <p:sp>
        <p:nvSpPr>
          <p:cNvPr id="1050524" name=""/>
          <p:cNvSpPr/>
          <p:nvPr/>
        </p:nvSpPr>
        <p:spPr>
          <a:xfrm rot="0">
            <a:off x="4930775" y="4725987"/>
            <a:ext cx="152400" cy="152400"/>
          </a:xfrm>
          <a:prstGeom prst="ellipse"/>
          <a:solidFill>
            <a:schemeClr val="lt2"/>
          </a:solidFill>
          <a:ln w="9525" cap="flat" cmpd="sng">
            <a:solidFill>
              <a:schemeClr val="dk1">
                <a:alpha val="100000"/>
              </a:schemeClr>
            </a:solidFill>
            <a:prstDash val="solid"/>
            <a:round/>
          </a:ln>
        </p:spPr>
        <p:txBody>
          <a:bodyPr anchor="ctr" bIns="45720" lIns="91440" rIns="91440" tIns="45720" vert="horz" wrap="none"/>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eaLnBrk="1" hangingPunct="1" latinLnBrk="1" lvl="0"/>
            <a:endParaRPr altLang="en-US" lang="zh-CN"/>
          </a:p>
        </p:txBody>
      </p:sp>
      <p:sp>
        <p:nvSpPr>
          <p:cNvPr id="1050525" name=""/>
          <p:cNvSpPr/>
          <p:nvPr/>
        </p:nvSpPr>
        <p:spPr>
          <a:xfrm rot="0">
            <a:off x="4930775" y="5487987"/>
            <a:ext cx="152400" cy="152400"/>
          </a:xfrm>
          <a:prstGeom prst="ellipse"/>
          <a:solidFill>
            <a:schemeClr val="lt2"/>
          </a:solidFill>
          <a:ln w="9525" cap="flat" cmpd="sng">
            <a:solidFill>
              <a:schemeClr val="dk1">
                <a:alpha val="100000"/>
              </a:schemeClr>
            </a:solidFill>
            <a:prstDash val="solid"/>
            <a:round/>
          </a:ln>
        </p:spPr>
        <p:txBody>
          <a:bodyPr anchor="ctr" bIns="45720" lIns="91440" rIns="91440" tIns="45720" vert="horz" wrap="none"/>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eaLnBrk="1" hangingPunct="1" latinLnBrk="1" lvl="0"/>
            <a:endParaRPr altLang="en-US" lang="zh-CN"/>
          </a:p>
        </p:txBody>
      </p:sp>
      <p:sp>
        <p:nvSpPr>
          <p:cNvPr id="1050526" name=""/>
          <p:cNvSpPr/>
          <p:nvPr/>
        </p:nvSpPr>
        <p:spPr>
          <a:xfrm rot="0">
            <a:off x="8131175" y="3530600"/>
            <a:ext cx="488950" cy="457200"/>
          </a:xfrm>
          <a:prstGeom prst="rect"/>
          <a:noFill/>
          <a:ln>
            <a:noFill/>
          </a:ln>
        </p:spPr>
        <p:txBody>
          <a:bodyPr anchor="t" bIns="45720" lIns="91440" rIns="91440" tIns="45720" vert="horz" wrap="none">
            <a:spAutoFit/>
          </a:bodyPr>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eaLnBrk="1" hangingPunct="1" latinLnBrk="1" lvl="0">
              <a:lnSpc>
                <a:spcPct val="100000"/>
              </a:lnSpc>
              <a:spcBef>
                <a:spcPct val="0"/>
              </a:spcBef>
              <a:buFontTx/>
              <a:buNone/>
            </a:pPr>
            <a:r>
              <a:rPr altLang="zh-CN" lang="en-US">
                <a:ea typeface="宋体" pitchFamily="2" charset="-122"/>
              </a:rPr>
              <a:t>⑶</a:t>
            </a:r>
          </a:p>
        </p:txBody>
      </p:sp>
      <p:sp>
        <p:nvSpPr>
          <p:cNvPr id="1050527" name=""/>
          <p:cNvSpPr txBox="1"/>
          <p:nvPr/>
        </p:nvSpPr>
        <p:spPr>
          <a:xfrm rot="0">
            <a:off x="4625975" y="3735387"/>
            <a:ext cx="336550" cy="457200"/>
          </a:xfrm>
          <a:prstGeom prst="rect"/>
          <a:noFill/>
          <a:ln>
            <a:noFill/>
          </a:ln>
        </p:spPr>
        <p:txBody>
          <a:bodyPr anchor="t" bIns="45720" lIns="91440" rIns="91440" tIns="45720" vert="horz" wrap="none">
            <a:spAutoFit/>
          </a:bodyPr>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eaLnBrk="1" hangingPunct="1" latinLnBrk="1" lvl="0">
              <a:lnSpc>
                <a:spcPct val="100000"/>
              </a:lnSpc>
              <a:spcBef>
                <a:spcPct val="0"/>
              </a:spcBef>
              <a:buFontTx/>
              <a:buNone/>
            </a:pPr>
            <a:r>
              <a:rPr altLang="zh-CN" lang="en-US">
                <a:ea typeface="宋体" pitchFamily="2" charset="-122"/>
              </a:rPr>
              <a:t>2</a:t>
            </a:r>
          </a:p>
        </p:txBody>
      </p:sp>
      <p:sp>
        <p:nvSpPr>
          <p:cNvPr id="1050528" name=""/>
          <p:cNvSpPr txBox="1"/>
          <p:nvPr/>
        </p:nvSpPr>
        <p:spPr>
          <a:xfrm rot="0">
            <a:off x="4625975" y="4573587"/>
            <a:ext cx="336550" cy="457200"/>
          </a:xfrm>
          <a:prstGeom prst="rect"/>
          <a:noFill/>
          <a:ln>
            <a:noFill/>
          </a:ln>
        </p:spPr>
        <p:txBody>
          <a:bodyPr anchor="t" bIns="45720" lIns="91440" rIns="91440" tIns="45720" vert="horz" wrap="none">
            <a:spAutoFit/>
          </a:bodyPr>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eaLnBrk="1" hangingPunct="1" latinLnBrk="1" lvl="0">
              <a:lnSpc>
                <a:spcPct val="100000"/>
              </a:lnSpc>
              <a:spcBef>
                <a:spcPct val="0"/>
              </a:spcBef>
              <a:buFontTx/>
              <a:buNone/>
            </a:pPr>
            <a:r>
              <a:rPr altLang="zh-CN" lang="en-US">
                <a:ea typeface="宋体" pitchFamily="2" charset="-122"/>
              </a:rPr>
              <a:t>1</a:t>
            </a:r>
          </a:p>
        </p:txBody>
      </p:sp>
      <p:sp>
        <p:nvSpPr>
          <p:cNvPr id="1050529" name=""/>
          <p:cNvSpPr txBox="1"/>
          <p:nvPr/>
        </p:nvSpPr>
        <p:spPr>
          <a:xfrm rot="0">
            <a:off x="5692775" y="5564187"/>
            <a:ext cx="336550" cy="457200"/>
          </a:xfrm>
          <a:prstGeom prst="rect"/>
          <a:noFill/>
          <a:ln>
            <a:noFill/>
          </a:ln>
        </p:spPr>
        <p:txBody>
          <a:bodyPr anchor="t" bIns="45720" lIns="91440" rIns="91440" tIns="45720" vert="horz" wrap="none">
            <a:spAutoFit/>
          </a:bodyPr>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eaLnBrk="1" hangingPunct="1" latinLnBrk="1" lvl="0">
              <a:lnSpc>
                <a:spcPct val="100000"/>
              </a:lnSpc>
              <a:spcBef>
                <a:spcPct val="0"/>
              </a:spcBef>
              <a:buFontTx/>
              <a:buNone/>
            </a:pPr>
            <a:r>
              <a:rPr altLang="zh-CN" lang="en-US">
                <a:ea typeface="宋体" pitchFamily="2" charset="-122"/>
              </a:rPr>
              <a:t>1</a:t>
            </a:r>
          </a:p>
        </p:txBody>
      </p:sp>
      <p:sp>
        <p:nvSpPr>
          <p:cNvPr id="1050530" name=""/>
          <p:cNvSpPr txBox="1"/>
          <p:nvPr/>
        </p:nvSpPr>
        <p:spPr>
          <a:xfrm rot="0">
            <a:off x="6454775" y="5564187"/>
            <a:ext cx="336550" cy="457200"/>
          </a:xfrm>
          <a:prstGeom prst="rect"/>
          <a:noFill/>
          <a:ln>
            <a:noFill/>
          </a:ln>
        </p:spPr>
        <p:txBody>
          <a:bodyPr anchor="t" bIns="45720" lIns="91440" rIns="91440" tIns="45720" vert="horz" wrap="none">
            <a:spAutoFit/>
          </a:bodyPr>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eaLnBrk="1" hangingPunct="1" latinLnBrk="1" lvl="0">
              <a:lnSpc>
                <a:spcPct val="100000"/>
              </a:lnSpc>
              <a:spcBef>
                <a:spcPct val="0"/>
              </a:spcBef>
              <a:buFontTx/>
              <a:buNone/>
            </a:pPr>
            <a:r>
              <a:rPr altLang="zh-CN" lang="en-US">
                <a:ea typeface="宋体" pitchFamily="2" charset="-122"/>
              </a:rPr>
              <a:t>2</a:t>
            </a:r>
          </a:p>
        </p:txBody>
      </p:sp>
      <p:sp>
        <p:nvSpPr>
          <p:cNvPr id="1050531" name=""/>
          <p:cNvSpPr txBox="1"/>
          <p:nvPr/>
        </p:nvSpPr>
        <p:spPr>
          <a:xfrm rot="0">
            <a:off x="7261225" y="5564187"/>
            <a:ext cx="336550" cy="457200"/>
          </a:xfrm>
          <a:prstGeom prst="rect"/>
          <a:noFill/>
          <a:ln>
            <a:noFill/>
          </a:ln>
        </p:spPr>
        <p:txBody>
          <a:bodyPr anchor="t" bIns="45720" lIns="91440" rIns="91440" tIns="45720" vert="horz" wrap="none">
            <a:spAutoFit/>
          </a:bodyPr>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eaLnBrk="1" hangingPunct="1" latinLnBrk="1" lvl="0">
              <a:lnSpc>
                <a:spcPct val="100000"/>
              </a:lnSpc>
              <a:spcBef>
                <a:spcPct val="0"/>
              </a:spcBef>
              <a:buFontTx/>
              <a:buNone/>
            </a:pPr>
            <a:r>
              <a:rPr altLang="zh-CN" lang="en-US">
                <a:ea typeface="宋体" pitchFamily="2" charset="-122"/>
              </a:rPr>
              <a:t>3</a:t>
            </a:r>
          </a:p>
        </p:txBody>
      </p:sp>
      <p:sp>
        <p:nvSpPr>
          <p:cNvPr id="1050532" name=""/>
          <p:cNvSpPr/>
          <p:nvPr/>
        </p:nvSpPr>
        <p:spPr>
          <a:xfrm rot="0">
            <a:off x="395287" y="1566862"/>
            <a:ext cx="4572000" cy="1430337"/>
          </a:xfrm>
          <a:prstGeom prst="rect"/>
          <a:noFill/>
          <a:ln>
            <a:noFill/>
          </a:ln>
        </p:spPr>
        <p:txBody>
          <a:bodyPr anchor="t" bIns="45720" lIns="91440" rIns="91440" tIns="45720" vert="horz">
            <a:spAutoFit/>
          </a:bodyPr>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eaLnBrk="1" hangingPunct="1" latinLnBrk="1" lvl="0">
              <a:spcBef>
                <a:spcPct val="20000"/>
              </a:spcBef>
            </a:pPr>
            <a:r>
              <a:rPr altLang="zh-CN" sz="2200" i="1" lang="en-US"/>
              <a:t>x</a:t>
            </a:r>
            <a:r>
              <a:rPr altLang="zh-CN" baseline="-25000" sz="2200" i="1" lang="en-US"/>
              <a:t>1</a:t>
            </a:r>
            <a:r>
              <a:rPr altLang="en-US" sz="2200" lang="zh-CN"/>
              <a:t>＝</a:t>
            </a:r>
            <a:r>
              <a:rPr altLang="zh-CN" sz="2200" lang="en-US"/>
              <a:t>18/11, </a:t>
            </a:r>
            <a:r>
              <a:rPr altLang="zh-CN" sz="2200" i="1" lang="en-US"/>
              <a:t>x</a:t>
            </a:r>
            <a:r>
              <a:rPr altLang="zh-CN" baseline="-25000" sz="2200" i="1" lang="en-US"/>
              <a:t>2</a:t>
            </a:r>
            <a:r>
              <a:rPr altLang="en-US" sz="2200" lang="zh-CN"/>
              <a:t> =40/11</a:t>
            </a:r>
          </a:p>
          <a:p>
            <a:pPr eaLnBrk="1" hangingPunct="1" latinLnBrk="1" lvl="0">
              <a:spcBef>
                <a:spcPct val="20000"/>
              </a:spcBef>
            </a:pPr>
            <a:r>
              <a:rPr altLang="en-US" sz="2200" lang="zh-CN"/>
              <a:t>Z=－</a:t>
            </a:r>
            <a:r>
              <a:rPr altLang="zh-CN" sz="2200" lang="en-US"/>
              <a:t>218/11≈(</a:t>
            </a:r>
            <a:r>
              <a:rPr altLang="en-US" sz="2200" lang="zh-CN"/>
              <a:t>－</a:t>
            </a:r>
            <a:r>
              <a:rPr altLang="zh-CN" sz="2200" lang="en-US"/>
              <a:t>19.8)</a:t>
            </a:r>
          </a:p>
          <a:p>
            <a:pPr eaLnBrk="1" hangingPunct="1" latinLnBrk="1" lvl="0">
              <a:spcBef>
                <a:spcPct val="20000"/>
              </a:spcBef>
            </a:pPr>
            <a:r>
              <a:rPr altLang="en-US" sz="2200" lang="zh-CN"/>
              <a:t>即</a:t>
            </a:r>
            <a:r>
              <a:rPr altLang="zh-CN" sz="2200" lang="en-US"/>
              <a:t>Z </a:t>
            </a:r>
            <a:r>
              <a:rPr altLang="en-US" sz="2200" lang="zh-CN"/>
              <a:t>也是</a:t>
            </a:r>
            <a:r>
              <a:rPr altLang="zh-CN" sz="2200" i="1" lang="en-US"/>
              <a:t>IP</a:t>
            </a:r>
            <a:r>
              <a:rPr altLang="en-US" sz="2200" lang="zh-CN"/>
              <a:t>最小值的下限。</a:t>
            </a:r>
          </a:p>
        </p:txBody>
      </p:sp>
      <p:sp>
        <p:nvSpPr>
          <p:cNvPr id="1050533" name=""/>
          <p:cNvSpPr txBox="1"/>
          <p:nvPr/>
        </p:nvSpPr>
        <p:spPr>
          <a:xfrm rot="0">
            <a:off x="395287" y="3068637"/>
            <a:ext cx="3744912" cy="3006725"/>
          </a:xfrm>
          <a:prstGeom prst="rect"/>
          <a:noFill/>
          <a:ln>
            <a:noFill/>
          </a:ln>
        </p:spPr>
        <p:txBody>
          <a:bodyPr anchor="t" bIns="45720" lIns="91440" rIns="91440" tIns="45720" vert="horz">
            <a:spAutoFit/>
          </a:bodyPr>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eaLnBrk="1" hangingPunct="1" latinLnBrk="1" lvl="0"/>
            <a:r>
              <a:rPr altLang="en-US" sz="2200" lang="zh-CN"/>
              <a:t>对于</a:t>
            </a:r>
            <a:r>
              <a:rPr altLang="zh-CN" sz="2200" lang="en-US"/>
              <a:t>x</a:t>
            </a:r>
            <a:r>
              <a:rPr altLang="zh-CN" baseline="-25000" sz="2200" lang="en-US"/>
              <a:t>1</a:t>
            </a:r>
            <a:r>
              <a:rPr altLang="en-US" sz="2200" lang="zh-CN"/>
              <a:t>＝</a:t>
            </a:r>
            <a:r>
              <a:rPr altLang="zh-CN" sz="2200" lang="en-US"/>
              <a:t>18/11≈1.64</a:t>
            </a:r>
            <a:r>
              <a:rPr altLang="en-US" sz="2200" lang="zh-CN"/>
              <a:t>，</a:t>
            </a:r>
          </a:p>
          <a:p>
            <a:pPr eaLnBrk="1" hangingPunct="1" latinLnBrk="1" lvl="0"/>
            <a:r>
              <a:rPr altLang="en-US" sz="2200" lang="zh-CN"/>
              <a:t>取值</a:t>
            </a:r>
            <a:r>
              <a:rPr altLang="zh-CN" sz="2200" lang="en-US"/>
              <a:t>x</a:t>
            </a:r>
            <a:r>
              <a:rPr altLang="zh-CN" baseline="-25000" sz="2200" lang="en-US"/>
              <a:t>1</a:t>
            </a:r>
            <a:r>
              <a:rPr altLang="en-US" sz="2200" lang="zh-CN"/>
              <a:t> ≤1， </a:t>
            </a:r>
            <a:r>
              <a:rPr altLang="zh-CN" sz="2200" lang="en-US"/>
              <a:t>x</a:t>
            </a:r>
            <a:r>
              <a:rPr altLang="zh-CN" baseline="-25000" sz="2200" lang="en-US"/>
              <a:t>1</a:t>
            </a:r>
            <a:r>
              <a:rPr altLang="en-US" sz="2200" lang="zh-CN"/>
              <a:t> ≥2</a:t>
            </a:r>
          </a:p>
          <a:p>
            <a:pPr eaLnBrk="1" hangingPunct="1" latinLnBrk="1" lvl="0"/>
            <a:r>
              <a:rPr altLang="en-US" sz="2200" lang="zh-CN"/>
              <a:t>对于</a:t>
            </a:r>
            <a:r>
              <a:rPr altLang="zh-CN" sz="2200" lang="en-US"/>
              <a:t>x</a:t>
            </a:r>
            <a:r>
              <a:rPr altLang="zh-CN" baseline="-25000" sz="2200" lang="en-US"/>
              <a:t>2</a:t>
            </a:r>
            <a:r>
              <a:rPr altLang="en-US" sz="2200" lang="zh-CN"/>
              <a:t> =40/11 ≈3.64，取值</a:t>
            </a:r>
            <a:r>
              <a:rPr altLang="zh-CN" sz="2200" lang="en-US"/>
              <a:t>x</a:t>
            </a:r>
            <a:r>
              <a:rPr altLang="zh-CN" baseline="-25000" sz="2200" lang="en-US"/>
              <a:t>2</a:t>
            </a:r>
            <a:r>
              <a:rPr altLang="en-US" sz="2200" lang="zh-CN"/>
              <a:t> ≤3 ，</a:t>
            </a:r>
            <a:r>
              <a:rPr altLang="zh-CN" sz="2200" lang="en-US"/>
              <a:t>x</a:t>
            </a:r>
            <a:r>
              <a:rPr altLang="zh-CN" baseline="-25000" sz="2200" lang="en-US"/>
              <a:t>2</a:t>
            </a:r>
            <a:r>
              <a:rPr altLang="en-US" sz="2200" lang="zh-CN"/>
              <a:t> ≥4</a:t>
            </a:r>
          </a:p>
          <a:p>
            <a:pPr eaLnBrk="1" hangingPunct="1" latinLnBrk="1" lvl="0"/>
            <a:r>
              <a:rPr altLang="en-US" sz="2200" lang="zh-CN"/>
              <a:t>先将（</a:t>
            </a:r>
            <a:r>
              <a:rPr altLang="zh-CN" sz="2200" lang="en-US"/>
              <a:t>LP</a:t>
            </a:r>
            <a:r>
              <a:rPr altLang="en-US" sz="2200" lang="zh-CN"/>
              <a:t>）划分为（</a:t>
            </a:r>
            <a:r>
              <a:rPr altLang="zh-CN" sz="2200" lang="en-US"/>
              <a:t>LP1</a:t>
            </a:r>
            <a:r>
              <a:rPr altLang="en-US" sz="2200" lang="zh-CN"/>
              <a:t>）和（</a:t>
            </a:r>
            <a:r>
              <a:rPr altLang="zh-CN" sz="2200" lang="en-US"/>
              <a:t>LP2</a:t>
            </a:r>
            <a:r>
              <a:rPr altLang="en-US" sz="2200" lang="zh-CN"/>
              <a:t>）</a:t>
            </a:r>
            <a:r>
              <a:rPr altLang="zh-CN" sz="2200" lang="en-US"/>
              <a:t>,</a:t>
            </a:r>
            <a:r>
              <a:rPr altLang="en-US" sz="2200" lang="zh-CN"/>
              <a:t>取</a:t>
            </a:r>
            <a:r>
              <a:rPr altLang="zh-CN" sz="2200" lang="en-US"/>
              <a:t>x1 ≤1, x1 ≥2</a:t>
            </a:r>
          </a:p>
        </p:txBody>
      </p:sp>
    </p:spTree>
  </p:cSld>
  <p:clrMapOvr>
    <a:masterClrMapping/>
  </p:clrMapOvr>
  <p:timing>
    <p:tnLst>
      <p:par>
        <p:cTn dur="indefinite" id="1" nodeType="tmRoot">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9" presetSubtype="0">
                                  <p:stCondLst>
                                    <p:cond delay="0"/>
                                  </p:stCondLst>
                                  <p:childTnLst>
                                    <p:set>
                                      <p:cBhvr>
                                        <p:cTn dur="1" fill="hold" id="6">
                                          <p:stCondLst>
                                            <p:cond delay="0"/>
                                          </p:stCondLst>
                                        </p:cTn>
                                        <p:tgtEl>
                                          <p:spTgt spid="1050483"/>
                                        </p:tgtEl>
                                        <p:attrNameLst>
                                          <p:attrName>style.visibility</p:attrName>
                                        </p:attrNameLst>
                                      </p:cBhvr>
                                      <p:to>
                                        <p:strVal val="visible"/>
                                      </p:to>
                                    </p:set>
                                    <p:animEffect transition="in" filter="dissolve">
                                      <p:cBhvr>
                                        <p:cTn dur="500" id="7"/>
                                        <p:tgtEl>
                                          <p:spTgt spid="1050483"/>
                                        </p:tgtEl>
                                      </p:cBhvr>
                                    </p:animEffect>
                                  </p:childTnLst>
                                </p:cTn>
                              </p:par>
                            </p:childTnLst>
                          </p:cTn>
                        </p:par>
                        <p:par>
                          <p:cTn fill="hold" id="8">
                            <p:stCondLst>
                              <p:cond delay="500"/>
                            </p:stCondLst>
                            <p:childTnLst>
                              <p:par>
                                <p:cTn fill="hold" grpId="0" id="9" nodeType="afterEffect" presetClass="entr" presetID="9" presetSubtype="0">
                                  <p:stCondLst>
                                    <p:cond delay="0"/>
                                  </p:stCondLst>
                                  <p:childTnLst>
                                    <p:set>
                                      <p:cBhvr>
                                        <p:cTn dur="1" fill="hold" id="10">
                                          <p:stCondLst>
                                            <p:cond delay="0"/>
                                          </p:stCondLst>
                                        </p:cTn>
                                        <p:tgtEl>
                                          <p:spTgt spid="1050492"/>
                                        </p:tgtEl>
                                        <p:attrNameLst>
                                          <p:attrName>style.visibility</p:attrName>
                                        </p:attrNameLst>
                                      </p:cBhvr>
                                      <p:to>
                                        <p:strVal val="visible"/>
                                      </p:to>
                                    </p:set>
                                    <p:animEffect transition="in" filter="dissolve">
                                      <p:cBhvr>
                                        <p:cTn dur="500" id="11"/>
                                        <p:tgtEl>
                                          <p:spTgt spid="1050492"/>
                                        </p:tgtEl>
                                      </p:cBhvr>
                                    </p:animEffect>
                                  </p:childTnLst>
                                </p:cTn>
                              </p:par>
                            </p:childTnLst>
                          </p:cTn>
                        </p:par>
                        <p:par>
                          <p:cTn fill="hold" id="12">
                            <p:stCondLst>
                              <p:cond delay="1000"/>
                            </p:stCondLst>
                            <p:childTnLst>
                              <p:par>
                                <p:cTn fill="hold" id="13" nodeType="afterEffect" presetClass="entr" presetID="9" presetSubtype="0">
                                  <p:stCondLst>
                                    <p:cond delay="0"/>
                                  </p:stCondLst>
                                  <p:childTnLst>
                                    <p:set>
                                      <p:cBhvr>
                                        <p:cTn dur="1" fill="hold" id="14">
                                          <p:stCondLst>
                                            <p:cond delay="0"/>
                                          </p:stCondLst>
                                        </p:cTn>
                                        <p:tgtEl>
                                          <p:spTgt spid="1050482"/>
                                        </p:tgtEl>
                                        <p:attrNameLst>
                                          <p:attrName>style.visibility</p:attrName>
                                        </p:attrNameLst>
                                      </p:cBhvr>
                                      <p:to>
                                        <p:strVal val="visible"/>
                                      </p:to>
                                    </p:set>
                                    <p:animEffect transition="in" filter="dissolve">
                                      <p:cBhvr>
                                        <p:cTn dur="500" id="15"/>
                                        <p:tgtEl>
                                          <p:spTgt spid="1050482"/>
                                        </p:tgtEl>
                                      </p:cBhvr>
                                    </p:animEffect>
                                  </p:childTnLst>
                                </p:cTn>
                              </p:par>
                            </p:childTnLst>
                          </p:cTn>
                        </p:par>
                        <p:par>
                          <p:cTn fill="hold" id="16">
                            <p:stCondLst>
                              <p:cond delay="1500"/>
                            </p:stCondLst>
                            <p:childTnLst>
                              <p:par>
                                <p:cTn fill="hold" grpId="0" id="17" nodeType="afterEffect" presetClass="entr" presetID="9" presetSubtype="0">
                                  <p:stCondLst>
                                    <p:cond delay="0"/>
                                  </p:stCondLst>
                                  <p:childTnLst>
                                    <p:set>
                                      <p:cBhvr>
                                        <p:cTn dur="1" fill="hold" id="18">
                                          <p:stCondLst>
                                            <p:cond delay="0"/>
                                          </p:stCondLst>
                                        </p:cTn>
                                        <p:tgtEl>
                                          <p:spTgt spid="1050493"/>
                                        </p:tgtEl>
                                        <p:attrNameLst>
                                          <p:attrName>style.visibility</p:attrName>
                                        </p:attrNameLst>
                                      </p:cBhvr>
                                      <p:to>
                                        <p:strVal val="visible"/>
                                      </p:to>
                                    </p:set>
                                    <p:animEffect transition="in" filter="dissolve">
                                      <p:cBhvr>
                                        <p:cTn dur="500" id="19"/>
                                        <p:tgtEl>
                                          <p:spTgt spid="1050493"/>
                                        </p:tgtEl>
                                      </p:cBhvr>
                                    </p:animEffect>
                                  </p:childTnLst>
                                </p:cTn>
                              </p:par>
                            </p:childTnLst>
                          </p:cTn>
                        </p:par>
                        <p:par>
                          <p:cTn fill="hold" id="20">
                            <p:stCondLst>
                              <p:cond delay="2000"/>
                            </p:stCondLst>
                            <p:childTnLst>
                              <p:par>
                                <p:cTn fill="hold" grpId="0" id="21" nodeType="afterEffect" presetClass="entr" presetID="9" presetSubtype="0">
                                  <p:stCondLst>
                                    <p:cond delay="0"/>
                                  </p:stCondLst>
                                  <p:childTnLst>
                                    <p:set>
                                      <p:cBhvr>
                                        <p:cTn dur="1" fill="hold" id="22">
                                          <p:stCondLst>
                                            <p:cond delay="0"/>
                                          </p:stCondLst>
                                        </p:cTn>
                                        <p:tgtEl>
                                          <p:spTgt spid="1050498"/>
                                        </p:tgtEl>
                                        <p:attrNameLst>
                                          <p:attrName>style.visibility</p:attrName>
                                        </p:attrNameLst>
                                      </p:cBhvr>
                                      <p:to>
                                        <p:strVal val="visible"/>
                                      </p:to>
                                    </p:set>
                                    <p:animEffect transition="in" filter="dissolve">
                                      <p:cBhvr>
                                        <p:cTn dur="500" id="23"/>
                                        <p:tgtEl>
                                          <p:spTgt spid="1050498"/>
                                        </p:tgtEl>
                                      </p:cBhvr>
                                    </p:animEffect>
                                  </p:childTnLst>
                                </p:cTn>
                              </p:par>
                            </p:childTnLst>
                          </p:cTn>
                        </p:par>
                        <p:par>
                          <p:cTn fill="hold" id="24">
                            <p:stCondLst>
                              <p:cond delay="2500"/>
                            </p:stCondLst>
                            <p:childTnLst>
                              <p:par>
                                <p:cTn fill="hold" grpId="0" id="25" nodeType="afterEffect" presetClass="entr" presetID="9" presetSubtype="0">
                                  <p:stCondLst>
                                    <p:cond delay="0"/>
                                  </p:stCondLst>
                                  <p:childTnLst>
                                    <p:set>
                                      <p:cBhvr>
                                        <p:cTn dur="1" fill="hold" id="26">
                                          <p:stCondLst>
                                            <p:cond delay="0"/>
                                          </p:stCondLst>
                                        </p:cTn>
                                        <p:tgtEl>
                                          <p:spTgt spid="1050527"/>
                                        </p:tgtEl>
                                        <p:attrNameLst>
                                          <p:attrName>style.visibility</p:attrName>
                                        </p:attrNameLst>
                                      </p:cBhvr>
                                      <p:to>
                                        <p:strVal val="visible"/>
                                      </p:to>
                                    </p:set>
                                    <p:animEffect transition="in" filter="dissolve">
                                      <p:cBhvr>
                                        <p:cTn dur="500" id="27"/>
                                        <p:tgtEl>
                                          <p:spTgt spid="1050527"/>
                                        </p:tgtEl>
                                      </p:cBhvr>
                                    </p:animEffect>
                                  </p:childTnLst>
                                </p:cTn>
                              </p:par>
                            </p:childTnLst>
                          </p:cTn>
                        </p:par>
                        <p:par>
                          <p:cTn fill="hold" id="28">
                            <p:stCondLst>
                              <p:cond delay="3000"/>
                            </p:stCondLst>
                            <p:childTnLst>
                              <p:par>
                                <p:cTn fill="hold" grpId="0" id="29" nodeType="afterEffect" presetClass="entr" presetID="9" presetSubtype="0">
                                  <p:stCondLst>
                                    <p:cond delay="0"/>
                                  </p:stCondLst>
                                  <p:childTnLst>
                                    <p:set>
                                      <p:cBhvr>
                                        <p:cTn dur="1" fill="hold" id="30">
                                          <p:stCondLst>
                                            <p:cond delay="0"/>
                                          </p:stCondLst>
                                        </p:cTn>
                                        <p:tgtEl>
                                          <p:spTgt spid="1050528"/>
                                        </p:tgtEl>
                                        <p:attrNameLst>
                                          <p:attrName>style.visibility</p:attrName>
                                        </p:attrNameLst>
                                      </p:cBhvr>
                                      <p:to>
                                        <p:strVal val="visible"/>
                                      </p:to>
                                    </p:set>
                                    <p:animEffect transition="in" filter="dissolve">
                                      <p:cBhvr>
                                        <p:cTn dur="500" id="31"/>
                                        <p:tgtEl>
                                          <p:spTgt spid="1050528"/>
                                        </p:tgtEl>
                                      </p:cBhvr>
                                    </p:animEffect>
                                  </p:childTnLst>
                                </p:cTn>
                              </p:par>
                            </p:childTnLst>
                          </p:cTn>
                        </p:par>
                        <p:par>
                          <p:cTn fill="hold" id="32">
                            <p:stCondLst>
                              <p:cond delay="3500"/>
                            </p:stCondLst>
                            <p:childTnLst>
                              <p:par>
                                <p:cTn fill="hold" grpId="0" id="33" nodeType="afterEffect" presetClass="entr" presetID="9" presetSubtype="0">
                                  <p:stCondLst>
                                    <p:cond delay="0"/>
                                  </p:stCondLst>
                                  <p:childTnLst>
                                    <p:set>
                                      <p:cBhvr>
                                        <p:cTn dur="1" fill="hold" id="34">
                                          <p:stCondLst>
                                            <p:cond delay="0"/>
                                          </p:stCondLst>
                                        </p:cTn>
                                        <p:tgtEl>
                                          <p:spTgt spid="1050529"/>
                                        </p:tgtEl>
                                        <p:attrNameLst>
                                          <p:attrName>style.visibility</p:attrName>
                                        </p:attrNameLst>
                                      </p:cBhvr>
                                      <p:to>
                                        <p:strVal val="visible"/>
                                      </p:to>
                                    </p:set>
                                    <p:animEffect transition="in" filter="dissolve">
                                      <p:cBhvr>
                                        <p:cTn dur="500" id="35"/>
                                        <p:tgtEl>
                                          <p:spTgt spid="1050529"/>
                                        </p:tgtEl>
                                      </p:cBhvr>
                                    </p:animEffect>
                                  </p:childTnLst>
                                </p:cTn>
                              </p:par>
                            </p:childTnLst>
                          </p:cTn>
                        </p:par>
                        <p:par>
                          <p:cTn fill="hold" id="36">
                            <p:stCondLst>
                              <p:cond delay="4000"/>
                            </p:stCondLst>
                            <p:childTnLst>
                              <p:par>
                                <p:cTn fill="hold" grpId="0" id="37" nodeType="afterEffect" presetClass="entr" presetID="9" presetSubtype="0">
                                  <p:stCondLst>
                                    <p:cond delay="0"/>
                                  </p:stCondLst>
                                  <p:childTnLst>
                                    <p:set>
                                      <p:cBhvr>
                                        <p:cTn dur="1" fill="hold" id="38">
                                          <p:stCondLst>
                                            <p:cond delay="0"/>
                                          </p:stCondLst>
                                        </p:cTn>
                                        <p:tgtEl>
                                          <p:spTgt spid="1050530"/>
                                        </p:tgtEl>
                                        <p:attrNameLst>
                                          <p:attrName>style.visibility</p:attrName>
                                        </p:attrNameLst>
                                      </p:cBhvr>
                                      <p:to>
                                        <p:strVal val="visible"/>
                                      </p:to>
                                    </p:set>
                                    <p:animEffect transition="in" filter="dissolve">
                                      <p:cBhvr>
                                        <p:cTn dur="500" id="39"/>
                                        <p:tgtEl>
                                          <p:spTgt spid="1050530"/>
                                        </p:tgtEl>
                                      </p:cBhvr>
                                    </p:animEffect>
                                  </p:childTnLst>
                                </p:cTn>
                              </p:par>
                            </p:childTnLst>
                          </p:cTn>
                        </p:par>
                        <p:par>
                          <p:cTn fill="hold" id="40">
                            <p:stCondLst>
                              <p:cond delay="4500"/>
                            </p:stCondLst>
                            <p:childTnLst>
                              <p:par>
                                <p:cTn fill="hold" grpId="0" id="41" nodeType="afterEffect" presetClass="entr" presetID="9" presetSubtype="0">
                                  <p:stCondLst>
                                    <p:cond delay="0"/>
                                  </p:stCondLst>
                                  <p:childTnLst>
                                    <p:set>
                                      <p:cBhvr>
                                        <p:cTn dur="1" fill="hold" id="42">
                                          <p:stCondLst>
                                            <p:cond delay="0"/>
                                          </p:stCondLst>
                                        </p:cTn>
                                        <p:tgtEl>
                                          <p:spTgt spid="1050531"/>
                                        </p:tgtEl>
                                        <p:attrNameLst>
                                          <p:attrName>style.visibility</p:attrName>
                                        </p:attrNameLst>
                                      </p:cBhvr>
                                      <p:to>
                                        <p:strVal val="visible"/>
                                      </p:to>
                                    </p:set>
                                    <p:animEffect transition="in" filter="dissolve">
                                      <p:cBhvr>
                                        <p:cTn dur="500" id="43"/>
                                        <p:tgtEl>
                                          <p:spTgt spid="1050531"/>
                                        </p:tgtEl>
                                      </p:cBhvr>
                                    </p:animEffect>
                                  </p:childTnLst>
                                </p:cTn>
                              </p:par>
                            </p:childTnLst>
                          </p:cTn>
                        </p:par>
                        <p:par>
                          <p:cTn fill="hold" id="44">
                            <p:stCondLst>
                              <p:cond delay="5000"/>
                            </p:stCondLst>
                            <p:childTnLst>
                              <p:par>
                                <p:cTn fill="hold" id="45" nodeType="afterEffect" presetClass="entr" presetID="9" presetSubtype="0">
                                  <p:stCondLst>
                                    <p:cond delay="0"/>
                                  </p:stCondLst>
                                  <p:childTnLst>
                                    <p:set>
                                      <p:cBhvr>
                                        <p:cTn dur="1" fill="hold" id="46">
                                          <p:stCondLst>
                                            <p:cond delay="0"/>
                                          </p:stCondLst>
                                        </p:cTn>
                                        <p:tgtEl>
                                          <p:spTgt spid="1050484"/>
                                        </p:tgtEl>
                                        <p:attrNameLst>
                                          <p:attrName>style.visibility</p:attrName>
                                        </p:attrNameLst>
                                      </p:cBhvr>
                                      <p:to>
                                        <p:strVal val="visible"/>
                                      </p:to>
                                    </p:set>
                                    <p:animEffect transition="in" filter="dissolve">
                                      <p:cBhvr>
                                        <p:cTn dur="500" id="47"/>
                                        <p:tgtEl>
                                          <p:spTgt spid="1050484"/>
                                        </p:tgtEl>
                                      </p:cBhvr>
                                    </p:animEffect>
                                  </p:childTnLst>
                                </p:cTn>
                              </p:par>
                            </p:childTnLst>
                          </p:cTn>
                        </p:par>
                        <p:par>
                          <p:cTn fill="hold" id="48">
                            <p:stCondLst>
                              <p:cond delay="5500"/>
                            </p:stCondLst>
                            <p:childTnLst>
                              <p:par>
                                <p:cTn fill="hold" id="49" nodeType="afterEffect" presetClass="entr" presetID="9" presetSubtype="0">
                                  <p:stCondLst>
                                    <p:cond delay="0"/>
                                  </p:stCondLst>
                                  <p:childTnLst>
                                    <p:set>
                                      <p:cBhvr>
                                        <p:cTn dur="1" fill="hold" id="50">
                                          <p:stCondLst>
                                            <p:cond delay="0"/>
                                          </p:stCondLst>
                                        </p:cTn>
                                        <p:tgtEl>
                                          <p:spTgt spid="1050485"/>
                                        </p:tgtEl>
                                        <p:attrNameLst>
                                          <p:attrName>style.visibility</p:attrName>
                                        </p:attrNameLst>
                                      </p:cBhvr>
                                      <p:to>
                                        <p:strVal val="visible"/>
                                      </p:to>
                                    </p:set>
                                    <p:animEffect transition="in" filter="dissolve">
                                      <p:cBhvr>
                                        <p:cTn dur="500" id="51"/>
                                        <p:tgtEl>
                                          <p:spTgt spid="1050485"/>
                                        </p:tgtEl>
                                      </p:cBhvr>
                                    </p:animEffect>
                                  </p:childTnLst>
                                </p:cTn>
                              </p:par>
                            </p:childTnLst>
                          </p:cTn>
                        </p:par>
                        <p:par>
                          <p:cTn fill="hold" id="52">
                            <p:stCondLst>
                              <p:cond delay="6000"/>
                            </p:stCondLst>
                            <p:childTnLst>
                              <p:par>
                                <p:cTn fill="hold" id="53" nodeType="afterEffect" presetClass="entr" presetID="9" presetSubtype="0">
                                  <p:stCondLst>
                                    <p:cond delay="0"/>
                                  </p:stCondLst>
                                  <p:childTnLst>
                                    <p:set>
                                      <p:cBhvr>
                                        <p:cTn dur="1" fill="hold" id="54">
                                          <p:stCondLst>
                                            <p:cond delay="0"/>
                                          </p:stCondLst>
                                        </p:cTn>
                                        <p:tgtEl>
                                          <p:spTgt spid="1050486"/>
                                        </p:tgtEl>
                                        <p:attrNameLst>
                                          <p:attrName>style.visibility</p:attrName>
                                        </p:attrNameLst>
                                      </p:cBhvr>
                                      <p:to>
                                        <p:strVal val="visible"/>
                                      </p:to>
                                    </p:set>
                                    <p:animEffect transition="in" filter="dissolve">
                                      <p:cBhvr>
                                        <p:cTn dur="500" id="55"/>
                                        <p:tgtEl>
                                          <p:spTgt spid="1050486"/>
                                        </p:tgtEl>
                                      </p:cBhvr>
                                    </p:animEffect>
                                  </p:childTnLst>
                                </p:cTn>
                              </p:par>
                            </p:childTnLst>
                          </p:cTn>
                        </p:par>
                        <p:par>
                          <p:cTn fill="hold" id="56">
                            <p:stCondLst>
                              <p:cond delay="6500"/>
                            </p:stCondLst>
                            <p:childTnLst>
                              <p:par>
                                <p:cTn fill="hold" id="57" nodeType="afterEffect" presetClass="entr" presetID="9" presetSubtype="0">
                                  <p:stCondLst>
                                    <p:cond delay="0"/>
                                  </p:stCondLst>
                                  <p:childTnLst>
                                    <p:set>
                                      <p:cBhvr>
                                        <p:cTn dur="1" fill="hold" id="58">
                                          <p:stCondLst>
                                            <p:cond delay="0"/>
                                          </p:stCondLst>
                                        </p:cTn>
                                        <p:tgtEl>
                                          <p:spTgt spid="1050487"/>
                                        </p:tgtEl>
                                        <p:attrNameLst>
                                          <p:attrName>style.visibility</p:attrName>
                                        </p:attrNameLst>
                                      </p:cBhvr>
                                      <p:to>
                                        <p:strVal val="visible"/>
                                      </p:to>
                                    </p:set>
                                    <p:animEffect transition="in" filter="dissolve">
                                      <p:cBhvr>
                                        <p:cTn dur="500" id="59"/>
                                        <p:tgtEl>
                                          <p:spTgt spid="1050487"/>
                                        </p:tgtEl>
                                      </p:cBhvr>
                                    </p:animEffect>
                                  </p:childTnLst>
                                </p:cTn>
                              </p:par>
                            </p:childTnLst>
                          </p:cTn>
                        </p:par>
                        <p:par>
                          <p:cTn fill="hold" id="60">
                            <p:stCondLst>
                              <p:cond delay="7000"/>
                            </p:stCondLst>
                            <p:childTnLst>
                              <p:par>
                                <p:cTn fill="hold" id="61" nodeType="afterEffect" presetClass="entr" presetID="9" presetSubtype="0">
                                  <p:stCondLst>
                                    <p:cond delay="0"/>
                                  </p:stCondLst>
                                  <p:childTnLst>
                                    <p:set>
                                      <p:cBhvr>
                                        <p:cTn dur="1" fill="hold" id="62">
                                          <p:stCondLst>
                                            <p:cond delay="0"/>
                                          </p:stCondLst>
                                        </p:cTn>
                                        <p:tgtEl>
                                          <p:spTgt spid="1050488"/>
                                        </p:tgtEl>
                                        <p:attrNameLst>
                                          <p:attrName>style.visibility</p:attrName>
                                        </p:attrNameLst>
                                      </p:cBhvr>
                                      <p:to>
                                        <p:strVal val="visible"/>
                                      </p:to>
                                    </p:set>
                                    <p:animEffect transition="in" filter="dissolve">
                                      <p:cBhvr>
                                        <p:cTn dur="500" id="63"/>
                                        <p:tgtEl>
                                          <p:spTgt spid="1050488"/>
                                        </p:tgtEl>
                                      </p:cBhvr>
                                    </p:animEffect>
                                  </p:childTnLst>
                                </p:cTn>
                              </p:par>
                            </p:childTnLst>
                          </p:cTn>
                        </p:par>
                        <p:par>
                          <p:cTn fill="hold" id="64">
                            <p:stCondLst>
                              <p:cond delay="7500"/>
                            </p:stCondLst>
                            <p:childTnLst>
                              <p:par>
                                <p:cTn fill="hold" id="65" nodeType="afterEffect" presetClass="entr" presetID="9" presetSubtype="0">
                                  <p:stCondLst>
                                    <p:cond delay="0"/>
                                  </p:stCondLst>
                                  <p:childTnLst>
                                    <p:set>
                                      <p:cBhvr>
                                        <p:cTn dur="1" fill="hold" id="66">
                                          <p:stCondLst>
                                            <p:cond delay="0"/>
                                          </p:stCondLst>
                                        </p:cTn>
                                        <p:tgtEl>
                                          <p:spTgt spid="1050489"/>
                                        </p:tgtEl>
                                        <p:attrNameLst>
                                          <p:attrName>style.visibility</p:attrName>
                                        </p:attrNameLst>
                                      </p:cBhvr>
                                      <p:to>
                                        <p:strVal val="visible"/>
                                      </p:to>
                                    </p:set>
                                    <p:animEffect transition="in" filter="dissolve">
                                      <p:cBhvr>
                                        <p:cTn dur="500" id="67"/>
                                        <p:tgtEl>
                                          <p:spTgt spid="1050489"/>
                                        </p:tgtEl>
                                      </p:cBhvr>
                                    </p:animEffect>
                                  </p:childTnLst>
                                </p:cTn>
                              </p:par>
                            </p:childTnLst>
                          </p:cTn>
                        </p:par>
                        <p:par>
                          <p:cTn fill="hold" id="68">
                            <p:stCondLst>
                              <p:cond delay="8000"/>
                            </p:stCondLst>
                            <p:childTnLst>
                              <p:par>
                                <p:cTn fill="hold" id="69" nodeType="afterEffect" presetClass="entr" presetID="9" presetSubtype="0">
                                  <p:stCondLst>
                                    <p:cond delay="0"/>
                                  </p:stCondLst>
                                  <p:childTnLst>
                                    <p:set>
                                      <p:cBhvr>
                                        <p:cTn dur="1" fill="hold" id="70">
                                          <p:stCondLst>
                                            <p:cond delay="0"/>
                                          </p:stCondLst>
                                        </p:cTn>
                                        <p:tgtEl>
                                          <p:spTgt spid="1050490"/>
                                        </p:tgtEl>
                                        <p:attrNameLst>
                                          <p:attrName>style.visibility</p:attrName>
                                        </p:attrNameLst>
                                      </p:cBhvr>
                                      <p:to>
                                        <p:strVal val="visible"/>
                                      </p:to>
                                    </p:set>
                                    <p:animEffect transition="in" filter="dissolve">
                                      <p:cBhvr>
                                        <p:cTn dur="500" id="71"/>
                                        <p:tgtEl>
                                          <p:spTgt spid="1050490"/>
                                        </p:tgtEl>
                                      </p:cBhvr>
                                    </p:animEffect>
                                  </p:childTnLst>
                                </p:cTn>
                              </p:par>
                            </p:childTnLst>
                          </p:cTn>
                        </p:par>
                        <p:par>
                          <p:cTn fill="hold" id="72">
                            <p:stCondLst>
                              <p:cond delay="8500"/>
                            </p:stCondLst>
                            <p:childTnLst>
                              <p:par>
                                <p:cTn fill="hold" id="73" nodeType="afterEffect" presetClass="entr" presetID="9" presetSubtype="0">
                                  <p:stCondLst>
                                    <p:cond delay="0"/>
                                  </p:stCondLst>
                                  <p:childTnLst>
                                    <p:set>
                                      <p:cBhvr>
                                        <p:cTn dur="1" fill="hold" id="74">
                                          <p:stCondLst>
                                            <p:cond delay="0"/>
                                          </p:stCondLst>
                                        </p:cTn>
                                        <p:tgtEl>
                                          <p:spTgt spid="1050491"/>
                                        </p:tgtEl>
                                        <p:attrNameLst>
                                          <p:attrName>style.visibility</p:attrName>
                                        </p:attrNameLst>
                                      </p:cBhvr>
                                      <p:to>
                                        <p:strVal val="visible"/>
                                      </p:to>
                                    </p:set>
                                    <p:animEffect transition="in" filter="dissolve">
                                      <p:cBhvr>
                                        <p:cTn dur="500" id="75"/>
                                        <p:tgtEl>
                                          <p:spTgt spid="1050491"/>
                                        </p:tgtEl>
                                      </p:cBhvr>
                                    </p:animEffect>
                                  </p:childTnLst>
                                </p:cTn>
                              </p:par>
                            </p:childTnLst>
                          </p:cTn>
                        </p:par>
                        <p:par>
                          <p:cTn fill="hold" id="76">
                            <p:stCondLst>
                              <p:cond delay="9000"/>
                            </p:stCondLst>
                            <p:childTnLst>
                              <p:par>
                                <p:cTn fill="hold" id="77" nodeType="afterEffect" presetClass="entr" presetID="9" presetSubtype="0">
                                  <p:stCondLst>
                                    <p:cond delay="0"/>
                                  </p:stCondLst>
                                  <p:childTnLst>
                                    <p:set>
                                      <p:cBhvr>
                                        <p:cTn dur="1" fill="hold" id="78">
                                          <p:stCondLst>
                                            <p:cond delay="0"/>
                                          </p:stCondLst>
                                        </p:cTn>
                                        <p:tgtEl>
                                          <p:spTgt spid="1050494"/>
                                        </p:tgtEl>
                                        <p:attrNameLst>
                                          <p:attrName>style.visibility</p:attrName>
                                        </p:attrNameLst>
                                      </p:cBhvr>
                                      <p:to>
                                        <p:strVal val="visible"/>
                                      </p:to>
                                    </p:set>
                                    <p:animEffect transition="in" filter="dissolve">
                                      <p:cBhvr>
                                        <p:cTn dur="500" id="79"/>
                                        <p:tgtEl>
                                          <p:spTgt spid="1050494"/>
                                        </p:tgtEl>
                                      </p:cBhvr>
                                    </p:animEffect>
                                  </p:childTnLst>
                                </p:cTn>
                              </p:par>
                            </p:childTnLst>
                          </p:cTn>
                        </p:par>
                        <p:par>
                          <p:cTn fill="hold" id="80">
                            <p:stCondLst>
                              <p:cond delay="9500"/>
                            </p:stCondLst>
                            <p:childTnLst>
                              <p:par>
                                <p:cTn fill="hold" grpId="0" id="81" nodeType="afterEffect" presetClass="entr" presetID="9" presetSubtype="0">
                                  <p:stCondLst>
                                    <p:cond delay="0"/>
                                  </p:stCondLst>
                                  <p:childTnLst>
                                    <p:set>
                                      <p:cBhvr>
                                        <p:cTn dur="1" fill="hold" id="82">
                                          <p:stCondLst>
                                            <p:cond delay="0"/>
                                          </p:stCondLst>
                                        </p:cTn>
                                        <p:tgtEl>
                                          <p:spTgt spid="1050496"/>
                                        </p:tgtEl>
                                        <p:attrNameLst>
                                          <p:attrName>style.visibility</p:attrName>
                                        </p:attrNameLst>
                                      </p:cBhvr>
                                      <p:to>
                                        <p:strVal val="visible"/>
                                      </p:to>
                                    </p:set>
                                    <p:animEffect transition="in" filter="dissolve">
                                      <p:cBhvr>
                                        <p:cTn dur="500" id="83"/>
                                        <p:tgtEl>
                                          <p:spTgt spid="1050496"/>
                                        </p:tgtEl>
                                      </p:cBhvr>
                                    </p:animEffect>
                                  </p:childTnLst>
                                </p:cTn>
                              </p:par>
                            </p:childTnLst>
                          </p:cTn>
                        </p:par>
                        <p:par>
                          <p:cTn fill="hold" id="84">
                            <p:stCondLst>
                              <p:cond delay="10000"/>
                            </p:stCondLst>
                            <p:childTnLst>
                              <p:par>
                                <p:cTn fill="hold" id="85" nodeType="afterEffect" presetClass="entr" presetID="9" presetSubtype="0">
                                  <p:stCondLst>
                                    <p:cond delay="0"/>
                                  </p:stCondLst>
                                  <p:childTnLst>
                                    <p:set>
                                      <p:cBhvr>
                                        <p:cTn dur="1" fill="hold" id="86">
                                          <p:stCondLst>
                                            <p:cond delay="0"/>
                                          </p:stCondLst>
                                        </p:cTn>
                                        <p:tgtEl>
                                          <p:spTgt spid="1050497"/>
                                        </p:tgtEl>
                                        <p:attrNameLst>
                                          <p:attrName>style.visibility</p:attrName>
                                        </p:attrNameLst>
                                      </p:cBhvr>
                                      <p:to>
                                        <p:strVal val="visible"/>
                                      </p:to>
                                    </p:set>
                                    <p:animEffect transition="in" filter="dissolve">
                                      <p:cBhvr>
                                        <p:cTn dur="500" id="87"/>
                                        <p:tgtEl>
                                          <p:spTgt spid="1050497"/>
                                        </p:tgtEl>
                                      </p:cBhvr>
                                    </p:animEffect>
                                  </p:childTnLst>
                                </p:cTn>
                              </p:par>
                            </p:childTnLst>
                          </p:cTn>
                        </p:par>
                        <p:par>
                          <p:cTn fill="hold" id="88">
                            <p:stCondLst>
                              <p:cond delay="10500"/>
                            </p:stCondLst>
                            <p:childTnLst>
                              <p:par>
                                <p:cTn fill="hold" grpId="0" id="89" nodeType="afterEffect" presetClass="entr" presetID="9" presetSubtype="0">
                                  <p:stCondLst>
                                    <p:cond delay="0"/>
                                  </p:stCondLst>
                                  <p:childTnLst>
                                    <p:set>
                                      <p:cBhvr>
                                        <p:cTn dur="1" fill="hold" id="90">
                                          <p:stCondLst>
                                            <p:cond delay="0"/>
                                          </p:stCondLst>
                                        </p:cTn>
                                        <p:tgtEl>
                                          <p:spTgt spid="1050495"/>
                                        </p:tgtEl>
                                        <p:attrNameLst>
                                          <p:attrName>style.visibility</p:attrName>
                                        </p:attrNameLst>
                                      </p:cBhvr>
                                      <p:to>
                                        <p:strVal val="visible"/>
                                      </p:to>
                                    </p:set>
                                    <p:animEffect transition="in" filter="dissolve">
                                      <p:cBhvr>
                                        <p:cTn dur="500" id="91"/>
                                        <p:tgtEl>
                                          <p:spTgt spid="1050495"/>
                                        </p:tgtEl>
                                      </p:cBhvr>
                                    </p:animEffect>
                                  </p:childTnLst>
                                </p:cTn>
                              </p:par>
                            </p:childTnLst>
                          </p:cTn>
                        </p:par>
                        <p:par>
                          <p:cTn fill="hold" id="92">
                            <p:stCondLst>
                              <p:cond delay="11000"/>
                            </p:stCondLst>
                            <p:childTnLst>
                              <p:par>
                                <p:cTn fill="hold" grpId="0" id="93" nodeType="afterEffect" presetClass="entr" presetID="9" presetSubtype="0">
                                  <p:stCondLst>
                                    <p:cond delay="0"/>
                                  </p:stCondLst>
                                  <p:childTnLst>
                                    <p:set>
                                      <p:cBhvr>
                                        <p:cTn dur="1" fill="hold" id="94">
                                          <p:stCondLst>
                                            <p:cond delay="0"/>
                                          </p:stCondLst>
                                        </p:cTn>
                                        <p:tgtEl>
                                          <p:spTgt spid="1050499"/>
                                        </p:tgtEl>
                                        <p:attrNameLst>
                                          <p:attrName>style.visibility</p:attrName>
                                        </p:attrNameLst>
                                      </p:cBhvr>
                                      <p:to>
                                        <p:strVal val="visible"/>
                                      </p:to>
                                    </p:set>
                                    <p:animEffect transition="in" filter="dissolve">
                                      <p:cBhvr>
                                        <p:cTn dur="500" id="95"/>
                                        <p:tgtEl>
                                          <p:spTgt spid="1050499"/>
                                        </p:tgtEl>
                                      </p:cBhvr>
                                    </p:animEffect>
                                  </p:childTnLst>
                                </p:cTn>
                              </p:par>
                            </p:childTnLst>
                          </p:cTn>
                        </p:par>
                        <p:par>
                          <p:cTn fill="hold" id="96">
                            <p:stCondLst>
                              <p:cond delay="11500"/>
                            </p:stCondLst>
                            <p:childTnLst>
                              <p:par>
                                <p:cTn fill="hold" id="97" nodeType="afterEffect" presetClass="entr" presetID="9" presetSubtype="0">
                                  <p:stCondLst>
                                    <p:cond delay="0"/>
                                  </p:stCondLst>
                                  <p:childTnLst>
                                    <p:set>
                                      <p:cBhvr>
                                        <p:cTn dur="1" fill="hold" id="98">
                                          <p:stCondLst>
                                            <p:cond delay="0"/>
                                          </p:stCondLst>
                                        </p:cTn>
                                        <p:tgtEl>
                                          <p:spTgt spid="1050500"/>
                                        </p:tgtEl>
                                        <p:attrNameLst>
                                          <p:attrName>style.visibility</p:attrName>
                                        </p:attrNameLst>
                                      </p:cBhvr>
                                      <p:to>
                                        <p:strVal val="visible"/>
                                      </p:to>
                                    </p:set>
                                    <p:animEffect transition="in" filter="dissolve">
                                      <p:cBhvr>
                                        <p:cTn dur="500" id="99"/>
                                        <p:tgtEl>
                                          <p:spTgt spid="1050500"/>
                                        </p:tgtEl>
                                      </p:cBhvr>
                                    </p:animEffect>
                                  </p:childTnLst>
                                </p:cTn>
                              </p:par>
                            </p:childTnLst>
                          </p:cTn>
                        </p:par>
                        <p:par>
                          <p:cTn fill="hold" id="100">
                            <p:stCondLst>
                              <p:cond delay="12000"/>
                            </p:stCondLst>
                            <p:childTnLst>
                              <p:par>
                                <p:cTn fill="hold" id="101" nodeType="afterEffect" presetClass="entr" presetID="9" presetSubtype="0">
                                  <p:stCondLst>
                                    <p:cond delay="0"/>
                                  </p:stCondLst>
                                  <p:childTnLst>
                                    <p:set>
                                      <p:cBhvr>
                                        <p:cTn dur="1" fill="hold" id="102">
                                          <p:stCondLst>
                                            <p:cond delay="0"/>
                                          </p:stCondLst>
                                        </p:cTn>
                                        <p:tgtEl>
                                          <p:spTgt spid="1050501"/>
                                        </p:tgtEl>
                                        <p:attrNameLst>
                                          <p:attrName>style.visibility</p:attrName>
                                        </p:attrNameLst>
                                      </p:cBhvr>
                                      <p:to>
                                        <p:strVal val="visible"/>
                                      </p:to>
                                    </p:set>
                                    <p:animEffect transition="in" filter="dissolve">
                                      <p:cBhvr>
                                        <p:cTn dur="500" id="103"/>
                                        <p:tgtEl>
                                          <p:spTgt spid="1050501"/>
                                        </p:tgtEl>
                                      </p:cBhvr>
                                    </p:animEffect>
                                  </p:childTnLst>
                                </p:cTn>
                              </p:par>
                            </p:childTnLst>
                          </p:cTn>
                        </p:par>
                        <p:par>
                          <p:cTn fill="hold" id="104">
                            <p:stCondLst>
                              <p:cond delay="12500"/>
                            </p:stCondLst>
                            <p:childTnLst>
                              <p:par>
                                <p:cTn fill="hold" id="105" nodeType="afterEffect" presetClass="entr" presetID="9" presetSubtype="0">
                                  <p:stCondLst>
                                    <p:cond delay="0"/>
                                  </p:stCondLst>
                                  <p:childTnLst>
                                    <p:set>
                                      <p:cBhvr>
                                        <p:cTn dur="1" fill="hold" id="106">
                                          <p:stCondLst>
                                            <p:cond delay="0"/>
                                          </p:stCondLst>
                                        </p:cTn>
                                        <p:tgtEl>
                                          <p:spTgt spid="1050502"/>
                                        </p:tgtEl>
                                        <p:attrNameLst>
                                          <p:attrName>style.visibility</p:attrName>
                                        </p:attrNameLst>
                                      </p:cBhvr>
                                      <p:to>
                                        <p:strVal val="visible"/>
                                      </p:to>
                                    </p:set>
                                    <p:animEffect transition="in" filter="dissolve">
                                      <p:cBhvr>
                                        <p:cTn dur="500" id="107"/>
                                        <p:tgtEl>
                                          <p:spTgt spid="1050502"/>
                                        </p:tgtEl>
                                      </p:cBhvr>
                                    </p:animEffect>
                                  </p:childTnLst>
                                </p:cTn>
                              </p:par>
                            </p:childTnLst>
                          </p:cTn>
                        </p:par>
                        <p:par>
                          <p:cTn fill="hold" id="108">
                            <p:stCondLst>
                              <p:cond delay="13000"/>
                            </p:stCondLst>
                            <p:childTnLst>
                              <p:par>
                                <p:cTn fill="hold" id="109" nodeType="afterEffect" presetClass="entr" presetID="9" presetSubtype="0">
                                  <p:stCondLst>
                                    <p:cond delay="0"/>
                                  </p:stCondLst>
                                  <p:childTnLst>
                                    <p:set>
                                      <p:cBhvr>
                                        <p:cTn dur="1" fill="hold" id="110">
                                          <p:stCondLst>
                                            <p:cond delay="0"/>
                                          </p:stCondLst>
                                        </p:cTn>
                                        <p:tgtEl>
                                          <p:spTgt spid="1050503"/>
                                        </p:tgtEl>
                                        <p:attrNameLst>
                                          <p:attrName>style.visibility</p:attrName>
                                        </p:attrNameLst>
                                      </p:cBhvr>
                                      <p:to>
                                        <p:strVal val="visible"/>
                                      </p:to>
                                    </p:set>
                                    <p:animEffect transition="in" filter="dissolve">
                                      <p:cBhvr>
                                        <p:cTn dur="500" id="111"/>
                                        <p:tgtEl>
                                          <p:spTgt spid="1050503"/>
                                        </p:tgtEl>
                                      </p:cBhvr>
                                    </p:animEffect>
                                  </p:childTnLst>
                                </p:cTn>
                              </p:par>
                            </p:childTnLst>
                          </p:cTn>
                        </p:par>
                        <p:par>
                          <p:cTn fill="hold" id="112">
                            <p:stCondLst>
                              <p:cond delay="13500"/>
                            </p:stCondLst>
                            <p:childTnLst>
                              <p:par>
                                <p:cTn fill="hold" id="113" nodeType="afterEffect" presetClass="entr" presetID="9" presetSubtype="0">
                                  <p:stCondLst>
                                    <p:cond delay="0"/>
                                  </p:stCondLst>
                                  <p:childTnLst>
                                    <p:set>
                                      <p:cBhvr>
                                        <p:cTn dur="1" fill="hold" id="114">
                                          <p:stCondLst>
                                            <p:cond delay="0"/>
                                          </p:stCondLst>
                                        </p:cTn>
                                        <p:tgtEl>
                                          <p:spTgt spid="1050504"/>
                                        </p:tgtEl>
                                        <p:attrNameLst>
                                          <p:attrName>style.visibility</p:attrName>
                                        </p:attrNameLst>
                                      </p:cBhvr>
                                      <p:to>
                                        <p:strVal val="visible"/>
                                      </p:to>
                                    </p:set>
                                    <p:animEffect transition="in" filter="dissolve">
                                      <p:cBhvr>
                                        <p:cTn dur="500" id="115"/>
                                        <p:tgtEl>
                                          <p:spTgt spid="1050504"/>
                                        </p:tgtEl>
                                      </p:cBhvr>
                                    </p:animEffect>
                                  </p:childTnLst>
                                </p:cTn>
                              </p:par>
                            </p:childTnLst>
                          </p:cTn>
                        </p:par>
                        <p:par>
                          <p:cTn fill="hold" id="116">
                            <p:stCondLst>
                              <p:cond delay="14000"/>
                            </p:stCondLst>
                            <p:childTnLst>
                              <p:par>
                                <p:cTn fill="hold" id="117" nodeType="afterEffect" presetClass="entr" presetID="9" presetSubtype="0">
                                  <p:stCondLst>
                                    <p:cond delay="0"/>
                                  </p:stCondLst>
                                  <p:childTnLst>
                                    <p:set>
                                      <p:cBhvr>
                                        <p:cTn dur="1" fill="hold" id="118">
                                          <p:stCondLst>
                                            <p:cond delay="0"/>
                                          </p:stCondLst>
                                        </p:cTn>
                                        <p:tgtEl>
                                          <p:spTgt spid="1050505"/>
                                        </p:tgtEl>
                                        <p:attrNameLst>
                                          <p:attrName>style.visibility</p:attrName>
                                        </p:attrNameLst>
                                      </p:cBhvr>
                                      <p:to>
                                        <p:strVal val="visible"/>
                                      </p:to>
                                    </p:set>
                                    <p:animEffect transition="in" filter="dissolve">
                                      <p:cBhvr>
                                        <p:cTn dur="500" id="119"/>
                                        <p:tgtEl>
                                          <p:spTgt spid="1050505"/>
                                        </p:tgtEl>
                                      </p:cBhvr>
                                    </p:animEffect>
                                  </p:childTnLst>
                                </p:cTn>
                              </p:par>
                            </p:childTnLst>
                          </p:cTn>
                        </p:par>
                        <p:par>
                          <p:cTn fill="hold" id="120">
                            <p:stCondLst>
                              <p:cond delay="14500"/>
                            </p:stCondLst>
                            <p:childTnLst>
                              <p:par>
                                <p:cTn fill="hold" id="121" nodeType="afterEffect" presetClass="entr" presetID="9" presetSubtype="0">
                                  <p:stCondLst>
                                    <p:cond delay="0"/>
                                  </p:stCondLst>
                                  <p:childTnLst>
                                    <p:set>
                                      <p:cBhvr>
                                        <p:cTn dur="1" fill="hold" id="122">
                                          <p:stCondLst>
                                            <p:cond delay="0"/>
                                          </p:stCondLst>
                                        </p:cTn>
                                        <p:tgtEl>
                                          <p:spTgt spid="1050506"/>
                                        </p:tgtEl>
                                        <p:attrNameLst>
                                          <p:attrName>style.visibility</p:attrName>
                                        </p:attrNameLst>
                                      </p:cBhvr>
                                      <p:to>
                                        <p:strVal val="visible"/>
                                      </p:to>
                                    </p:set>
                                    <p:animEffect transition="in" filter="dissolve">
                                      <p:cBhvr>
                                        <p:cTn dur="500" id="123"/>
                                        <p:tgtEl>
                                          <p:spTgt spid="1050506"/>
                                        </p:tgtEl>
                                      </p:cBhvr>
                                    </p:animEffect>
                                  </p:childTnLst>
                                </p:cTn>
                              </p:par>
                            </p:childTnLst>
                          </p:cTn>
                        </p:par>
                        <p:par>
                          <p:cTn fill="hold" id="124">
                            <p:stCondLst>
                              <p:cond delay="15000"/>
                            </p:stCondLst>
                            <p:childTnLst>
                              <p:par>
                                <p:cTn fill="hold" id="125" nodeType="afterEffect" presetClass="entr" presetID="9" presetSubtype="0">
                                  <p:stCondLst>
                                    <p:cond delay="0"/>
                                  </p:stCondLst>
                                  <p:childTnLst>
                                    <p:set>
                                      <p:cBhvr>
                                        <p:cTn dur="1" fill="hold" id="126">
                                          <p:stCondLst>
                                            <p:cond delay="0"/>
                                          </p:stCondLst>
                                        </p:cTn>
                                        <p:tgtEl>
                                          <p:spTgt spid="1050507"/>
                                        </p:tgtEl>
                                        <p:attrNameLst>
                                          <p:attrName>style.visibility</p:attrName>
                                        </p:attrNameLst>
                                      </p:cBhvr>
                                      <p:to>
                                        <p:strVal val="visible"/>
                                      </p:to>
                                    </p:set>
                                    <p:animEffect transition="in" filter="dissolve">
                                      <p:cBhvr>
                                        <p:cTn dur="500" id="127"/>
                                        <p:tgtEl>
                                          <p:spTgt spid="1050507"/>
                                        </p:tgtEl>
                                      </p:cBhvr>
                                    </p:animEffect>
                                  </p:childTnLst>
                                </p:cTn>
                              </p:par>
                            </p:childTnLst>
                          </p:cTn>
                        </p:par>
                        <p:par>
                          <p:cTn fill="hold" id="128">
                            <p:stCondLst>
                              <p:cond delay="15500"/>
                            </p:stCondLst>
                            <p:childTnLst>
                              <p:par>
                                <p:cTn fill="hold" id="129" nodeType="afterEffect" presetClass="entr" presetID="9" presetSubtype="0">
                                  <p:stCondLst>
                                    <p:cond delay="0"/>
                                  </p:stCondLst>
                                  <p:childTnLst>
                                    <p:set>
                                      <p:cBhvr>
                                        <p:cTn dur="1" fill="hold" id="130">
                                          <p:stCondLst>
                                            <p:cond delay="0"/>
                                          </p:stCondLst>
                                        </p:cTn>
                                        <p:tgtEl>
                                          <p:spTgt spid="1050517"/>
                                        </p:tgtEl>
                                        <p:attrNameLst>
                                          <p:attrName>style.visibility</p:attrName>
                                        </p:attrNameLst>
                                      </p:cBhvr>
                                      <p:to>
                                        <p:strVal val="visible"/>
                                      </p:to>
                                    </p:set>
                                    <p:animEffect transition="in" filter="dissolve">
                                      <p:cBhvr>
                                        <p:cTn dur="500" id="131"/>
                                        <p:tgtEl>
                                          <p:spTgt spid="1050517"/>
                                        </p:tgtEl>
                                      </p:cBhvr>
                                    </p:animEffect>
                                  </p:childTnLst>
                                </p:cTn>
                              </p:par>
                            </p:childTnLst>
                          </p:cTn>
                        </p:par>
                        <p:par>
                          <p:cTn fill="hold" id="132">
                            <p:stCondLst>
                              <p:cond delay="16000"/>
                            </p:stCondLst>
                            <p:childTnLst>
                              <p:par>
                                <p:cTn fill="hold" grpId="0" id="133" nodeType="afterEffect" presetClass="entr" presetID="9" presetSubtype="0">
                                  <p:stCondLst>
                                    <p:cond delay="0"/>
                                  </p:stCondLst>
                                  <p:childTnLst>
                                    <p:set>
                                      <p:cBhvr>
                                        <p:cTn dur="1" fill="hold" id="134">
                                          <p:stCondLst>
                                            <p:cond delay="0"/>
                                          </p:stCondLst>
                                        </p:cTn>
                                        <p:tgtEl>
                                          <p:spTgt spid="1050526"/>
                                        </p:tgtEl>
                                        <p:attrNameLst>
                                          <p:attrName>style.visibility</p:attrName>
                                        </p:attrNameLst>
                                      </p:cBhvr>
                                      <p:to>
                                        <p:strVal val="visible"/>
                                      </p:to>
                                    </p:set>
                                    <p:animEffect transition="in" filter="dissolve">
                                      <p:cBhvr>
                                        <p:cTn dur="500" id="135"/>
                                        <p:tgtEl>
                                          <p:spTgt spid="1050526"/>
                                        </p:tgtEl>
                                      </p:cBhvr>
                                    </p:animEffect>
                                  </p:childTnLst>
                                </p:cTn>
                              </p:par>
                            </p:childTnLst>
                          </p:cTn>
                        </p:par>
                        <p:par>
                          <p:cTn fill="hold" id="136">
                            <p:stCondLst>
                              <p:cond delay="16500"/>
                            </p:stCondLst>
                            <p:childTnLst>
                              <p:par>
                                <p:cTn fill="hold" grpId="0" id="137" nodeType="afterEffect" presetClass="entr" presetID="16" presetSubtype="26">
                                  <p:stCondLst>
                                    <p:cond delay="0"/>
                                  </p:stCondLst>
                                  <p:childTnLst>
                                    <p:set>
                                      <p:cBhvr>
                                        <p:cTn dur="1" fill="hold" id="139">
                                          <p:stCondLst>
                                            <p:cond delay="0"/>
                                          </p:stCondLst>
                                        </p:cTn>
                                        <p:tgtEl>
                                          <p:spTgt spid="1050523"/>
                                        </p:tgtEl>
                                        <p:attrNameLst>
                                          <p:attrName>style.visibility</p:attrName>
                                        </p:attrNameLst>
                                      </p:cBhvr>
                                      <p:to>
                                        <p:strVal val="visible"/>
                                      </p:to>
                                    </p:set>
                                    <p:animEffect transition="in" filter="barn(inHorizontal)">
                                      <p:cBhvr>
                                        <p:cTn dur="500" id="140"/>
                                        <p:tgtEl>
                                          <p:spTgt spid="1050523"/>
                                        </p:tgtEl>
                                      </p:cBhvr>
                                    </p:animEffect>
                                  </p:childTnLst>
                                  <p:subTnLst>
                                    <p:set>
                                      <p:cBhvr override="childStyle">
                                        <p:cTn afterEffect="1" display="0" dur="1" fill="hold" id="138" masterRel="nextClick" presetSubtype="1"/>
                                        <p:tgtEl>
                                          <p:spTgt spid="1050523"/>
                                        </p:tgtEl>
                                        <p:attrNameLst>
                                          <p:attrName>style.visibility</p:attrName>
                                        </p:attrNameLst>
                                      </p:cBhvr>
                                      <p:to>
                                        <p:strVal val="hidden"/>
                                      </p:to>
                                    </p:set>
                                  </p:subTnLst>
                                </p:cTn>
                              </p:par>
                            </p:childTnLst>
                          </p:cTn>
                        </p:par>
                      </p:childTnLst>
                    </p:cTn>
                  </p:par>
                  <p:par>
                    <p:cTn fill="hold" id="141">
                      <p:stCondLst>
                        <p:cond delay="indefinite"/>
                      </p:stCondLst>
                      <p:childTnLst>
                        <p:par>
                          <p:cTn fill="hold" id="142">
                            <p:stCondLst>
                              <p:cond delay="0"/>
                            </p:stCondLst>
                            <p:childTnLst>
                              <p:par>
                                <p:cTn fill="hold" grpId="0" id="143" nodeType="clickEffect" presetClass="entr" presetID="2" presetSubtype="8">
                                  <p:stCondLst>
                                    <p:cond delay="0"/>
                                  </p:stCondLst>
                                  <p:childTnLst>
                                    <p:set>
                                      <p:cBhvr>
                                        <p:cTn dur="1" fill="hold" id="144">
                                          <p:stCondLst>
                                            <p:cond delay="0"/>
                                          </p:stCondLst>
                                        </p:cTn>
                                        <p:tgtEl>
                                          <p:spTgt spid="1050508"/>
                                        </p:tgtEl>
                                        <p:attrNameLst>
                                          <p:attrName>style.visibility</p:attrName>
                                        </p:attrNameLst>
                                      </p:cBhvr>
                                      <p:to>
                                        <p:strVal val="visible"/>
                                      </p:to>
                                    </p:set>
                                    <p:anim calcmode="lin" valueType="num">
                                      <p:cBhvr additive="base">
                                        <p:cTn dur="500" fill="hold" id="145"/>
                                        <p:tgtEl>
                                          <p:spTgt spid="1050508"/>
                                        </p:tgtEl>
                                        <p:attrNameLst>
                                          <p:attrName>ppt_x</p:attrName>
                                        </p:attrNameLst>
                                      </p:cBhvr>
                                      <p:tavLst>
                                        <p:tav tm="0">
                                          <p:val>
                                            <p:strVal val="0-#ppt_w/2"/>
                                          </p:val>
                                        </p:tav>
                                        <p:tav tm="100000">
                                          <p:val>
                                            <p:strVal val="#ppt_x"/>
                                          </p:val>
                                        </p:tav>
                                      </p:tavLst>
                                    </p:anim>
                                    <p:anim calcmode="lin" valueType="num">
                                      <p:cBhvr additive="base">
                                        <p:cTn dur="500" fill="hold" id="146"/>
                                        <p:tgtEl>
                                          <p:spTgt spid="1050508"/>
                                        </p:tgtEl>
                                        <p:attrNameLst>
                                          <p:attrName>ppt_y</p:attrName>
                                        </p:attrNameLst>
                                      </p:cBhvr>
                                      <p:tavLst>
                                        <p:tav tm="0">
                                          <p:val>
                                            <p:strVal val="#ppt_y"/>
                                          </p:val>
                                        </p:tav>
                                        <p:tav tm="100000">
                                          <p:val>
                                            <p:strVal val="#ppt_y"/>
                                          </p:val>
                                        </p:tav>
                                      </p:tavLst>
                                    </p:anim>
                                  </p:childTnLst>
                                </p:cTn>
                              </p:par>
                            </p:childTnLst>
                          </p:cTn>
                        </p:par>
                        <p:par>
                          <p:cTn fill="hold" id="147">
                            <p:stCondLst>
                              <p:cond delay="500"/>
                            </p:stCondLst>
                            <p:childTnLst>
                              <p:par>
                                <p:cTn fill="hold" grpId="0" id="148" nodeType="afterEffect" presetClass="entr" presetID="2" presetSubtype="8">
                                  <p:stCondLst>
                                    <p:cond delay="0"/>
                                  </p:stCondLst>
                                  <p:childTnLst>
                                    <p:set>
                                      <p:cBhvr>
                                        <p:cTn dur="1" fill="hold" id="149">
                                          <p:stCondLst>
                                            <p:cond delay="0"/>
                                          </p:stCondLst>
                                        </p:cTn>
                                        <p:tgtEl>
                                          <p:spTgt spid="1050509"/>
                                        </p:tgtEl>
                                        <p:attrNameLst>
                                          <p:attrName>style.visibility</p:attrName>
                                        </p:attrNameLst>
                                      </p:cBhvr>
                                      <p:to>
                                        <p:strVal val="visible"/>
                                      </p:to>
                                    </p:set>
                                    <p:anim calcmode="lin" valueType="num">
                                      <p:cBhvr additive="base">
                                        <p:cTn dur="500" fill="hold" id="150"/>
                                        <p:tgtEl>
                                          <p:spTgt spid="1050509"/>
                                        </p:tgtEl>
                                        <p:attrNameLst>
                                          <p:attrName>ppt_x</p:attrName>
                                        </p:attrNameLst>
                                      </p:cBhvr>
                                      <p:tavLst>
                                        <p:tav tm="0">
                                          <p:val>
                                            <p:strVal val="0-#ppt_w/2"/>
                                          </p:val>
                                        </p:tav>
                                        <p:tav tm="100000">
                                          <p:val>
                                            <p:strVal val="#ppt_x"/>
                                          </p:val>
                                        </p:tav>
                                      </p:tavLst>
                                    </p:anim>
                                    <p:anim calcmode="lin" valueType="num">
                                      <p:cBhvr additive="base">
                                        <p:cTn dur="500" fill="hold" id="151"/>
                                        <p:tgtEl>
                                          <p:spTgt spid="1050509"/>
                                        </p:tgtEl>
                                        <p:attrNameLst>
                                          <p:attrName>ppt_y</p:attrName>
                                        </p:attrNameLst>
                                      </p:cBhvr>
                                      <p:tavLst>
                                        <p:tav tm="0">
                                          <p:val>
                                            <p:strVal val="#ppt_y"/>
                                          </p:val>
                                        </p:tav>
                                        <p:tav tm="100000">
                                          <p:val>
                                            <p:strVal val="#ppt_y"/>
                                          </p:val>
                                        </p:tav>
                                      </p:tavLst>
                                    </p:anim>
                                  </p:childTnLst>
                                </p:cTn>
                              </p:par>
                            </p:childTnLst>
                          </p:cTn>
                        </p:par>
                        <p:par>
                          <p:cTn fill="hold" id="152">
                            <p:stCondLst>
                              <p:cond delay="1000"/>
                            </p:stCondLst>
                            <p:childTnLst>
                              <p:par>
                                <p:cTn fill="hold" grpId="0" id="153" nodeType="afterEffect" presetClass="entr" presetID="2" presetSubtype="8">
                                  <p:stCondLst>
                                    <p:cond delay="0"/>
                                  </p:stCondLst>
                                  <p:childTnLst>
                                    <p:set>
                                      <p:cBhvr>
                                        <p:cTn dur="1" fill="hold" id="154">
                                          <p:stCondLst>
                                            <p:cond delay="0"/>
                                          </p:stCondLst>
                                        </p:cTn>
                                        <p:tgtEl>
                                          <p:spTgt spid="1050510"/>
                                        </p:tgtEl>
                                        <p:attrNameLst>
                                          <p:attrName>style.visibility</p:attrName>
                                        </p:attrNameLst>
                                      </p:cBhvr>
                                      <p:to>
                                        <p:strVal val="visible"/>
                                      </p:to>
                                    </p:set>
                                    <p:anim calcmode="lin" valueType="num">
                                      <p:cBhvr additive="base">
                                        <p:cTn dur="500" fill="hold" id="155"/>
                                        <p:tgtEl>
                                          <p:spTgt spid="1050510"/>
                                        </p:tgtEl>
                                        <p:attrNameLst>
                                          <p:attrName>ppt_x</p:attrName>
                                        </p:attrNameLst>
                                      </p:cBhvr>
                                      <p:tavLst>
                                        <p:tav tm="0">
                                          <p:val>
                                            <p:strVal val="0-#ppt_w/2"/>
                                          </p:val>
                                        </p:tav>
                                        <p:tav tm="100000">
                                          <p:val>
                                            <p:strVal val="#ppt_x"/>
                                          </p:val>
                                        </p:tav>
                                      </p:tavLst>
                                    </p:anim>
                                    <p:anim calcmode="lin" valueType="num">
                                      <p:cBhvr additive="base">
                                        <p:cTn dur="500" fill="hold" id="156"/>
                                        <p:tgtEl>
                                          <p:spTgt spid="1050510"/>
                                        </p:tgtEl>
                                        <p:attrNameLst>
                                          <p:attrName>ppt_y</p:attrName>
                                        </p:attrNameLst>
                                      </p:cBhvr>
                                      <p:tavLst>
                                        <p:tav tm="0">
                                          <p:val>
                                            <p:strVal val="#ppt_y"/>
                                          </p:val>
                                        </p:tav>
                                        <p:tav tm="100000">
                                          <p:val>
                                            <p:strVal val="#ppt_y"/>
                                          </p:val>
                                        </p:tav>
                                      </p:tavLst>
                                    </p:anim>
                                  </p:childTnLst>
                                </p:cTn>
                              </p:par>
                            </p:childTnLst>
                          </p:cTn>
                        </p:par>
                        <p:par>
                          <p:cTn fill="hold" id="157">
                            <p:stCondLst>
                              <p:cond delay="1500"/>
                            </p:stCondLst>
                            <p:childTnLst>
                              <p:par>
                                <p:cTn fill="hold" grpId="0" id="158" nodeType="afterEffect" presetClass="entr" presetID="2" presetSubtype="8">
                                  <p:stCondLst>
                                    <p:cond delay="0"/>
                                  </p:stCondLst>
                                  <p:childTnLst>
                                    <p:set>
                                      <p:cBhvr>
                                        <p:cTn dur="1" fill="hold" id="159">
                                          <p:stCondLst>
                                            <p:cond delay="0"/>
                                          </p:stCondLst>
                                        </p:cTn>
                                        <p:tgtEl>
                                          <p:spTgt spid="1050511"/>
                                        </p:tgtEl>
                                        <p:attrNameLst>
                                          <p:attrName>style.visibility</p:attrName>
                                        </p:attrNameLst>
                                      </p:cBhvr>
                                      <p:to>
                                        <p:strVal val="visible"/>
                                      </p:to>
                                    </p:set>
                                    <p:anim calcmode="lin" valueType="num">
                                      <p:cBhvr additive="base">
                                        <p:cTn dur="500" fill="hold" id="160"/>
                                        <p:tgtEl>
                                          <p:spTgt spid="1050511"/>
                                        </p:tgtEl>
                                        <p:attrNameLst>
                                          <p:attrName>ppt_x</p:attrName>
                                        </p:attrNameLst>
                                      </p:cBhvr>
                                      <p:tavLst>
                                        <p:tav tm="0">
                                          <p:val>
                                            <p:strVal val="0-#ppt_w/2"/>
                                          </p:val>
                                        </p:tav>
                                        <p:tav tm="100000">
                                          <p:val>
                                            <p:strVal val="#ppt_x"/>
                                          </p:val>
                                        </p:tav>
                                      </p:tavLst>
                                    </p:anim>
                                    <p:anim calcmode="lin" valueType="num">
                                      <p:cBhvr additive="base">
                                        <p:cTn dur="500" fill="hold" id="161"/>
                                        <p:tgtEl>
                                          <p:spTgt spid="1050511"/>
                                        </p:tgtEl>
                                        <p:attrNameLst>
                                          <p:attrName>ppt_y</p:attrName>
                                        </p:attrNameLst>
                                      </p:cBhvr>
                                      <p:tavLst>
                                        <p:tav tm="0">
                                          <p:val>
                                            <p:strVal val="#ppt_y"/>
                                          </p:val>
                                        </p:tav>
                                        <p:tav tm="100000">
                                          <p:val>
                                            <p:strVal val="#ppt_y"/>
                                          </p:val>
                                        </p:tav>
                                      </p:tavLst>
                                    </p:anim>
                                  </p:childTnLst>
                                </p:cTn>
                              </p:par>
                            </p:childTnLst>
                          </p:cTn>
                        </p:par>
                        <p:par>
                          <p:cTn fill="hold" id="162">
                            <p:stCondLst>
                              <p:cond delay="2000"/>
                            </p:stCondLst>
                            <p:childTnLst>
                              <p:par>
                                <p:cTn fill="hold" grpId="0" id="163" nodeType="afterEffect" presetClass="entr" presetID="2" presetSubtype="8">
                                  <p:stCondLst>
                                    <p:cond delay="0"/>
                                  </p:stCondLst>
                                  <p:childTnLst>
                                    <p:set>
                                      <p:cBhvr>
                                        <p:cTn dur="1" fill="hold" id="164">
                                          <p:stCondLst>
                                            <p:cond delay="0"/>
                                          </p:stCondLst>
                                        </p:cTn>
                                        <p:tgtEl>
                                          <p:spTgt spid="1050512"/>
                                        </p:tgtEl>
                                        <p:attrNameLst>
                                          <p:attrName>style.visibility</p:attrName>
                                        </p:attrNameLst>
                                      </p:cBhvr>
                                      <p:to>
                                        <p:strVal val="visible"/>
                                      </p:to>
                                    </p:set>
                                    <p:anim calcmode="lin" valueType="num">
                                      <p:cBhvr additive="base">
                                        <p:cTn dur="500" fill="hold" id="165"/>
                                        <p:tgtEl>
                                          <p:spTgt spid="1050512"/>
                                        </p:tgtEl>
                                        <p:attrNameLst>
                                          <p:attrName>ppt_x</p:attrName>
                                        </p:attrNameLst>
                                      </p:cBhvr>
                                      <p:tavLst>
                                        <p:tav tm="0">
                                          <p:val>
                                            <p:strVal val="0-#ppt_w/2"/>
                                          </p:val>
                                        </p:tav>
                                        <p:tav tm="100000">
                                          <p:val>
                                            <p:strVal val="#ppt_x"/>
                                          </p:val>
                                        </p:tav>
                                      </p:tavLst>
                                    </p:anim>
                                    <p:anim calcmode="lin" valueType="num">
                                      <p:cBhvr additive="base">
                                        <p:cTn dur="500" fill="hold" id="166"/>
                                        <p:tgtEl>
                                          <p:spTgt spid="1050512"/>
                                        </p:tgtEl>
                                        <p:attrNameLst>
                                          <p:attrName>ppt_y</p:attrName>
                                        </p:attrNameLst>
                                      </p:cBhvr>
                                      <p:tavLst>
                                        <p:tav tm="0">
                                          <p:val>
                                            <p:strVal val="#ppt_y"/>
                                          </p:val>
                                        </p:tav>
                                        <p:tav tm="100000">
                                          <p:val>
                                            <p:strVal val="#ppt_y"/>
                                          </p:val>
                                        </p:tav>
                                      </p:tavLst>
                                    </p:anim>
                                  </p:childTnLst>
                                </p:cTn>
                              </p:par>
                            </p:childTnLst>
                          </p:cTn>
                        </p:par>
                        <p:par>
                          <p:cTn fill="hold" id="167">
                            <p:stCondLst>
                              <p:cond delay="2500"/>
                            </p:stCondLst>
                            <p:childTnLst>
                              <p:par>
                                <p:cTn fill="hold" grpId="0" id="168" nodeType="afterEffect" presetClass="entr" presetID="2" presetSubtype="8">
                                  <p:stCondLst>
                                    <p:cond delay="0"/>
                                  </p:stCondLst>
                                  <p:childTnLst>
                                    <p:set>
                                      <p:cBhvr>
                                        <p:cTn dur="1" fill="hold" id="169">
                                          <p:stCondLst>
                                            <p:cond delay="0"/>
                                          </p:stCondLst>
                                        </p:cTn>
                                        <p:tgtEl>
                                          <p:spTgt spid="1050513"/>
                                        </p:tgtEl>
                                        <p:attrNameLst>
                                          <p:attrName>style.visibility</p:attrName>
                                        </p:attrNameLst>
                                      </p:cBhvr>
                                      <p:to>
                                        <p:strVal val="visible"/>
                                      </p:to>
                                    </p:set>
                                    <p:anim calcmode="lin" valueType="num">
                                      <p:cBhvr additive="base">
                                        <p:cTn dur="500" fill="hold" id="170"/>
                                        <p:tgtEl>
                                          <p:spTgt spid="1050513"/>
                                        </p:tgtEl>
                                        <p:attrNameLst>
                                          <p:attrName>ppt_x</p:attrName>
                                        </p:attrNameLst>
                                      </p:cBhvr>
                                      <p:tavLst>
                                        <p:tav tm="0">
                                          <p:val>
                                            <p:strVal val="0-#ppt_w/2"/>
                                          </p:val>
                                        </p:tav>
                                        <p:tav tm="100000">
                                          <p:val>
                                            <p:strVal val="#ppt_x"/>
                                          </p:val>
                                        </p:tav>
                                      </p:tavLst>
                                    </p:anim>
                                    <p:anim calcmode="lin" valueType="num">
                                      <p:cBhvr additive="base">
                                        <p:cTn dur="500" fill="hold" id="171"/>
                                        <p:tgtEl>
                                          <p:spTgt spid="1050513"/>
                                        </p:tgtEl>
                                        <p:attrNameLst>
                                          <p:attrName>ppt_y</p:attrName>
                                        </p:attrNameLst>
                                      </p:cBhvr>
                                      <p:tavLst>
                                        <p:tav tm="0">
                                          <p:val>
                                            <p:strVal val="#ppt_y"/>
                                          </p:val>
                                        </p:tav>
                                        <p:tav tm="100000">
                                          <p:val>
                                            <p:strVal val="#ppt_y"/>
                                          </p:val>
                                        </p:tav>
                                      </p:tavLst>
                                    </p:anim>
                                  </p:childTnLst>
                                </p:cTn>
                              </p:par>
                            </p:childTnLst>
                          </p:cTn>
                        </p:par>
                        <p:par>
                          <p:cTn fill="hold" id="172">
                            <p:stCondLst>
                              <p:cond delay="3000"/>
                            </p:stCondLst>
                            <p:childTnLst>
                              <p:par>
                                <p:cTn fill="hold" grpId="0" id="173" nodeType="afterEffect" presetClass="entr" presetID="2" presetSubtype="8">
                                  <p:stCondLst>
                                    <p:cond delay="0"/>
                                  </p:stCondLst>
                                  <p:childTnLst>
                                    <p:set>
                                      <p:cBhvr>
                                        <p:cTn dur="1" fill="hold" id="174">
                                          <p:stCondLst>
                                            <p:cond delay="0"/>
                                          </p:stCondLst>
                                        </p:cTn>
                                        <p:tgtEl>
                                          <p:spTgt spid="1050514"/>
                                        </p:tgtEl>
                                        <p:attrNameLst>
                                          <p:attrName>style.visibility</p:attrName>
                                        </p:attrNameLst>
                                      </p:cBhvr>
                                      <p:to>
                                        <p:strVal val="visible"/>
                                      </p:to>
                                    </p:set>
                                    <p:anim calcmode="lin" valueType="num">
                                      <p:cBhvr additive="base">
                                        <p:cTn dur="500" fill="hold" id="175"/>
                                        <p:tgtEl>
                                          <p:spTgt spid="1050514"/>
                                        </p:tgtEl>
                                        <p:attrNameLst>
                                          <p:attrName>ppt_x</p:attrName>
                                        </p:attrNameLst>
                                      </p:cBhvr>
                                      <p:tavLst>
                                        <p:tav tm="0">
                                          <p:val>
                                            <p:strVal val="0-#ppt_w/2"/>
                                          </p:val>
                                        </p:tav>
                                        <p:tav tm="100000">
                                          <p:val>
                                            <p:strVal val="#ppt_x"/>
                                          </p:val>
                                        </p:tav>
                                      </p:tavLst>
                                    </p:anim>
                                    <p:anim calcmode="lin" valueType="num">
                                      <p:cBhvr additive="base">
                                        <p:cTn dur="500" fill="hold" id="176"/>
                                        <p:tgtEl>
                                          <p:spTgt spid="1050514"/>
                                        </p:tgtEl>
                                        <p:attrNameLst>
                                          <p:attrName>ppt_y</p:attrName>
                                        </p:attrNameLst>
                                      </p:cBhvr>
                                      <p:tavLst>
                                        <p:tav tm="0">
                                          <p:val>
                                            <p:strVal val="#ppt_y"/>
                                          </p:val>
                                        </p:tav>
                                        <p:tav tm="100000">
                                          <p:val>
                                            <p:strVal val="#ppt_y"/>
                                          </p:val>
                                        </p:tav>
                                      </p:tavLst>
                                    </p:anim>
                                  </p:childTnLst>
                                </p:cTn>
                              </p:par>
                            </p:childTnLst>
                          </p:cTn>
                        </p:par>
                        <p:par>
                          <p:cTn fill="hold" id="177">
                            <p:stCondLst>
                              <p:cond delay="3500"/>
                            </p:stCondLst>
                            <p:childTnLst>
                              <p:par>
                                <p:cTn fill="hold" grpId="0" id="178" nodeType="afterEffect" presetClass="entr" presetID="2" presetSubtype="8">
                                  <p:stCondLst>
                                    <p:cond delay="0"/>
                                  </p:stCondLst>
                                  <p:childTnLst>
                                    <p:set>
                                      <p:cBhvr>
                                        <p:cTn dur="1" fill="hold" id="179">
                                          <p:stCondLst>
                                            <p:cond delay="0"/>
                                          </p:stCondLst>
                                        </p:cTn>
                                        <p:tgtEl>
                                          <p:spTgt spid="1050515"/>
                                        </p:tgtEl>
                                        <p:attrNameLst>
                                          <p:attrName>style.visibility</p:attrName>
                                        </p:attrNameLst>
                                      </p:cBhvr>
                                      <p:to>
                                        <p:strVal val="visible"/>
                                      </p:to>
                                    </p:set>
                                    <p:anim calcmode="lin" valueType="num">
                                      <p:cBhvr additive="base">
                                        <p:cTn dur="500" fill="hold" id="180"/>
                                        <p:tgtEl>
                                          <p:spTgt spid="1050515"/>
                                        </p:tgtEl>
                                        <p:attrNameLst>
                                          <p:attrName>ppt_x</p:attrName>
                                        </p:attrNameLst>
                                      </p:cBhvr>
                                      <p:tavLst>
                                        <p:tav tm="0">
                                          <p:val>
                                            <p:strVal val="0-#ppt_w/2"/>
                                          </p:val>
                                        </p:tav>
                                        <p:tav tm="100000">
                                          <p:val>
                                            <p:strVal val="#ppt_x"/>
                                          </p:val>
                                        </p:tav>
                                      </p:tavLst>
                                    </p:anim>
                                    <p:anim calcmode="lin" valueType="num">
                                      <p:cBhvr additive="base">
                                        <p:cTn dur="500" fill="hold" id="181"/>
                                        <p:tgtEl>
                                          <p:spTgt spid="1050515"/>
                                        </p:tgtEl>
                                        <p:attrNameLst>
                                          <p:attrName>ppt_y</p:attrName>
                                        </p:attrNameLst>
                                      </p:cBhvr>
                                      <p:tavLst>
                                        <p:tav tm="0">
                                          <p:val>
                                            <p:strVal val="#ppt_y"/>
                                          </p:val>
                                        </p:tav>
                                        <p:tav tm="100000">
                                          <p:val>
                                            <p:strVal val="#ppt_y"/>
                                          </p:val>
                                        </p:tav>
                                      </p:tavLst>
                                    </p:anim>
                                  </p:childTnLst>
                                </p:cTn>
                              </p:par>
                            </p:childTnLst>
                          </p:cTn>
                        </p:par>
                        <p:par>
                          <p:cTn fill="hold" id="182">
                            <p:stCondLst>
                              <p:cond delay="4000"/>
                            </p:stCondLst>
                            <p:childTnLst>
                              <p:par>
                                <p:cTn fill="hold" grpId="0" id="183" nodeType="afterEffect" presetClass="entr" presetID="2" presetSubtype="8">
                                  <p:stCondLst>
                                    <p:cond delay="0"/>
                                  </p:stCondLst>
                                  <p:childTnLst>
                                    <p:set>
                                      <p:cBhvr>
                                        <p:cTn dur="1" fill="hold" id="184">
                                          <p:stCondLst>
                                            <p:cond delay="0"/>
                                          </p:stCondLst>
                                        </p:cTn>
                                        <p:tgtEl>
                                          <p:spTgt spid="1050516"/>
                                        </p:tgtEl>
                                        <p:attrNameLst>
                                          <p:attrName>style.visibility</p:attrName>
                                        </p:attrNameLst>
                                      </p:cBhvr>
                                      <p:to>
                                        <p:strVal val="visible"/>
                                      </p:to>
                                    </p:set>
                                    <p:anim calcmode="lin" valueType="num">
                                      <p:cBhvr additive="base">
                                        <p:cTn dur="500" fill="hold" id="185"/>
                                        <p:tgtEl>
                                          <p:spTgt spid="1050516"/>
                                        </p:tgtEl>
                                        <p:attrNameLst>
                                          <p:attrName>ppt_x</p:attrName>
                                        </p:attrNameLst>
                                      </p:cBhvr>
                                      <p:tavLst>
                                        <p:tav tm="0">
                                          <p:val>
                                            <p:strVal val="0-#ppt_w/2"/>
                                          </p:val>
                                        </p:tav>
                                        <p:tav tm="100000">
                                          <p:val>
                                            <p:strVal val="#ppt_x"/>
                                          </p:val>
                                        </p:tav>
                                      </p:tavLst>
                                    </p:anim>
                                    <p:anim calcmode="lin" valueType="num">
                                      <p:cBhvr additive="base">
                                        <p:cTn dur="500" fill="hold" id="186"/>
                                        <p:tgtEl>
                                          <p:spTgt spid="1050516"/>
                                        </p:tgtEl>
                                        <p:attrNameLst>
                                          <p:attrName>ppt_y</p:attrName>
                                        </p:attrNameLst>
                                      </p:cBhvr>
                                      <p:tavLst>
                                        <p:tav tm="0">
                                          <p:val>
                                            <p:strVal val="#ppt_y"/>
                                          </p:val>
                                        </p:tav>
                                        <p:tav tm="100000">
                                          <p:val>
                                            <p:strVal val="#ppt_y"/>
                                          </p:val>
                                        </p:tav>
                                      </p:tavLst>
                                    </p:anim>
                                  </p:childTnLst>
                                </p:cTn>
                              </p:par>
                            </p:childTnLst>
                          </p:cTn>
                        </p:par>
                        <p:par>
                          <p:cTn fill="hold" id="187">
                            <p:stCondLst>
                              <p:cond delay="4500"/>
                            </p:stCondLst>
                            <p:childTnLst>
                              <p:par>
                                <p:cTn fill="hold" grpId="0" id="188" nodeType="afterEffect" presetClass="entr" presetID="2" presetSubtype="8">
                                  <p:stCondLst>
                                    <p:cond delay="0"/>
                                  </p:stCondLst>
                                  <p:childTnLst>
                                    <p:set>
                                      <p:cBhvr>
                                        <p:cTn dur="1" fill="hold" id="189">
                                          <p:stCondLst>
                                            <p:cond delay="0"/>
                                          </p:stCondLst>
                                        </p:cTn>
                                        <p:tgtEl>
                                          <p:spTgt spid="1050518"/>
                                        </p:tgtEl>
                                        <p:attrNameLst>
                                          <p:attrName>style.visibility</p:attrName>
                                        </p:attrNameLst>
                                      </p:cBhvr>
                                      <p:to>
                                        <p:strVal val="visible"/>
                                      </p:to>
                                    </p:set>
                                    <p:anim calcmode="lin" valueType="num">
                                      <p:cBhvr additive="base">
                                        <p:cTn dur="500" fill="hold" id="190"/>
                                        <p:tgtEl>
                                          <p:spTgt spid="1050518"/>
                                        </p:tgtEl>
                                        <p:attrNameLst>
                                          <p:attrName>ppt_x</p:attrName>
                                        </p:attrNameLst>
                                      </p:cBhvr>
                                      <p:tavLst>
                                        <p:tav tm="0">
                                          <p:val>
                                            <p:strVal val="0-#ppt_w/2"/>
                                          </p:val>
                                        </p:tav>
                                        <p:tav tm="100000">
                                          <p:val>
                                            <p:strVal val="#ppt_x"/>
                                          </p:val>
                                        </p:tav>
                                      </p:tavLst>
                                    </p:anim>
                                    <p:anim calcmode="lin" valueType="num">
                                      <p:cBhvr additive="base">
                                        <p:cTn dur="500" fill="hold" id="191"/>
                                        <p:tgtEl>
                                          <p:spTgt spid="1050518"/>
                                        </p:tgtEl>
                                        <p:attrNameLst>
                                          <p:attrName>ppt_y</p:attrName>
                                        </p:attrNameLst>
                                      </p:cBhvr>
                                      <p:tavLst>
                                        <p:tav tm="0">
                                          <p:val>
                                            <p:strVal val="#ppt_y"/>
                                          </p:val>
                                        </p:tav>
                                        <p:tav tm="100000">
                                          <p:val>
                                            <p:strVal val="#ppt_y"/>
                                          </p:val>
                                        </p:tav>
                                      </p:tavLst>
                                    </p:anim>
                                  </p:childTnLst>
                                </p:cTn>
                              </p:par>
                            </p:childTnLst>
                          </p:cTn>
                        </p:par>
                        <p:par>
                          <p:cTn fill="hold" id="192">
                            <p:stCondLst>
                              <p:cond delay="5000"/>
                            </p:stCondLst>
                            <p:childTnLst>
                              <p:par>
                                <p:cTn fill="hold" grpId="0" id="193" nodeType="afterEffect" presetClass="entr" presetID="2" presetSubtype="8">
                                  <p:stCondLst>
                                    <p:cond delay="0"/>
                                  </p:stCondLst>
                                  <p:childTnLst>
                                    <p:set>
                                      <p:cBhvr>
                                        <p:cTn dur="1" fill="hold" id="194">
                                          <p:stCondLst>
                                            <p:cond delay="0"/>
                                          </p:stCondLst>
                                        </p:cTn>
                                        <p:tgtEl>
                                          <p:spTgt spid="1050519"/>
                                        </p:tgtEl>
                                        <p:attrNameLst>
                                          <p:attrName>style.visibility</p:attrName>
                                        </p:attrNameLst>
                                      </p:cBhvr>
                                      <p:to>
                                        <p:strVal val="visible"/>
                                      </p:to>
                                    </p:set>
                                    <p:anim calcmode="lin" valueType="num">
                                      <p:cBhvr additive="base">
                                        <p:cTn dur="500" fill="hold" id="195"/>
                                        <p:tgtEl>
                                          <p:spTgt spid="1050519"/>
                                        </p:tgtEl>
                                        <p:attrNameLst>
                                          <p:attrName>ppt_x</p:attrName>
                                        </p:attrNameLst>
                                      </p:cBhvr>
                                      <p:tavLst>
                                        <p:tav tm="0">
                                          <p:val>
                                            <p:strVal val="0-#ppt_w/2"/>
                                          </p:val>
                                        </p:tav>
                                        <p:tav tm="100000">
                                          <p:val>
                                            <p:strVal val="#ppt_x"/>
                                          </p:val>
                                        </p:tav>
                                      </p:tavLst>
                                    </p:anim>
                                    <p:anim calcmode="lin" valueType="num">
                                      <p:cBhvr additive="base">
                                        <p:cTn dur="500" fill="hold" id="196"/>
                                        <p:tgtEl>
                                          <p:spTgt spid="1050519"/>
                                        </p:tgtEl>
                                        <p:attrNameLst>
                                          <p:attrName>ppt_y</p:attrName>
                                        </p:attrNameLst>
                                      </p:cBhvr>
                                      <p:tavLst>
                                        <p:tav tm="0">
                                          <p:val>
                                            <p:strVal val="#ppt_y"/>
                                          </p:val>
                                        </p:tav>
                                        <p:tav tm="100000">
                                          <p:val>
                                            <p:strVal val="#ppt_y"/>
                                          </p:val>
                                        </p:tav>
                                      </p:tavLst>
                                    </p:anim>
                                  </p:childTnLst>
                                </p:cTn>
                              </p:par>
                            </p:childTnLst>
                          </p:cTn>
                        </p:par>
                        <p:par>
                          <p:cTn fill="hold" id="197">
                            <p:stCondLst>
                              <p:cond delay="5500"/>
                            </p:stCondLst>
                            <p:childTnLst>
                              <p:par>
                                <p:cTn fill="hold" grpId="0" id="198" nodeType="afterEffect" presetClass="entr" presetID="2" presetSubtype="8">
                                  <p:stCondLst>
                                    <p:cond delay="0"/>
                                  </p:stCondLst>
                                  <p:childTnLst>
                                    <p:set>
                                      <p:cBhvr>
                                        <p:cTn dur="1" fill="hold" id="199">
                                          <p:stCondLst>
                                            <p:cond delay="0"/>
                                          </p:stCondLst>
                                        </p:cTn>
                                        <p:tgtEl>
                                          <p:spTgt spid="1050520"/>
                                        </p:tgtEl>
                                        <p:attrNameLst>
                                          <p:attrName>style.visibility</p:attrName>
                                        </p:attrNameLst>
                                      </p:cBhvr>
                                      <p:to>
                                        <p:strVal val="visible"/>
                                      </p:to>
                                    </p:set>
                                    <p:anim calcmode="lin" valueType="num">
                                      <p:cBhvr additive="base">
                                        <p:cTn dur="500" fill="hold" id="200"/>
                                        <p:tgtEl>
                                          <p:spTgt spid="1050520"/>
                                        </p:tgtEl>
                                        <p:attrNameLst>
                                          <p:attrName>ppt_x</p:attrName>
                                        </p:attrNameLst>
                                      </p:cBhvr>
                                      <p:tavLst>
                                        <p:tav tm="0">
                                          <p:val>
                                            <p:strVal val="0-#ppt_w/2"/>
                                          </p:val>
                                        </p:tav>
                                        <p:tav tm="100000">
                                          <p:val>
                                            <p:strVal val="#ppt_x"/>
                                          </p:val>
                                        </p:tav>
                                      </p:tavLst>
                                    </p:anim>
                                    <p:anim calcmode="lin" valueType="num">
                                      <p:cBhvr additive="base">
                                        <p:cTn dur="500" fill="hold" id="201"/>
                                        <p:tgtEl>
                                          <p:spTgt spid="1050520"/>
                                        </p:tgtEl>
                                        <p:attrNameLst>
                                          <p:attrName>ppt_y</p:attrName>
                                        </p:attrNameLst>
                                      </p:cBhvr>
                                      <p:tavLst>
                                        <p:tav tm="0">
                                          <p:val>
                                            <p:strVal val="#ppt_y"/>
                                          </p:val>
                                        </p:tav>
                                        <p:tav tm="100000">
                                          <p:val>
                                            <p:strVal val="#ppt_y"/>
                                          </p:val>
                                        </p:tav>
                                      </p:tavLst>
                                    </p:anim>
                                  </p:childTnLst>
                                </p:cTn>
                              </p:par>
                            </p:childTnLst>
                          </p:cTn>
                        </p:par>
                        <p:par>
                          <p:cTn fill="hold" id="202">
                            <p:stCondLst>
                              <p:cond delay="6000"/>
                            </p:stCondLst>
                            <p:childTnLst>
                              <p:par>
                                <p:cTn fill="hold" grpId="0" id="203" nodeType="afterEffect" presetClass="entr" presetID="2" presetSubtype="8">
                                  <p:stCondLst>
                                    <p:cond delay="0"/>
                                  </p:stCondLst>
                                  <p:childTnLst>
                                    <p:set>
                                      <p:cBhvr>
                                        <p:cTn dur="1" fill="hold" id="204">
                                          <p:stCondLst>
                                            <p:cond delay="0"/>
                                          </p:stCondLst>
                                        </p:cTn>
                                        <p:tgtEl>
                                          <p:spTgt spid="1050521"/>
                                        </p:tgtEl>
                                        <p:attrNameLst>
                                          <p:attrName>style.visibility</p:attrName>
                                        </p:attrNameLst>
                                      </p:cBhvr>
                                      <p:to>
                                        <p:strVal val="visible"/>
                                      </p:to>
                                    </p:set>
                                    <p:anim calcmode="lin" valueType="num">
                                      <p:cBhvr additive="base">
                                        <p:cTn dur="500" fill="hold" id="205"/>
                                        <p:tgtEl>
                                          <p:spTgt spid="1050521"/>
                                        </p:tgtEl>
                                        <p:attrNameLst>
                                          <p:attrName>ppt_x</p:attrName>
                                        </p:attrNameLst>
                                      </p:cBhvr>
                                      <p:tavLst>
                                        <p:tav tm="0">
                                          <p:val>
                                            <p:strVal val="0-#ppt_w/2"/>
                                          </p:val>
                                        </p:tav>
                                        <p:tav tm="100000">
                                          <p:val>
                                            <p:strVal val="#ppt_x"/>
                                          </p:val>
                                        </p:tav>
                                      </p:tavLst>
                                    </p:anim>
                                    <p:anim calcmode="lin" valueType="num">
                                      <p:cBhvr additive="base">
                                        <p:cTn dur="500" fill="hold" id="206"/>
                                        <p:tgtEl>
                                          <p:spTgt spid="1050521"/>
                                        </p:tgtEl>
                                        <p:attrNameLst>
                                          <p:attrName>ppt_y</p:attrName>
                                        </p:attrNameLst>
                                      </p:cBhvr>
                                      <p:tavLst>
                                        <p:tav tm="0">
                                          <p:val>
                                            <p:strVal val="#ppt_y"/>
                                          </p:val>
                                        </p:tav>
                                        <p:tav tm="100000">
                                          <p:val>
                                            <p:strVal val="#ppt_y"/>
                                          </p:val>
                                        </p:tav>
                                      </p:tavLst>
                                    </p:anim>
                                  </p:childTnLst>
                                </p:cTn>
                              </p:par>
                            </p:childTnLst>
                          </p:cTn>
                        </p:par>
                        <p:par>
                          <p:cTn fill="hold" id="207">
                            <p:stCondLst>
                              <p:cond delay="6500"/>
                            </p:stCondLst>
                            <p:childTnLst>
                              <p:par>
                                <p:cTn fill="hold" grpId="0" id="208" nodeType="afterEffect" presetClass="entr" presetID="2" presetSubtype="8">
                                  <p:stCondLst>
                                    <p:cond delay="0"/>
                                  </p:stCondLst>
                                  <p:childTnLst>
                                    <p:set>
                                      <p:cBhvr>
                                        <p:cTn dur="1" fill="hold" id="209">
                                          <p:stCondLst>
                                            <p:cond delay="0"/>
                                          </p:stCondLst>
                                        </p:cTn>
                                        <p:tgtEl>
                                          <p:spTgt spid="1050522"/>
                                        </p:tgtEl>
                                        <p:attrNameLst>
                                          <p:attrName>style.visibility</p:attrName>
                                        </p:attrNameLst>
                                      </p:cBhvr>
                                      <p:to>
                                        <p:strVal val="visible"/>
                                      </p:to>
                                    </p:set>
                                    <p:anim calcmode="lin" valueType="num">
                                      <p:cBhvr additive="base">
                                        <p:cTn dur="500" fill="hold" id="210"/>
                                        <p:tgtEl>
                                          <p:spTgt spid="1050522"/>
                                        </p:tgtEl>
                                        <p:attrNameLst>
                                          <p:attrName>ppt_x</p:attrName>
                                        </p:attrNameLst>
                                      </p:cBhvr>
                                      <p:tavLst>
                                        <p:tav tm="0">
                                          <p:val>
                                            <p:strVal val="0-#ppt_w/2"/>
                                          </p:val>
                                        </p:tav>
                                        <p:tav tm="100000">
                                          <p:val>
                                            <p:strVal val="#ppt_x"/>
                                          </p:val>
                                        </p:tav>
                                      </p:tavLst>
                                    </p:anim>
                                    <p:anim calcmode="lin" valueType="num">
                                      <p:cBhvr additive="base">
                                        <p:cTn dur="500" fill="hold" id="211"/>
                                        <p:tgtEl>
                                          <p:spTgt spid="1050522"/>
                                        </p:tgtEl>
                                        <p:attrNameLst>
                                          <p:attrName>ppt_y</p:attrName>
                                        </p:attrNameLst>
                                      </p:cBhvr>
                                      <p:tavLst>
                                        <p:tav tm="0">
                                          <p:val>
                                            <p:strVal val="#ppt_y"/>
                                          </p:val>
                                        </p:tav>
                                        <p:tav tm="100000">
                                          <p:val>
                                            <p:strVal val="#ppt_y"/>
                                          </p:val>
                                        </p:tav>
                                      </p:tavLst>
                                    </p:anim>
                                  </p:childTnLst>
                                </p:cTn>
                              </p:par>
                            </p:childTnLst>
                          </p:cTn>
                        </p:par>
                        <p:par>
                          <p:cTn fill="hold" id="212">
                            <p:stCondLst>
                              <p:cond delay="7000"/>
                            </p:stCondLst>
                            <p:childTnLst>
                              <p:par>
                                <p:cTn fill="hold" grpId="0" id="213" nodeType="afterEffect" presetClass="entr" presetID="2" presetSubtype="8">
                                  <p:stCondLst>
                                    <p:cond delay="0"/>
                                  </p:stCondLst>
                                  <p:childTnLst>
                                    <p:set>
                                      <p:cBhvr>
                                        <p:cTn dur="1" fill="hold" id="214">
                                          <p:stCondLst>
                                            <p:cond delay="0"/>
                                          </p:stCondLst>
                                        </p:cTn>
                                        <p:tgtEl>
                                          <p:spTgt spid="1050524"/>
                                        </p:tgtEl>
                                        <p:attrNameLst>
                                          <p:attrName>style.visibility</p:attrName>
                                        </p:attrNameLst>
                                      </p:cBhvr>
                                      <p:to>
                                        <p:strVal val="visible"/>
                                      </p:to>
                                    </p:set>
                                    <p:anim calcmode="lin" valueType="num">
                                      <p:cBhvr additive="base">
                                        <p:cTn dur="500" fill="hold" id="215"/>
                                        <p:tgtEl>
                                          <p:spTgt spid="1050524"/>
                                        </p:tgtEl>
                                        <p:attrNameLst>
                                          <p:attrName>ppt_x</p:attrName>
                                        </p:attrNameLst>
                                      </p:cBhvr>
                                      <p:tavLst>
                                        <p:tav tm="0">
                                          <p:val>
                                            <p:strVal val="0-#ppt_w/2"/>
                                          </p:val>
                                        </p:tav>
                                        <p:tav tm="100000">
                                          <p:val>
                                            <p:strVal val="#ppt_x"/>
                                          </p:val>
                                        </p:tav>
                                      </p:tavLst>
                                    </p:anim>
                                    <p:anim calcmode="lin" valueType="num">
                                      <p:cBhvr additive="base">
                                        <p:cTn dur="500" fill="hold" id="216"/>
                                        <p:tgtEl>
                                          <p:spTgt spid="1050524"/>
                                        </p:tgtEl>
                                        <p:attrNameLst>
                                          <p:attrName>ppt_y</p:attrName>
                                        </p:attrNameLst>
                                      </p:cBhvr>
                                      <p:tavLst>
                                        <p:tav tm="0">
                                          <p:val>
                                            <p:strVal val="#ppt_y"/>
                                          </p:val>
                                        </p:tav>
                                        <p:tav tm="100000">
                                          <p:val>
                                            <p:strVal val="#ppt_y"/>
                                          </p:val>
                                        </p:tav>
                                      </p:tavLst>
                                    </p:anim>
                                  </p:childTnLst>
                                </p:cTn>
                              </p:par>
                            </p:childTnLst>
                          </p:cTn>
                        </p:par>
                        <p:par>
                          <p:cTn fill="hold" id="217">
                            <p:stCondLst>
                              <p:cond delay="7500"/>
                            </p:stCondLst>
                            <p:childTnLst>
                              <p:par>
                                <p:cTn fill="hold" grpId="0" id="218" nodeType="afterEffect" presetClass="entr" presetID="2" presetSubtype="8">
                                  <p:stCondLst>
                                    <p:cond delay="0"/>
                                  </p:stCondLst>
                                  <p:childTnLst>
                                    <p:set>
                                      <p:cBhvr>
                                        <p:cTn dur="1" fill="hold" id="219">
                                          <p:stCondLst>
                                            <p:cond delay="0"/>
                                          </p:stCondLst>
                                        </p:cTn>
                                        <p:tgtEl>
                                          <p:spTgt spid="1050525"/>
                                        </p:tgtEl>
                                        <p:attrNameLst>
                                          <p:attrName>style.visibility</p:attrName>
                                        </p:attrNameLst>
                                      </p:cBhvr>
                                      <p:to>
                                        <p:strVal val="visible"/>
                                      </p:to>
                                    </p:set>
                                    <p:anim calcmode="lin" valueType="num">
                                      <p:cBhvr additive="base">
                                        <p:cTn dur="500" fill="hold" id="220"/>
                                        <p:tgtEl>
                                          <p:spTgt spid="1050525"/>
                                        </p:tgtEl>
                                        <p:attrNameLst>
                                          <p:attrName>ppt_x</p:attrName>
                                        </p:attrNameLst>
                                      </p:cBhvr>
                                      <p:tavLst>
                                        <p:tav tm="0">
                                          <p:val>
                                            <p:strVal val="0-#ppt_w/2"/>
                                          </p:val>
                                        </p:tav>
                                        <p:tav tm="100000">
                                          <p:val>
                                            <p:strVal val="#ppt_x"/>
                                          </p:val>
                                        </p:tav>
                                      </p:tavLst>
                                    </p:anim>
                                    <p:anim calcmode="lin" valueType="num">
                                      <p:cBhvr additive="base">
                                        <p:cTn dur="500" fill="hold" id="221"/>
                                        <p:tgtEl>
                                          <p:spTgt spid="105052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0492" grpId="0" uiExpand="0" build="whole"/>
      <p:bldP spid="1050493" grpId="0" uiExpand="0" build="whole"/>
      <p:bldP spid="1050495" grpId="0" uiExpand="0" build="whole"/>
      <p:bldP spid="1050496" grpId="0" uiExpand="0" build="whole"/>
      <p:bldP spid="1050498" grpId="0" uiExpand="0" build="whole"/>
      <p:bldP spid="1050499" grpId="0" uiExpand="0" build="whole"/>
      <p:bldP spid="1050508" grpId="0" uiExpand="0" build="whole" animBg="1"/>
      <p:bldP spid="1050509" grpId="0" uiExpand="0" build="whole" animBg="1"/>
      <p:bldP spid="1050510" grpId="0" uiExpand="0" build="whole" animBg="1"/>
      <p:bldP spid="1050511" grpId="0" uiExpand="0" build="whole" animBg="1"/>
      <p:bldP spid="1050512" grpId="0" uiExpand="0" build="whole" animBg="1"/>
      <p:bldP spid="1050513" grpId="0" uiExpand="0" build="whole" animBg="1"/>
      <p:bldP spid="1050514" grpId="0" uiExpand="0" build="whole" animBg="1"/>
      <p:bldP spid="1050515" grpId="0" uiExpand="0" build="whole" animBg="1"/>
      <p:bldP spid="1050516" grpId="0" uiExpand="0" build="whole" animBg="1"/>
      <p:bldP spid="1050518" grpId="0" uiExpand="0" build="whole" animBg="1"/>
      <p:bldP spid="1050519" grpId="0" uiExpand="0" build="whole" animBg="1"/>
      <p:bldP spid="1050520" grpId="0" uiExpand="0" build="whole" animBg="1"/>
      <p:bldP spid="1050521" grpId="0" uiExpand="0" build="whole" animBg="1"/>
      <p:bldP spid="1050522" grpId="0" uiExpand="0" build="whole" animBg="1"/>
      <p:bldP spid="1050523" grpId="0" uiExpand="0" build="whole" animBg="1"/>
      <p:bldP spid="1050524" grpId="0" uiExpand="0" build="whole" animBg="1"/>
      <p:bldP spid="1050525" grpId="0" uiExpand="0" build="whole" animBg="1"/>
      <p:bldP spid="1050526" grpId="0" uiExpand="0" build="whole"/>
      <p:bldP spid="1050527" grpId="0" uiExpand="0" build="whole"/>
      <p:bldP spid="1050528" grpId="0" uiExpand="0" build="whole"/>
      <p:bldP spid="1050529" grpId="0" uiExpand="0" build="whole"/>
      <p:bldP spid="1050530" grpId="0" uiExpand="0" build="whole"/>
      <p:bldP spid="1050531" grpId="0" uiExpand="0" build="whole"/>
    </p:bldLst>
  </p:timing>
</p:sld>
</file>

<file path=ppt/slides/slide64.xml><?xml version="1.0" encoding="utf-8"?>
<p:sld xmlns:a="http://schemas.openxmlformats.org/drawingml/2006/main" xmlns:r="http://schemas.openxmlformats.org/officeDocument/2006/relationships" xmlns:p="http://schemas.openxmlformats.org/presentationml/2006/main" showMasterSp="1">
  <p:cSld>
    <p:spTree>
      <p:nvGrpSpPr>
        <p:cNvPr id="229" name=""/>
        <p:cNvGrpSpPr/>
        <p:nvPr/>
      </p:nvGrpSpPr>
      <p:grpSpPr>
        <a:xfrm rot="0">
          <a:off x="0" y="0"/>
          <a:ext cx="0" cy="0"/>
          <a:chOff x="0" y="0"/>
          <a:chExt cx="0" cy="0"/>
        </a:xfrm>
      </p:grpSpPr>
      <p:sp>
        <p:nvSpPr>
          <p:cNvPr id="1050534" name="" descr="Large confetti"/>
          <p:cNvSpPr/>
          <p:nvPr>
            <p:ph type="title" sz="full" idx="0"/>
          </p:nvPr>
        </p:nvSpPr>
        <p:spPr>
          <a:xfrm rot="0">
            <a:off x="179387" y="115887"/>
            <a:ext cx="7345362" cy="7112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1" sz="3400" i="0" u="none">
                <a:solidFill>
                  <a:srgbClr val="003300"/>
                </a:solidFill>
                <a:latin typeface="Times New Roman" pitchFamily="18" charset="0"/>
                <a:ea typeface="宋体" pitchFamily="2" charset="-122"/>
                <a:sym typeface="Times New Roman" pitchFamily="18" charset="0"/>
              </a:defRPr>
            </a:lvl1pPr>
          </a:lstStyle>
          <a:p>
            <a:pPr eaLnBrk="1" hangingPunct="1" latinLnBrk="1" lvl="0"/>
            <a:r>
              <a:rPr altLang="en-US" lang="zh-CN">
                <a:effectLst>
                  <a:outerShdw algn="tl" blurRad="38100" dir="2700000" dist="38100">
                    <a:srgbClr val="C0C0C0"/>
                  </a:outerShdw>
                </a:effectLst>
              </a:rPr>
              <a:t>分支定界法</a:t>
            </a:r>
          </a:p>
        </p:txBody>
      </p:sp>
      <p:sp>
        <p:nvSpPr>
          <p:cNvPr id="1050535" name=""/>
          <p:cNvSpPr/>
          <p:nvPr>
            <p:ph type="body" sz="full" idx="1"/>
          </p:nvPr>
        </p:nvSpPr>
        <p:spPr>
          <a:xfrm rot="0">
            <a:off x="250825" y="1125537"/>
            <a:ext cx="8135937" cy="574675"/>
          </a:xfrm>
          <a:prstGeom prst="rect"/>
          <a:noFill/>
          <a:ln>
            <a:noFill/>
          </a:ln>
        </p:spPr>
        <p:txBody>
          <a:bodyPr anchor="t" bIns="45720" lIns="91440" rIns="91440" tIns="45720" vert="horz"/>
          <a:lstStyle>
            <a:lvl1pPr algn="l" fontAlgn="base" indent="-342900" latinLnBrk="1" marL="342900" rtl="0">
              <a:lnSpc>
                <a:spcPct val="120000"/>
              </a:lnSpc>
              <a:spcBef>
                <a:spcPct val="15000"/>
              </a:spcBef>
              <a:spcAft>
                <a:spcPct val="0"/>
              </a:spcAft>
              <a:buSzPct val="85000"/>
              <a:buFontTx/>
              <a:buChar char="•"/>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285750" latinLnBrk="1" marL="830262" rtl="0">
              <a:lnSpc>
                <a:spcPct val="100000"/>
              </a:lnSpc>
              <a:spcBef>
                <a:spcPct val="20000"/>
              </a:spcBef>
              <a:spcAft>
                <a:spcPct val="0"/>
              </a:spcAft>
              <a:buClr>
                <a:schemeClr val="dk2"/>
              </a:buClr>
              <a:buSzPct val="70000"/>
              <a:buFont typeface="Wingdings" pitchFamily="2" charset="2"/>
              <a:buChar char="n"/>
              <a:defRPr baseline="0" b="1" sz="2600" i="0" u="none">
                <a:solidFill>
                  <a:srgbClr val="003300"/>
                </a:solidFill>
                <a:latin typeface="Times New Roman" pitchFamily="18" charset="0"/>
                <a:ea typeface="华文细黑" pitchFamily="2" charset="-122"/>
                <a:sym typeface="Times New Roman" pitchFamily="18" charset="0"/>
              </a:defRPr>
            </a:lvl2pPr>
            <a:lvl3pPr algn="l" fontAlgn="base" indent="-228600" latinLnBrk="1" marL="1238250" rtl="0">
              <a:lnSpc>
                <a:spcPct val="100000"/>
              </a:lnSpc>
              <a:spcBef>
                <a:spcPct val="20000"/>
              </a:spcBef>
              <a:spcAft>
                <a:spcPct val="0"/>
              </a:spcAft>
              <a:buSzPct val="70000"/>
              <a:buFont typeface="Wingdings" pitchFamily="2" charset="2"/>
              <a:buChar char="•"/>
              <a:defRPr baseline="0" b="1" sz="2400" i="0" u="none">
                <a:solidFill>
                  <a:srgbClr val="003300"/>
                </a:solidFill>
                <a:latin typeface="Times New Roman" pitchFamily="18" charset="0"/>
                <a:ea typeface="华文细黑" pitchFamily="2" charset="-122"/>
                <a:sym typeface="Times New Roman" pitchFamily="18" charset="0"/>
              </a:defRPr>
            </a:lvl3pPr>
            <a:lvl4pPr algn="l" fontAlgn="base" indent="-228600" latinLnBrk="1" marL="1646237" rtl="0">
              <a:lnSpc>
                <a:spcPct val="100000"/>
              </a:lnSpc>
              <a:spcBef>
                <a:spcPct val="20000"/>
              </a:spcBef>
              <a:spcAft>
                <a:spcPct val="0"/>
              </a:spcAft>
              <a:buSzPct val="70000"/>
              <a:buFont typeface="Wingdings" pitchFamily="2" charset="2"/>
              <a:buChar char="n"/>
              <a:defRPr baseline="0" b="0" sz="2000" i="0" u="none">
                <a:solidFill>
                  <a:schemeClr val="dk1"/>
                </a:solidFill>
                <a:latin typeface="Times New Roman" pitchFamily="18" charset="0"/>
                <a:ea typeface="宋体" pitchFamily="2" charset="-122"/>
                <a:sym typeface="Times New Roman" pitchFamily="18" charset="0"/>
              </a:defRPr>
            </a:lvl4pPr>
            <a:lvl5pPr algn="l" fontAlgn="base" indent="-228600" latinLnBrk="1" marL="2057400" rtl="0">
              <a:lnSpc>
                <a:spcPct val="100000"/>
              </a:lnSpc>
              <a:spcBef>
                <a:spcPct val="20000"/>
              </a:spcBef>
              <a:spcAft>
                <a:spcPct val="0"/>
              </a:spcAft>
              <a:buSzPct val="100000"/>
              <a:buFontTx/>
              <a:buChar char="•"/>
              <a:defRPr baseline="0" b="0" sz="2000" i="0" u="none">
                <a:solidFill>
                  <a:schemeClr val="dk1"/>
                </a:solidFill>
                <a:latin typeface="Times New Roman" pitchFamily="18" charset="0"/>
                <a:ea typeface="宋体" pitchFamily="2" charset="-122"/>
                <a:sym typeface="Times New Roman" pitchFamily="18" charset="0"/>
              </a:defRPr>
            </a:lvl5pPr>
          </a:lstStyle>
          <a:p>
            <a:pPr eaLnBrk="1" hangingPunct="1" indent="0" latinLnBrk="1" lvl="0" marL="0">
              <a:buFontTx/>
              <a:buNone/>
            </a:pPr>
            <a:r>
              <a:rPr altLang="en-US" lang="zh-CN"/>
              <a:t>分支：</a:t>
            </a:r>
          </a:p>
        </p:txBody>
      </p:sp>
      <p:pic>
        <p:nvPicPr>
          <p:cNvPr id="2097212" name=""/>
          <p:cNvPicPr>
            <a:picLocks/>
          </p:cNvPicPr>
          <p:nvPr/>
        </p:nvPicPr>
        <p:blipFill>
          <a:blip xmlns:r="http://schemas.openxmlformats.org/officeDocument/2006/relationships" r:embed="rId1"/>
          <a:srcRect l="0" t="0" r="0" b="0"/>
          <a:stretch>
            <a:fillRect/>
          </a:stretch>
        </p:blipFill>
        <p:spPr>
          <a:xfrm rot="0">
            <a:off x="609600" y="1857375"/>
            <a:ext cx="3817937" cy="2795587"/>
          </a:xfrm>
          <a:prstGeom prst="rect"/>
          <a:noFill/>
          <a:ln>
            <a:noFill/>
          </a:ln>
        </p:spPr>
      </p:pic>
      <p:pic>
        <p:nvPicPr>
          <p:cNvPr id="2097213" name=""/>
          <p:cNvPicPr>
            <a:picLocks/>
          </p:cNvPicPr>
          <p:nvPr/>
        </p:nvPicPr>
        <p:blipFill>
          <a:blip xmlns:r="http://schemas.openxmlformats.org/officeDocument/2006/relationships" r:embed="rId2"/>
          <a:srcRect l="0" t="0" r="0" b="0"/>
          <a:stretch>
            <a:fillRect/>
          </a:stretch>
        </p:blipFill>
        <p:spPr>
          <a:xfrm rot="0">
            <a:off x="4427537" y="1844675"/>
            <a:ext cx="3851275" cy="2795587"/>
          </a:xfrm>
          <a:prstGeom prst="rect"/>
          <a:noFill/>
          <a:ln>
            <a:noFill/>
          </a:ln>
        </p:spPr>
      </p:pic>
      <p:sp>
        <p:nvSpPr>
          <p:cNvPr id="1050536" name=""/>
          <p:cNvSpPr txBox="1"/>
          <p:nvPr/>
        </p:nvSpPr>
        <p:spPr>
          <a:xfrm rot="0">
            <a:off x="323850" y="4724400"/>
            <a:ext cx="7561262" cy="530225"/>
          </a:xfrm>
          <a:prstGeom prst="rect"/>
          <a:noFill/>
          <a:ln>
            <a:noFill/>
          </a:ln>
        </p:spPr>
        <p:txBody>
          <a:bodyPr anchor="t" bIns="45720" lIns="91440" rIns="91440" tIns="45720" vert="horz">
            <a:spAutoFit/>
          </a:bodyPr>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eaLnBrk="1" hangingPunct="1" latinLnBrk="1" lvl="0"/>
            <a:r>
              <a:rPr altLang="en-US" lang="zh-CN"/>
              <a:t>分别求出（</a:t>
            </a:r>
            <a:r>
              <a:rPr altLang="zh-CN" i="1" lang="en-US"/>
              <a:t>LP1</a:t>
            </a:r>
            <a:r>
              <a:rPr altLang="en-US" lang="zh-CN"/>
              <a:t>）和（</a:t>
            </a:r>
            <a:r>
              <a:rPr altLang="zh-CN" i="1" lang="en-US"/>
              <a:t>LP2</a:t>
            </a:r>
            <a:r>
              <a:rPr altLang="en-US" lang="zh-CN"/>
              <a:t>）的最优解。</a:t>
            </a:r>
          </a:p>
        </p:txBody>
      </p:sp>
    </p:spTree>
  </p:cSld>
  <p:clrMapOvr>
    <a:masterClrMapping/>
  </p:clrMapOvr>
  <p:timing>
    <p:tnLst>
      <p:par>
        <p:cTn dur="indefinite" id="1" nodeType="tmRoot">
          <p:childTnLst>
            <p:seq concurrent="1" nextAc="seek">
              <p:cTn dur="indefinite" id="2" nodeType="mainSeq">
                <p:childTnLst>
                  <p:par>
                    <p:cTn fill="hold" id="3">
                      <p:stCondLst>
                        <p:cond delay="indefinite"/>
                        <p:cond evt="onBegin" delay="0">
                          <p:tn val="2"/>
                        </p:cond>
                      </p:stCondLst>
                      <p:childTnLst>
                        <p:par>
                          <p:cTn fill="hold" id="4">
                            <p:stCondLst>
                              <p:cond delay="0"/>
                            </p:stCondLst>
                            <p:childTnLst>
                              <p:par>
                                <p:cTn fill="hold" id="5" nodeType="afterEffect" presetClass="entr" presetID="5" presetSubtype="10">
                                  <p:stCondLst>
                                    <p:cond delay="0"/>
                                  </p:stCondLst>
                                  <p:childTnLst>
                                    <p:set>
                                      <p:cBhvr>
                                        <p:cTn dur="1" fill="hold" id="6">
                                          <p:stCondLst>
                                            <p:cond delay="0"/>
                                          </p:stCondLst>
                                        </p:cTn>
                                        <p:tgtEl>
                                          <p:spTgt spid="2097212"/>
                                        </p:tgtEl>
                                        <p:attrNameLst>
                                          <p:attrName>style.visibility</p:attrName>
                                        </p:attrNameLst>
                                      </p:cBhvr>
                                      <p:to>
                                        <p:strVal val="visible"/>
                                      </p:to>
                                    </p:set>
                                    <p:animEffect transition="in" filter="checkerboard(across)">
                                      <p:cBhvr>
                                        <p:cTn dur="500" id="7"/>
                                        <p:tgtEl>
                                          <p:spTgt spid="2097212"/>
                                        </p:tgtEl>
                                      </p:cBhvr>
                                    </p:animEffect>
                                  </p:childTnLst>
                                </p:cTn>
                              </p:par>
                            </p:childTnLst>
                          </p:cTn>
                        </p:par>
                      </p:childTnLst>
                    </p:cTn>
                  </p:par>
                  <p:par>
                    <p:cTn fill="hold" id="8">
                      <p:stCondLst>
                        <p:cond delay="indefinite"/>
                      </p:stCondLst>
                      <p:childTnLst>
                        <p:par>
                          <p:cTn fill="hold" id="9">
                            <p:stCondLst>
                              <p:cond delay="0"/>
                            </p:stCondLst>
                            <p:childTnLst>
                              <p:par>
                                <p:cTn fill="hold" id="10" nodeType="clickEffect" presetClass="entr" presetID="5" presetSubtype="5">
                                  <p:stCondLst>
                                    <p:cond delay="0"/>
                                  </p:stCondLst>
                                  <p:childTnLst>
                                    <p:set>
                                      <p:cBhvr>
                                        <p:cTn dur="1" fill="hold" id="11">
                                          <p:stCondLst>
                                            <p:cond delay="0"/>
                                          </p:stCondLst>
                                        </p:cTn>
                                        <p:tgtEl>
                                          <p:spTgt spid="2097213"/>
                                        </p:tgtEl>
                                        <p:attrNameLst>
                                          <p:attrName>style.visibility</p:attrName>
                                        </p:attrNameLst>
                                      </p:cBhvr>
                                      <p:to>
                                        <p:strVal val="visible"/>
                                      </p:to>
                                    </p:set>
                                    <p:animEffect transition="in" filter="checkerboard(down)">
                                      <p:cBhvr>
                                        <p:cTn dur="500" id="12"/>
                                        <p:tgtEl>
                                          <p:spTgt spid="20972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showMasterSp="1">
  <p:cSld>
    <p:spTree>
      <p:nvGrpSpPr>
        <p:cNvPr id="230" name=""/>
        <p:cNvGrpSpPr/>
        <p:nvPr/>
      </p:nvGrpSpPr>
      <p:grpSpPr>
        <a:xfrm rot="0">
          <a:off x="0" y="0"/>
          <a:ext cx="0" cy="0"/>
          <a:chOff x="0" y="0"/>
          <a:chExt cx="0" cy="0"/>
        </a:xfrm>
      </p:grpSpPr>
      <p:sp>
        <p:nvSpPr>
          <p:cNvPr id="1050537" name="" descr="Large confetti"/>
          <p:cNvSpPr/>
          <p:nvPr>
            <p:ph type="title" sz="full" idx="0"/>
          </p:nvPr>
        </p:nvSpPr>
        <p:spPr>
          <a:xfrm rot="0">
            <a:off x="179387" y="115887"/>
            <a:ext cx="7345362" cy="7112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1" sz="3400" i="0" u="none">
                <a:solidFill>
                  <a:srgbClr val="003300"/>
                </a:solidFill>
                <a:latin typeface="Times New Roman" pitchFamily="18" charset="0"/>
                <a:ea typeface="宋体" pitchFamily="2" charset="-122"/>
                <a:sym typeface="Times New Roman" pitchFamily="18" charset="0"/>
              </a:defRPr>
            </a:lvl1pPr>
          </a:lstStyle>
          <a:p>
            <a:pPr eaLnBrk="1" hangingPunct="1" latinLnBrk="1" lvl="0"/>
            <a:r>
              <a:rPr altLang="en-US" lang="zh-CN">
                <a:effectLst>
                  <a:outerShdw algn="tl" blurRad="38100" dir="2700000" dist="38100">
                    <a:srgbClr val="C0C0C0"/>
                  </a:outerShdw>
                </a:effectLst>
              </a:rPr>
              <a:t>分支定界法</a:t>
            </a:r>
          </a:p>
        </p:txBody>
      </p:sp>
      <p:sp>
        <p:nvSpPr>
          <p:cNvPr id="1050538" name=""/>
          <p:cNvSpPr/>
          <p:nvPr>
            <p:ph type="body" sz="full" idx="1"/>
          </p:nvPr>
        </p:nvSpPr>
        <p:spPr>
          <a:xfrm rot="0">
            <a:off x="250825" y="1052512"/>
            <a:ext cx="3816350" cy="2881312"/>
          </a:xfrm>
          <a:prstGeom prst="rect"/>
          <a:noFill/>
          <a:ln>
            <a:noFill/>
          </a:ln>
        </p:spPr>
        <p:txBody>
          <a:bodyPr anchor="t" bIns="45720" lIns="91440" rIns="91440" tIns="45720" vert="horz"/>
          <a:lstStyle>
            <a:lvl1pPr algn="l" fontAlgn="base" indent="-342900" latinLnBrk="1" marL="342900" rtl="0">
              <a:lnSpc>
                <a:spcPct val="120000"/>
              </a:lnSpc>
              <a:spcBef>
                <a:spcPct val="15000"/>
              </a:spcBef>
              <a:spcAft>
                <a:spcPct val="0"/>
              </a:spcAft>
              <a:buSzPct val="85000"/>
              <a:buFontTx/>
              <a:buChar char="•"/>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285750" latinLnBrk="1" marL="830262" rtl="0">
              <a:lnSpc>
                <a:spcPct val="100000"/>
              </a:lnSpc>
              <a:spcBef>
                <a:spcPct val="20000"/>
              </a:spcBef>
              <a:spcAft>
                <a:spcPct val="0"/>
              </a:spcAft>
              <a:buClr>
                <a:schemeClr val="dk2"/>
              </a:buClr>
              <a:buSzPct val="70000"/>
              <a:buFont typeface="Wingdings" pitchFamily="2" charset="2"/>
              <a:buChar char="n"/>
              <a:defRPr baseline="0" b="1" sz="2600" i="0" u="none">
                <a:solidFill>
                  <a:srgbClr val="003300"/>
                </a:solidFill>
                <a:latin typeface="Times New Roman" pitchFamily="18" charset="0"/>
                <a:ea typeface="华文细黑" pitchFamily="2" charset="-122"/>
                <a:sym typeface="Times New Roman" pitchFamily="18" charset="0"/>
              </a:defRPr>
            </a:lvl2pPr>
            <a:lvl3pPr algn="l" fontAlgn="base" indent="-228600" latinLnBrk="1" marL="1238250" rtl="0">
              <a:lnSpc>
                <a:spcPct val="100000"/>
              </a:lnSpc>
              <a:spcBef>
                <a:spcPct val="20000"/>
              </a:spcBef>
              <a:spcAft>
                <a:spcPct val="0"/>
              </a:spcAft>
              <a:buSzPct val="70000"/>
              <a:buFont typeface="Wingdings" pitchFamily="2" charset="2"/>
              <a:buChar char="•"/>
              <a:defRPr baseline="0" b="1" sz="2400" i="0" u="none">
                <a:solidFill>
                  <a:srgbClr val="003300"/>
                </a:solidFill>
                <a:latin typeface="Times New Roman" pitchFamily="18" charset="0"/>
                <a:ea typeface="华文细黑" pitchFamily="2" charset="-122"/>
                <a:sym typeface="Times New Roman" pitchFamily="18" charset="0"/>
              </a:defRPr>
            </a:lvl3pPr>
            <a:lvl4pPr algn="l" fontAlgn="base" indent="-228600" latinLnBrk="1" marL="1646237" rtl="0">
              <a:lnSpc>
                <a:spcPct val="100000"/>
              </a:lnSpc>
              <a:spcBef>
                <a:spcPct val="20000"/>
              </a:spcBef>
              <a:spcAft>
                <a:spcPct val="0"/>
              </a:spcAft>
              <a:buSzPct val="70000"/>
              <a:buFont typeface="Wingdings" pitchFamily="2" charset="2"/>
              <a:buChar char="n"/>
              <a:defRPr baseline="0" b="0" sz="2000" i="0" u="none">
                <a:solidFill>
                  <a:schemeClr val="dk1"/>
                </a:solidFill>
                <a:latin typeface="Times New Roman" pitchFamily="18" charset="0"/>
                <a:ea typeface="宋体" pitchFamily="2" charset="-122"/>
                <a:sym typeface="Times New Roman" pitchFamily="18" charset="0"/>
              </a:defRPr>
            </a:lvl4pPr>
            <a:lvl5pPr algn="l" fontAlgn="base" indent="-228600" latinLnBrk="1" marL="2057400" rtl="0">
              <a:lnSpc>
                <a:spcPct val="100000"/>
              </a:lnSpc>
              <a:spcBef>
                <a:spcPct val="20000"/>
              </a:spcBef>
              <a:spcAft>
                <a:spcPct val="0"/>
              </a:spcAft>
              <a:buSzPct val="100000"/>
              <a:buFontTx/>
              <a:buChar char="•"/>
              <a:defRPr baseline="0" b="0" sz="2000" i="0" u="none">
                <a:solidFill>
                  <a:schemeClr val="dk1"/>
                </a:solidFill>
                <a:latin typeface="Times New Roman" pitchFamily="18" charset="0"/>
                <a:ea typeface="宋体" pitchFamily="2" charset="-122"/>
                <a:sym typeface="Times New Roman" pitchFamily="18" charset="0"/>
              </a:defRPr>
            </a:lvl5pPr>
          </a:lstStyle>
          <a:p>
            <a:pPr eaLnBrk="1" hangingPunct="1" indent="0" latinLnBrk="1" lvl="0" marL="0">
              <a:buFontTx/>
              <a:buNone/>
            </a:pPr>
            <a:r>
              <a:rPr altLang="en-US" sz="2200" lang="zh-CN"/>
              <a:t>先求</a:t>
            </a:r>
            <a:r>
              <a:rPr altLang="zh-CN" sz="2200" i="1" lang="en-US"/>
              <a:t>LP1</a:t>
            </a:r>
            <a:r>
              <a:rPr altLang="en-US" sz="2200" lang="zh-CN"/>
              <a:t>,如图所示。此时在</a:t>
            </a:r>
            <a:r>
              <a:rPr altLang="zh-CN" sz="2200" i="1" lang="en-US"/>
              <a:t>B</a:t>
            </a:r>
            <a:r>
              <a:rPr altLang="en-US" sz="2200" lang="zh-CN"/>
              <a:t>点取得最优解。</a:t>
            </a:r>
          </a:p>
          <a:p>
            <a:pPr eaLnBrk="1" hangingPunct="1" indent="0" latinLnBrk="1" lvl="0" marL="0">
              <a:buFontTx/>
              <a:buNone/>
            </a:pPr>
            <a:r>
              <a:rPr altLang="zh-CN" sz="2200" i="1" lang="en-US"/>
              <a:t>x</a:t>
            </a:r>
            <a:r>
              <a:rPr altLang="zh-CN" baseline="-25000" sz="2200" i="1" lang="en-US"/>
              <a:t>1</a:t>
            </a:r>
            <a:r>
              <a:rPr altLang="en-US" sz="2200" lang="zh-CN"/>
              <a:t>＝</a:t>
            </a:r>
            <a:r>
              <a:rPr altLang="zh-CN" sz="2200" lang="en-US"/>
              <a:t>1, </a:t>
            </a:r>
            <a:r>
              <a:rPr altLang="zh-CN" sz="2200" i="1" lang="en-US"/>
              <a:t>x</a:t>
            </a:r>
            <a:r>
              <a:rPr altLang="zh-CN" baseline="-25000" sz="2200" i="1" lang="en-US"/>
              <a:t>2</a:t>
            </a:r>
            <a:r>
              <a:rPr altLang="zh-CN" sz="2200" lang="en-US"/>
              <a:t> =3, Z</a:t>
            </a:r>
            <a:r>
              <a:rPr altLang="zh-CN" baseline="30000" sz="2200" lang="en-US"/>
              <a:t>(1)</a:t>
            </a:r>
            <a:r>
              <a:rPr altLang="en-US" sz="2200" lang="zh-CN"/>
              <a:t>＝－</a:t>
            </a:r>
            <a:r>
              <a:rPr altLang="zh-CN" sz="2200" lang="en-US"/>
              <a:t>16</a:t>
            </a:r>
          </a:p>
          <a:p>
            <a:pPr eaLnBrk="1" hangingPunct="1" indent="0" latinLnBrk="1" lvl="0" marL="0">
              <a:buFontTx/>
              <a:buNone/>
            </a:pPr>
            <a:r>
              <a:rPr altLang="en-US" sz="2200" lang="zh-CN"/>
              <a:t>找到整数解，问题已探明，此枝停止计算。</a:t>
            </a:r>
          </a:p>
        </p:txBody>
      </p:sp>
      <p:sp>
        <p:nvSpPr>
          <p:cNvPr id="1050539" name=""/>
          <p:cNvSpPr/>
          <p:nvPr/>
        </p:nvSpPr>
        <p:spPr>
          <a:xfrm rot="0">
            <a:off x="5772150" y="4589462"/>
            <a:ext cx="838200" cy="0"/>
          </a:xfrm>
          <a:prstGeom prst="line"/>
          <a:noFill/>
          <a:ln w="9525" cap="flat" cmpd="sng">
            <a:solidFill>
              <a:schemeClr val="dk1">
                <a:alpha val="100000"/>
              </a:schemeClr>
            </a:solidFill>
            <a:prstDash val="dash"/>
            <a:round/>
          </a:ln>
        </p:spPr>
      </p:sp>
      <p:sp>
        <p:nvSpPr>
          <p:cNvPr id="1050540" name=""/>
          <p:cNvSpPr/>
          <p:nvPr/>
        </p:nvSpPr>
        <p:spPr>
          <a:xfrm rot="0">
            <a:off x="5848350" y="4513262"/>
            <a:ext cx="609600" cy="152400"/>
          </a:xfrm>
          <a:prstGeom prst="rect"/>
          <a:solidFill>
            <a:schemeClr val="hlink"/>
          </a:solidFill>
          <a:ln>
            <a:noFill/>
          </a:ln>
        </p:spPr>
        <p:txBody>
          <a:bodyPr anchor="ctr" bIns="45720" lIns="91440" rIns="91440" tIns="45720" vert="horz" wrap="none"/>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eaLnBrk="1" hangingPunct="1" latinLnBrk="1" lvl="0"/>
            <a:endParaRPr altLang="en-US" lang="zh-CN"/>
          </a:p>
        </p:txBody>
      </p:sp>
      <p:sp>
        <p:nvSpPr>
          <p:cNvPr id="1050541" name=""/>
          <p:cNvSpPr/>
          <p:nvPr/>
        </p:nvSpPr>
        <p:spPr>
          <a:xfrm rot="0">
            <a:off x="5772150" y="3751262"/>
            <a:ext cx="838200" cy="0"/>
          </a:xfrm>
          <a:prstGeom prst="line"/>
          <a:noFill/>
          <a:ln w="9525" cap="flat" cmpd="sng">
            <a:solidFill>
              <a:schemeClr val="dk1">
                <a:alpha val="100000"/>
              </a:schemeClr>
            </a:solidFill>
            <a:prstDash val="dash"/>
            <a:round/>
          </a:ln>
        </p:spPr>
      </p:sp>
      <p:sp>
        <p:nvSpPr>
          <p:cNvPr id="1050542" name=""/>
          <p:cNvSpPr/>
          <p:nvPr/>
        </p:nvSpPr>
        <p:spPr>
          <a:xfrm rot="0">
            <a:off x="5848350" y="2608262"/>
            <a:ext cx="1295400" cy="304800"/>
          </a:xfrm>
          <a:prstGeom prst="line"/>
          <a:noFill/>
          <a:ln w="28575" cap="flat" cmpd="sng">
            <a:solidFill>
              <a:schemeClr val="accent2">
                <a:alpha val="100000"/>
              </a:schemeClr>
            </a:solidFill>
            <a:prstDash val="lgDash"/>
            <a:round/>
          </a:ln>
        </p:spPr>
      </p:sp>
      <p:sp>
        <p:nvSpPr>
          <p:cNvPr id="1050543" name=""/>
          <p:cNvSpPr/>
          <p:nvPr/>
        </p:nvSpPr>
        <p:spPr>
          <a:xfrm rot="0">
            <a:off x="4933950" y="1541462"/>
            <a:ext cx="0" cy="4062412"/>
          </a:xfrm>
          <a:prstGeom prst="line"/>
          <a:noFill/>
          <a:ln w="28575" cap="flat" cmpd="sng">
            <a:solidFill>
              <a:schemeClr val="dk1">
                <a:alpha val="100000"/>
              </a:schemeClr>
            </a:solidFill>
            <a:prstDash val="solid"/>
            <a:round/>
            <a:headEnd type="triangle" w="med" len="med"/>
          </a:ln>
        </p:spPr>
      </p:sp>
      <p:sp>
        <p:nvSpPr>
          <p:cNvPr id="1050544" name=""/>
          <p:cNvSpPr/>
          <p:nvPr/>
        </p:nvSpPr>
        <p:spPr>
          <a:xfrm rot="0">
            <a:off x="4095750" y="5351462"/>
            <a:ext cx="4724400" cy="0"/>
          </a:xfrm>
          <a:prstGeom prst="line"/>
          <a:noFill/>
          <a:ln w="28575" cap="flat" cmpd="sng">
            <a:solidFill>
              <a:schemeClr val="dk1">
                <a:alpha val="100000"/>
              </a:schemeClr>
            </a:solidFill>
            <a:prstDash val="solid"/>
            <a:round/>
            <a:tailEnd type="triangle" w="med" len="med"/>
          </a:ln>
        </p:spPr>
      </p:sp>
      <p:sp>
        <p:nvSpPr>
          <p:cNvPr id="1050545" name=""/>
          <p:cNvSpPr/>
          <p:nvPr/>
        </p:nvSpPr>
        <p:spPr>
          <a:xfrm rot="0">
            <a:off x="4933950" y="4589462"/>
            <a:ext cx="76200" cy="0"/>
          </a:xfrm>
          <a:prstGeom prst="line"/>
          <a:noFill/>
          <a:ln w="9525" cap="flat" cmpd="sng">
            <a:solidFill>
              <a:schemeClr val="dk1">
                <a:alpha val="100000"/>
              </a:schemeClr>
            </a:solidFill>
            <a:prstDash val="solid"/>
            <a:round/>
          </a:ln>
        </p:spPr>
      </p:sp>
      <p:sp>
        <p:nvSpPr>
          <p:cNvPr id="1050546" name=""/>
          <p:cNvSpPr/>
          <p:nvPr/>
        </p:nvSpPr>
        <p:spPr>
          <a:xfrm rot="0">
            <a:off x="4933950" y="3751262"/>
            <a:ext cx="76200" cy="0"/>
          </a:xfrm>
          <a:prstGeom prst="line"/>
          <a:noFill/>
          <a:ln w="9525" cap="flat" cmpd="sng">
            <a:solidFill>
              <a:schemeClr val="dk1">
                <a:alpha val="100000"/>
              </a:schemeClr>
            </a:solidFill>
            <a:prstDash val="solid"/>
            <a:round/>
          </a:ln>
        </p:spPr>
      </p:sp>
      <p:sp>
        <p:nvSpPr>
          <p:cNvPr id="1050547" name=""/>
          <p:cNvSpPr/>
          <p:nvPr/>
        </p:nvSpPr>
        <p:spPr>
          <a:xfrm rot="0">
            <a:off x="4933950" y="2989262"/>
            <a:ext cx="76200" cy="0"/>
          </a:xfrm>
          <a:prstGeom prst="line"/>
          <a:noFill/>
          <a:ln w="9525" cap="flat" cmpd="sng">
            <a:solidFill>
              <a:schemeClr val="dk1">
                <a:alpha val="100000"/>
              </a:schemeClr>
            </a:solidFill>
            <a:prstDash val="solid"/>
            <a:round/>
          </a:ln>
        </p:spPr>
      </p:sp>
      <p:sp>
        <p:nvSpPr>
          <p:cNvPr id="1050548" name=""/>
          <p:cNvSpPr/>
          <p:nvPr/>
        </p:nvSpPr>
        <p:spPr>
          <a:xfrm rot="0">
            <a:off x="4933950" y="2227262"/>
            <a:ext cx="76200" cy="0"/>
          </a:xfrm>
          <a:prstGeom prst="line"/>
          <a:noFill/>
          <a:ln w="9525" cap="flat" cmpd="sng">
            <a:solidFill>
              <a:schemeClr val="dk1">
                <a:alpha val="100000"/>
              </a:schemeClr>
            </a:solidFill>
            <a:prstDash val="solid"/>
            <a:round/>
          </a:ln>
        </p:spPr>
      </p:sp>
      <p:sp>
        <p:nvSpPr>
          <p:cNvPr id="1050549" name=""/>
          <p:cNvSpPr/>
          <p:nvPr/>
        </p:nvSpPr>
        <p:spPr>
          <a:xfrm rot="0" flipH="1">
            <a:off x="5772150" y="5351462"/>
            <a:ext cx="76200" cy="0"/>
          </a:xfrm>
          <a:prstGeom prst="line"/>
          <a:noFill/>
          <a:ln w="9525" cap="flat" cmpd="sng">
            <a:solidFill>
              <a:schemeClr val="dk1">
                <a:alpha val="100000"/>
              </a:schemeClr>
            </a:solidFill>
            <a:prstDash val="solid"/>
            <a:round/>
          </a:ln>
        </p:spPr>
      </p:sp>
      <p:sp>
        <p:nvSpPr>
          <p:cNvPr id="1050550" name=""/>
          <p:cNvSpPr/>
          <p:nvPr/>
        </p:nvSpPr>
        <p:spPr>
          <a:xfrm rot="0" flipV="1">
            <a:off x="5772150" y="5275262"/>
            <a:ext cx="0" cy="76200"/>
          </a:xfrm>
          <a:prstGeom prst="line"/>
          <a:noFill/>
          <a:ln w="9525" cap="flat" cmpd="sng">
            <a:solidFill>
              <a:schemeClr val="dk1">
                <a:alpha val="100000"/>
              </a:schemeClr>
            </a:solidFill>
            <a:prstDash val="solid"/>
            <a:round/>
          </a:ln>
        </p:spPr>
      </p:sp>
      <p:sp>
        <p:nvSpPr>
          <p:cNvPr id="1050551" name=""/>
          <p:cNvSpPr/>
          <p:nvPr/>
        </p:nvSpPr>
        <p:spPr>
          <a:xfrm rot="0" flipV="1">
            <a:off x="6534150" y="5275262"/>
            <a:ext cx="0" cy="76200"/>
          </a:xfrm>
          <a:prstGeom prst="line"/>
          <a:noFill/>
          <a:ln w="9525" cap="flat" cmpd="sng">
            <a:solidFill>
              <a:schemeClr val="dk1">
                <a:alpha val="100000"/>
              </a:schemeClr>
            </a:solidFill>
            <a:prstDash val="solid"/>
            <a:round/>
          </a:ln>
        </p:spPr>
      </p:sp>
      <p:sp>
        <p:nvSpPr>
          <p:cNvPr id="1050552" name=""/>
          <p:cNvSpPr/>
          <p:nvPr/>
        </p:nvSpPr>
        <p:spPr>
          <a:xfrm rot="0" flipV="1">
            <a:off x="7296150" y="5275262"/>
            <a:ext cx="0" cy="76200"/>
          </a:xfrm>
          <a:prstGeom prst="line"/>
          <a:noFill/>
          <a:ln w="9525" cap="flat" cmpd="sng">
            <a:solidFill>
              <a:schemeClr val="dk1">
                <a:alpha val="100000"/>
              </a:schemeClr>
            </a:solidFill>
            <a:prstDash val="solid"/>
            <a:round/>
          </a:ln>
        </p:spPr>
      </p:sp>
      <p:sp>
        <p:nvSpPr>
          <p:cNvPr id="1050553" name=""/>
          <p:cNvSpPr/>
          <p:nvPr/>
        </p:nvSpPr>
        <p:spPr>
          <a:xfrm rot="0" flipV="1">
            <a:off x="8058150" y="5275262"/>
            <a:ext cx="0" cy="76200"/>
          </a:xfrm>
          <a:prstGeom prst="line"/>
          <a:noFill/>
          <a:ln w="9525" cap="flat" cmpd="sng">
            <a:solidFill>
              <a:schemeClr val="dk1">
                <a:alpha val="100000"/>
              </a:schemeClr>
            </a:solidFill>
            <a:prstDash val="solid"/>
            <a:round/>
          </a:ln>
        </p:spPr>
      </p:sp>
      <p:sp>
        <p:nvSpPr>
          <p:cNvPr id="1050554" name=""/>
          <p:cNvSpPr/>
          <p:nvPr/>
        </p:nvSpPr>
        <p:spPr>
          <a:xfrm rot="0">
            <a:off x="8210550" y="5326062"/>
            <a:ext cx="438150" cy="457200"/>
          </a:xfrm>
          <a:prstGeom prst="rect"/>
          <a:noFill/>
          <a:ln>
            <a:noFill/>
          </a:ln>
        </p:spPr>
        <p:txBody>
          <a:bodyPr anchor="t" bIns="45720" lIns="91440" rIns="91440" tIns="45720" vert="horz" wrap="none">
            <a:spAutoFit/>
          </a:bodyPr>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eaLnBrk="1" hangingPunct="1" latinLnBrk="1" lvl="0">
              <a:lnSpc>
                <a:spcPct val="100000"/>
              </a:lnSpc>
              <a:spcBef>
                <a:spcPct val="0"/>
              </a:spcBef>
              <a:buFontTx/>
              <a:buNone/>
            </a:pPr>
            <a:r>
              <a:rPr altLang="zh-CN" i="1" lang="en-US">
                <a:ea typeface="楷体_GB2312" pitchFamily="49" charset="-122"/>
              </a:rPr>
              <a:t>x</a:t>
            </a:r>
            <a:r>
              <a:rPr altLang="zh-CN" baseline="-30000" i="1" lang="en-US">
                <a:ea typeface="楷体_GB2312" pitchFamily="49" charset="-122"/>
              </a:rPr>
              <a:t>1</a:t>
            </a:r>
          </a:p>
        </p:txBody>
      </p:sp>
      <p:sp>
        <p:nvSpPr>
          <p:cNvPr id="1050555" name=""/>
          <p:cNvSpPr/>
          <p:nvPr/>
        </p:nvSpPr>
        <p:spPr>
          <a:xfrm rot="0">
            <a:off x="4324350" y="1744662"/>
            <a:ext cx="438150" cy="457200"/>
          </a:xfrm>
          <a:prstGeom prst="rect"/>
          <a:noFill/>
          <a:ln>
            <a:noFill/>
          </a:ln>
        </p:spPr>
        <p:txBody>
          <a:bodyPr anchor="t" bIns="45720" lIns="91440" rIns="91440" tIns="45720" vert="horz" wrap="none">
            <a:spAutoFit/>
          </a:bodyPr>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eaLnBrk="1" hangingPunct="1" latinLnBrk="1" lvl="0">
              <a:lnSpc>
                <a:spcPct val="100000"/>
              </a:lnSpc>
              <a:spcBef>
                <a:spcPct val="0"/>
              </a:spcBef>
              <a:buFontTx/>
              <a:buNone/>
            </a:pPr>
            <a:r>
              <a:rPr altLang="zh-CN" i="1" lang="en-US">
                <a:ea typeface="楷体_GB2312" pitchFamily="49" charset="-122"/>
              </a:rPr>
              <a:t>x</a:t>
            </a:r>
            <a:r>
              <a:rPr altLang="zh-CN" baseline="-30000" i="1" lang="en-US">
                <a:ea typeface="楷体_GB2312" pitchFamily="49" charset="-122"/>
              </a:rPr>
              <a:t>2</a:t>
            </a:r>
          </a:p>
        </p:txBody>
      </p:sp>
      <p:sp>
        <p:nvSpPr>
          <p:cNvPr id="1050556" name=""/>
          <p:cNvSpPr/>
          <p:nvPr/>
        </p:nvSpPr>
        <p:spPr>
          <a:xfrm rot="0" flipH="1" flipV="1">
            <a:off x="5238750" y="1693862"/>
            <a:ext cx="3352800" cy="2819400"/>
          </a:xfrm>
          <a:prstGeom prst="line"/>
          <a:noFill/>
          <a:ln w="28575" cap="flat" cmpd="sng">
            <a:solidFill>
              <a:schemeClr val="dk1">
                <a:alpha val="100000"/>
              </a:schemeClr>
            </a:solidFill>
            <a:prstDash val="solid"/>
            <a:round/>
          </a:ln>
        </p:spPr>
      </p:sp>
      <p:sp>
        <p:nvSpPr>
          <p:cNvPr id="1050557" name=""/>
          <p:cNvSpPr/>
          <p:nvPr/>
        </p:nvSpPr>
        <p:spPr>
          <a:xfrm rot="0">
            <a:off x="6762750" y="1641475"/>
            <a:ext cx="488950" cy="457200"/>
          </a:xfrm>
          <a:prstGeom prst="rect"/>
          <a:noFill/>
          <a:ln>
            <a:noFill/>
          </a:ln>
        </p:spPr>
        <p:txBody>
          <a:bodyPr anchor="t" bIns="45720" lIns="91440" rIns="91440" tIns="45720" vert="horz" wrap="none">
            <a:spAutoFit/>
          </a:bodyPr>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eaLnBrk="1" hangingPunct="1" latinLnBrk="1" lvl="0">
              <a:lnSpc>
                <a:spcPct val="100000"/>
              </a:lnSpc>
              <a:spcBef>
                <a:spcPct val="0"/>
              </a:spcBef>
              <a:buFontTx/>
              <a:buNone/>
            </a:pPr>
            <a:r>
              <a:rPr altLang="zh-CN" lang="en-US">
                <a:ea typeface="宋体" pitchFamily="2" charset="-122"/>
              </a:rPr>
              <a:t>⑴</a:t>
            </a:r>
          </a:p>
        </p:txBody>
      </p:sp>
      <p:sp>
        <p:nvSpPr>
          <p:cNvPr id="1050558" name=""/>
          <p:cNvSpPr/>
          <p:nvPr/>
        </p:nvSpPr>
        <p:spPr>
          <a:xfrm rot="0">
            <a:off x="5238750" y="1412875"/>
            <a:ext cx="488950" cy="457200"/>
          </a:xfrm>
          <a:prstGeom prst="rect"/>
          <a:noFill/>
          <a:ln>
            <a:noFill/>
          </a:ln>
        </p:spPr>
        <p:txBody>
          <a:bodyPr anchor="t" bIns="45720" lIns="91440" rIns="91440" tIns="45720" vert="horz" wrap="none">
            <a:spAutoFit/>
          </a:bodyPr>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eaLnBrk="1" hangingPunct="1" latinLnBrk="1" lvl="0">
              <a:lnSpc>
                <a:spcPct val="100000"/>
              </a:lnSpc>
              <a:spcBef>
                <a:spcPct val="0"/>
              </a:spcBef>
              <a:buFontTx/>
              <a:buNone/>
            </a:pPr>
            <a:r>
              <a:rPr altLang="zh-CN" lang="en-US">
                <a:ea typeface="宋体" pitchFamily="2" charset="-122"/>
              </a:rPr>
              <a:t>⑵</a:t>
            </a:r>
          </a:p>
        </p:txBody>
      </p:sp>
      <p:sp>
        <p:nvSpPr>
          <p:cNvPr id="1050559" name=""/>
          <p:cNvSpPr/>
          <p:nvPr/>
        </p:nvSpPr>
        <p:spPr>
          <a:xfrm rot="0" flipV="1">
            <a:off x="4400550" y="2074862"/>
            <a:ext cx="2362200" cy="2209800"/>
          </a:xfrm>
          <a:prstGeom prst="line"/>
          <a:noFill/>
          <a:ln w="28575" cap="flat" cmpd="sng">
            <a:solidFill>
              <a:schemeClr val="dk1">
                <a:alpha val="100000"/>
              </a:schemeClr>
            </a:solidFill>
            <a:prstDash val="solid"/>
            <a:round/>
          </a:ln>
        </p:spPr>
      </p:sp>
      <p:sp>
        <p:nvSpPr>
          <p:cNvPr id="1050560" name=""/>
          <p:cNvSpPr txBox="1"/>
          <p:nvPr/>
        </p:nvSpPr>
        <p:spPr>
          <a:xfrm rot="0">
            <a:off x="4552950" y="2787650"/>
            <a:ext cx="336550" cy="457200"/>
          </a:xfrm>
          <a:prstGeom prst="rect"/>
          <a:noFill/>
          <a:ln>
            <a:noFill/>
          </a:ln>
        </p:spPr>
        <p:txBody>
          <a:bodyPr anchor="t" bIns="45720" lIns="91440" rIns="91440" tIns="45720" vert="horz" wrap="none">
            <a:spAutoFit/>
          </a:bodyPr>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eaLnBrk="1" hangingPunct="1" latinLnBrk="1" lvl="0">
              <a:lnSpc>
                <a:spcPct val="100000"/>
              </a:lnSpc>
              <a:spcBef>
                <a:spcPct val="0"/>
              </a:spcBef>
              <a:buFontTx/>
              <a:buNone/>
            </a:pPr>
            <a:r>
              <a:rPr altLang="zh-CN" lang="en-US">
                <a:ea typeface="宋体" pitchFamily="2" charset="-122"/>
              </a:rPr>
              <a:t>3</a:t>
            </a:r>
          </a:p>
        </p:txBody>
      </p:sp>
      <p:sp>
        <p:nvSpPr>
          <p:cNvPr id="1050561" name=""/>
          <p:cNvSpPr txBox="1"/>
          <p:nvPr/>
        </p:nvSpPr>
        <p:spPr>
          <a:xfrm rot="0">
            <a:off x="7143750" y="5302250"/>
            <a:ext cx="336550" cy="457200"/>
          </a:xfrm>
          <a:prstGeom prst="rect"/>
          <a:noFill/>
          <a:ln>
            <a:noFill/>
          </a:ln>
        </p:spPr>
        <p:txBody>
          <a:bodyPr anchor="t" bIns="45720" lIns="91440" rIns="91440" tIns="45720" vert="horz" wrap="none">
            <a:spAutoFit/>
          </a:bodyPr>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eaLnBrk="1" hangingPunct="1" latinLnBrk="1" lvl="0">
              <a:lnSpc>
                <a:spcPct val="100000"/>
              </a:lnSpc>
              <a:spcBef>
                <a:spcPct val="0"/>
              </a:spcBef>
              <a:buFontTx/>
              <a:buNone/>
            </a:pPr>
            <a:r>
              <a:rPr altLang="zh-CN" lang="en-US">
                <a:ea typeface="宋体" pitchFamily="2" charset="-122"/>
              </a:rPr>
              <a:t>3</a:t>
            </a:r>
          </a:p>
        </p:txBody>
      </p:sp>
      <p:sp>
        <p:nvSpPr>
          <p:cNvPr id="1050562" name=""/>
          <p:cNvSpPr txBox="1"/>
          <p:nvPr/>
        </p:nvSpPr>
        <p:spPr>
          <a:xfrm rot="0">
            <a:off x="6305550" y="1946275"/>
            <a:ext cx="1851025" cy="457200"/>
          </a:xfrm>
          <a:prstGeom prst="rect"/>
          <a:noFill/>
          <a:ln>
            <a:noFill/>
          </a:ln>
        </p:spPr>
        <p:txBody>
          <a:bodyPr anchor="t" bIns="45720" lIns="91440" rIns="91440" tIns="45720" vert="horz" wrap="none">
            <a:spAutoFit/>
          </a:bodyPr>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eaLnBrk="1" hangingPunct="1" latinLnBrk="1" lvl="0">
              <a:lnSpc>
                <a:spcPct val="100000"/>
              </a:lnSpc>
              <a:spcBef>
                <a:spcPct val="0"/>
              </a:spcBef>
              <a:buFontTx/>
              <a:buNone/>
            </a:pPr>
            <a:r>
              <a:rPr altLang="zh-CN" lang="en-US">
                <a:ea typeface="宋体" pitchFamily="2" charset="-122"/>
              </a:rPr>
              <a:t>(18/11,40/11)</a:t>
            </a:r>
          </a:p>
        </p:txBody>
      </p:sp>
      <p:sp>
        <p:nvSpPr>
          <p:cNvPr id="1050563" name=""/>
          <p:cNvSpPr/>
          <p:nvPr/>
        </p:nvSpPr>
        <p:spPr>
          <a:xfrm rot="0">
            <a:off x="3943350" y="5122862"/>
            <a:ext cx="3124200" cy="685800"/>
          </a:xfrm>
          <a:prstGeom prst="line"/>
          <a:noFill/>
          <a:ln w="28575" cap="flat" cmpd="sng">
            <a:solidFill>
              <a:schemeClr val="dk1">
                <a:alpha val="100000"/>
              </a:schemeClr>
            </a:solidFill>
            <a:prstDash val="lgDash"/>
            <a:round/>
          </a:ln>
        </p:spPr>
      </p:sp>
      <p:sp>
        <p:nvSpPr>
          <p:cNvPr id="1050564" name=""/>
          <p:cNvSpPr/>
          <p:nvPr/>
        </p:nvSpPr>
        <p:spPr>
          <a:xfrm rot="0">
            <a:off x="6534150" y="2989262"/>
            <a:ext cx="609600" cy="0"/>
          </a:xfrm>
          <a:prstGeom prst="line"/>
          <a:noFill/>
          <a:ln w="9525" cap="flat" cmpd="sng">
            <a:solidFill>
              <a:schemeClr val="dk1">
                <a:alpha val="100000"/>
              </a:schemeClr>
            </a:solidFill>
            <a:prstDash val="dash"/>
            <a:round/>
          </a:ln>
        </p:spPr>
      </p:sp>
      <p:sp>
        <p:nvSpPr>
          <p:cNvPr id="1050565" name=""/>
          <p:cNvSpPr/>
          <p:nvPr/>
        </p:nvSpPr>
        <p:spPr>
          <a:xfrm rot="0">
            <a:off x="6534150" y="3751262"/>
            <a:ext cx="1447800" cy="0"/>
          </a:xfrm>
          <a:prstGeom prst="line"/>
          <a:noFill/>
          <a:ln w="9525" cap="flat" cmpd="sng">
            <a:solidFill>
              <a:schemeClr val="dk1">
                <a:alpha val="100000"/>
              </a:schemeClr>
            </a:solidFill>
            <a:prstDash val="dash"/>
            <a:round/>
          </a:ln>
        </p:spPr>
      </p:sp>
      <p:sp>
        <p:nvSpPr>
          <p:cNvPr id="1050566" name=""/>
          <p:cNvSpPr/>
          <p:nvPr/>
        </p:nvSpPr>
        <p:spPr>
          <a:xfrm rot="0">
            <a:off x="6534150" y="4589462"/>
            <a:ext cx="1981200" cy="0"/>
          </a:xfrm>
          <a:prstGeom prst="line"/>
          <a:noFill/>
          <a:ln w="9525" cap="flat" cmpd="sng">
            <a:solidFill>
              <a:schemeClr val="dk1">
                <a:alpha val="100000"/>
              </a:schemeClr>
            </a:solidFill>
            <a:prstDash val="dash"/>
            <a:round/>
          </a:ln>
        </p:spPr>
      </p:sp>
      <p:sp>
        <p:nvSpPr>
          <p:cNvPr id="1050567" name=""/>
          <p:cNvSpPr/>
          <p:nvPr/>
        </p:nvSpPr>
        <p:spPr>
          <a:xfrm rot="0">
            <a:off x="4933950" y="2227262"/>
            <a:ext cx="2209800" cy="0"/>
          </a:xfrm>
          <a:prstGeom prst="line"/>
          <a:noFill/>
          <a:ln w="9525" cap="flat" cmpd="sng">
            <a:solidFill>
              <a:schemeClr val="dk1">
                <a:alpha val="100000"/>
              </a:schemeClr>
            </a:solidFill>
            <a:prstDash val="dash"/>
            <a:round/>
          </a:ln>
        </p:spPr>
      </p:sp>
      <p:sp>
        <p:nvSpPr>
          <p:cNvPr id="1050568" name=""/>
          <p:cNvSpPr/>
          <p:nvPr/>
        </p:nvSpPr>
        <p:spPr>
          <a:xfrm rot="0" flipV="1">
            <a:off x="5772150" y="1617662"/>
            <a:ext cx="0" cy="3733800"/>
          </a:xfrm>
          <a:prstGeom prst="line"/>
          <a:noFill/>
          <a:ln w="28575" cap="flat" cmpd="sng">
            <a:solidFill>
              <a:schemeClr val="accent2">
                <a:alpha val="100000"/>
              </a:schemeClr>
            </a:solidFill>
            <a:prstDash val="solid"/>
            <a:round/>
          </a:ln>
        </p:spPr>
      </p:sp>
      <p:sp>
        <p:nvSpPr>
          <p:cNvPr id="1050569" name=""/>
          <p:cNvSpPr/>
          <p:nvPr/>
        </p:nvSpPr>
        <p:spPr>
          <a:xfrm rot="0" flipV="1">
            <a:off x="6534150" y="1617662"/>
            <a:ext cx="0" cy="3733800"/>
          </a:xfrm>
          <a:prstGeom prst="line"/>
          <a:noFill/>
          <a:ln w="28575" cap="flat" cmpd="sng">
            <a:solidFill>
              <a:schemeClr val="accent2">
                <a:alpha val="100000"/>
              </a:schemeClr>
            </a:solidFill>
            <a:prstDash val="solid"/>
            <a:round/>
          </a:ln>
        </p:spPr>
      </p:sp>
      <p:sp>
        <p:nvSpPr>
          <p:cNvPr id="1050570" name=""/>
          <p:cNvSpPr/>
          <p:nvPr/>
        </p:nvSpPr>
        <p:spPr>
          <a:xfrm rot="0" flipV="1">
            <a:off x="7296150" y="3065462"/>
            <a:ext cx="0" cy="2286000"/>
          </a:xfrm>
          <a:prstGeom prst="line"/>
          <a:noFill/>
          <a:ln w="9525" cap="flat" cmpd="sng">
            <a:solidFill>
              <a:schemeClr val="dk1">
                <a:alpha val="100000"/>
              </a:schemeClr>
            </a:solidFill>
            <a:prstDash val="dash"/>
            <a:round/>
          </a:ln>
        </p:spPr>
      </p:sp>
      <p:sp>
        <p:nvSpPr>
          <p:cNvPr id="1050571" name=""/>
          <p:cNvSpPr/>
          <p:nvPr/>
        </p:nvSpPr>
        <p:spPr>
          <a:xfrm rot="0">
            <a:off x="6457950" y="2913062"/>
            <a:ext cx="152400" cy="152400"/>
          </a:xfrm>
          <a:prstGeom prst="ellipse"/>
          <a:solidFill>
            <a:schemeClr val="lt2"/>
          </a:solidFill>
          <a:ln w="9525" cap="flat" cmpd="sng">
            <a:solidFill>
              <a:schemeClr val="dk1">
                <a:alpha val="100000"/>
              </a:schemeClr>
            </a:solidFill>
            <a:prstDash val="solid"/>
            <a:round/>
          </a:ln>
        </p:spPr>
        <p:txBody>
          <a:bodyPr anchor="ctr" bIns="45720" lIns="91440" rIns="91440" tIns="45720" vert="horz" wrap="none"/>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eaLnBrk="1" hangingPunct="1" latinLnBrk="1" lvl="0"/>
            <a:endParaRPr altLang="en-US" lang="zh-CN"/>
          </a:p>
        </p:txBody>
      </p:sp>
      <p:sp>
        <p:nvSpPr>
          <p:cNvPr id="1050572" name=""/>
          <p:cNvSpPr/>
          <p:nvPr/>
        </p:nvSpPr>
        <p:spPr>
          <a:xfrm rot="0">
            <a:off x="5695950" y="4513262"/>
            <a:ext cx="152400" cy="152400"/>
          </a:xfrm>
          <a:prstGeom prst="ellipse"/>
          <a:solidFill>
            <a:schemeClr val="lt2"/>
          </a:solidFill>
          <a:ln w="9525" cap="flat" cmpd="sng">
            <a:solidFill>
              <a:schemeClr val="dk1">
                <a:alpha val="100000"/>
              </a:schemeClr>
            </a:solidFill>
            <a:prstDash val="solid"/>
            <a:round/>
          </a:ln>
        </p:spPr>
        <p:txBody>
          <a:bodyPr anchor="ctr" bIns="45720" lIns="91440" rIns="91440" tIns="45720" vert="horz" wrap="none"/>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eaLnBrk="1" hangingPunct="1" latinLnBrk="1" lvl="0"/>
            <a:endParaRPr altLang="en-US" lang="zh-CN"/>
          </a:p>
        </p:txBody>
      </p:sp>
      <p:sp>
        <p:nvSpPr>
          <p:cNvPr id="1050573" name=""/>
          <p:cNvSpPr/>
          <p:nvPr/>
        </p:nvSpPr>
        <p:spPr>
          <a:xfrm rot="0">
            <a:off x="6457950" y="4513262"/>
            <a:ext cx="152400" cy="152400"/>
          </a:xfrm>
          <a:prstGeom prst="ellipse"/>
          <a:solidFill>
            <a:schemeClr val="lt2"/>
          </a:solidFill>
          <a:ln w="9525" cap="flat" cmpd="sng">
            <a:solidFill>
              <a:schemeClr val="dk1">
                <a:alpha val="100000"/>
              </a:schemeClr>
            </a:solidFill>
            <a:prstDash val="solid"/>
            <a:round/>
          </a:ln>
        </p:spPr>
        <p:txBody>
          <a:bodyPr anchor="ctr" bIns="45720" lIns="91440" rIns="91440" tIns="45720" vert="horz" wrap="none"/>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eaLnBrk="1" hangingPunct="1" latinLnBrk="1" lvl="0"/>
            <a:endParaRPr altLang="en-US" lang="zh-CN"/>
          </a:p>
        </p:txBody>
      </p:sp>
      <p:sp>
        <p:nvSpPr>
          <p:cNvPr id="1050574" name=""/>
          <p:cNvSpPr/>
          <p:nvPr/>
        </p:nvSpPr>
        <p:spPr>
          <a:xfrm rot="0">
            <a:off x="7219950" y="4513262"/>
            <a:ext cx="152400" cy="152400"/>
          </a:xfrm>
          <a:prstGeom prst="ellipse"/>
          <a:solidFill>
            <a:schemeClr val="lt2"/>
          </a:solidFill>
          <a:ln w="9525" cap="flat" cmpd="sng">
            <a:solidFill>
              <a:schemeClr val="dk1">
                <a:alpha val="100000"/>
              </a:schemeClr>
            </a:solidFill>
            <a:prstDash val="solid"/>
            <a:round/>
          </a:ln>
        </p:spPr>
        <p:txBody>
          <a:bodyPr anchor="ctr" bIns="45720" lIns="91440" rIns="91440" tIns="45720" vert="horz" wrap="none"/>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eaLnBrk="1" hangingPunct="1" latinLnBrk="1" lvl="0"/>
            <a:endParaRPr altLang="en-US" lang="zh-CN"/>
          </a:p>
        </p:txBody>
      </p:sp>
      <p:sp>
        <p:nvSpPr>
          <p:cNvPr id="1050575" name=""/>
          <p:cNvSpPr/>
          <p:nvPr/>
        </p:nvSpPr>
        <p:spPr>
          <a:xfrm rot="0">
            <a:off x="6457950" y="3675062"/>
            <a:ext cx="152400" cy="152400"/>
          </a:xfrm>
          <a:prstGeom prst="ellipse"/>
          <a:solidFill>
            <a:schemeClr val="lt2"/>
          </a:solidFill>
          <a:ln w="9525" cap="flat" cmpd="sng">
            <a:solidFill>
              <a:schemeClr val="dk1">
                <a:alpha val="100000"/>
              </a:schemeClr>
            </a:solidFill>
            <a:prstDash val="solid"/>
            <a:round/>
          </a:ln>
        </p:spPr>
        <p:txBody>
          <a:bodyPr anchor="ctr" bIns="45720" lIns="91440" rIns="91440" tIns="45720" vert="horz" wrap="none"/>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eaLnBrk="1" hangingPunct="1" latinLnBrk="1" lvl="0"/>
            <a:endParaRPr altLang="en-US" lang="zh-CN"/>
          </a:p>
        </p:txBody>
      </p:sp>
      <p:sp>
        <p:nvSpPr>
          <p:cNvPr id="1050576" name=""/>
          <p:cNvSpPr/>
          <p:nvPr/>
        </p:nvSpPr>
        <p:spPr>
          <a:xfrm rot="0">
            <a:off x="7981950" y="5275262"/>
            <a:ext cx="152400" cy="152400"/>
          </a:xfrm>
          <a:prstGeom prst="ellipse"/>
          <a:solidFill>
            <a:schemeClr val="lt2"/>
          </a:solidFill>
          <a:ln w="9525" cap="flat" cmpd="sng">
            <a:solidFill>
              <a:schemeClr val="dk1">
                <a:alpha val="100000"/>
              </a:schemeClr>
            </a:solidFill>
            <a:prstDash val="solid"/>
            <a:round/>
          </a:ln>
        </p:spPr>
        <p:txBody>
          <a:bodyPr anchor="ctr" bIns="45720" lIns="91440" rIns="91440" tIns="45720" vert="horz" wrap="none"/>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eaLnBrk="1" hangingPunct="1" latinLnBrk="1" lvl="0"/>
            <a:endParaRPr altLang="en-US" lang="zh-CN"/>
          </a:p>
        </p:txBody>
      </p:sp>
      <p:sp>
        <p:nvSpPr>
          <p:cNvPr id="1050577" name=""/>
          <p:cNvSpPr/>
          <p:nvPr/>
        </p:nvSpPr>
        <p:spPr>
          <a:xfrm rot="0">
            <a:off x="7219950" y="5275262"/>
            <a:ext cx="152400" cy="152400"/>
          </a:xfrm>
          <a:prstGeom prst="ellipse"/>
          <a:solidFill>
            <a:schemeClr val="lt2"/>
          </a:solidFill>
          <a:ln w="9525" cap="flat" cmpd="sng">
            <a:solidFill>
              <a:schemeClr val="dk1">
                <a:alpha val="100000"/>
              </a:schemeClr>
            </a:solidFill>
            <a:prstDash val="solid"/>
            <a:round/>
          </a:ln>
        </p:spPr>
        <p:txBody>
          <a:bodyPr anchor="ctr" bIns="45720" lIns="91440" rIns="91440" tIns="45720" vert="horz" wrap="none"/>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eaLnBrk="1" hangingPunct="1" latinLnBrk="1" lvl="0"/>
            <a:endParaRPr altLang="en-US" lang="zh-CN"/>
          </a:p>
        </p:txBody>
      </p:sp>
      <p:sp>
        <p:nvSpPr>
          <p:cNvPr id="1050578" name=""/>
          <p:cNvSpPr/>
          <p:nvPr/>
        </p:nvSpPr>
        <p:spPr>
          <a:xfrm rot="0" flipV="1">
            <a:off x="8058150" y="3598862"/>
            <a:ext cx="0" cy="1752600"/>
          </a:xfrm>
          <a:prstGeom prst="line"/>
          <a:noFill/>
          <a:ln w="28575" cap="flat" cmpd="sng">
            <a:solidFill>
              <a:schemeClr val="dk1">
                <a:alpha val="100000"/>
              </a:schemeClr>
            </a:solidFill>
            <a:prstDash val="solid"/>
            <a:round/>
          </a:ln>
        </p:spPr>
      </p:sp>
      <p:sp>
        <p:nvSpPr>
          <p:cNvPr id="1050579" name=""/>
          <p:cNvSpPr/>
          <p:nvPr/>
        </p:nvSpPr>
        <p:spPr>
          <a:xfrm rot="0">
            <a:off x="4857750" y="3675062"/>
            <a:ext cx="152400" cy="152400"/>
          </a:xfrm>
          <a:prstGeom prst="ellipse"/>
          <a:solidFill>
            <a:schemeClr val="lt2"/>
          </a:solidFill>
          <a:ln w="9525" cap="flat" cmpd="sng">
            <a:solidFill>
              <a:schemeClr val="dk1">
                <a:alpha val="100000"/>
              </a:schemeClr>
            </a:solidFill>
            <a:prstDash val="solid"/>
            <a:round/>
          </a:ln>
        </p:spPr>
        <p:txBody>
          <a:bodyPr anchor="ctr" bIns="45720" lIns="91440" rIns="91440" tIns="45720" vert="horz" wrap="none"/>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eaLnBrk="1" hangingPunct="1" latinLnBrk="1" lvl="0"/>
            <a:endParaRPr altLang="en-US" lang="zh-CN"/>
          </a:p>
        </p:txBody>
      </p:sp>
      <p:sp>
        <p:nvSpPr>
          <p:cNvPr id="1050580" name=""/>
          <p:cNvSpPr/>
          <p:nvPr/>
        </p:nvSpPr>
        <p:spPr>
          <a:xfrm rot="0">
            <a:off x="5695950" y="5275262"/>
            <a:ext cx="152400" cy="152400"/>
          </a:xfrm>
          <a:prstGeom prst="ellipse"/>
          <a:solidFill>
            <a:schemeClr val="lt2"/>
          </a:solidFill>
          <a:ln w="9525" cap="flat" cmpd="sng">
            <a:solidFill>
              <a:schemeClr val="dk1">
                <a:alpha val="100000"/>
              </a:schemeClr>
            </a:solidFill>
            <a:prstDash val="solid"/>
            <a:round/>
          </a:ln>
        </p:spPr>
        <p:txBody>
          <a:bodyPr anchor="ctr" bIns="45720" lIns="91440" rIns="91440" tIns="45720" vert="horz" wrap="none"/>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eaLnBrk="1" hangingPunct="1" latinLnBrk="1" lvl="0"/>
            <a:endParaRPr altLang="en-US" lang="zh-CN"/>
          </a:p>
        </p:txBody>
      </p:sp>
      <p:sp>
        <p:nvSpPr>
          <p:cNvPr id="1050581" name=""/>
          <p:cNvSpPr/>
          <p:nvPr/>
        </p:nvSpPr>
        <p:spPr>
          <a:xfrm rot="0">
            <a:off x="6457950" y="5275262"/>
            <a:ext cx="152400" cy="152400"/>
          </a:xfrm>
          <a:prstGeom prst="ellipse"/>
          <a:solidFill>
            <a:schemeClr val="lt2"/>
          </a:solidFill>
          <a:ln w="9525" cap="flat" cmpd="sng">
            <a:solidFill>
              <a:schemeClr val="dk1">
                <a:alpha val="100000"/>
              </a:schemeClr>
            </a:solidFill>
            <a:prstDash val="solid"/>
            <a:round/>
          </a:ln>
        </p:spPr>
        <p:txBody>
          <a:bodyPr anchor="ctr" bIns="45720" lIns="91440" rIns="91440" tIns="45720" vert="horz" wrap="none"/>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eaLnBrk="1" hangingPunct="1" latinLnBrk="1" lvl="0"/>
            <a:endParaRPr altLang="en-US" lang="zh-CN"/>
          </a:p>
        </p:txBody>
      </p:sp>
      <p:sp>
        <p:nvSpPr>
          <p:cNvPr id="1050582" name=""/>
          <p:cNvSpPr/>
          <p:nvPr/>
        </p:nvSpPr>
        <p:spPr>
          <a:xfrm rot="0">
            <a:off x="4095750" y="5351462"/>
            <a:ext cx="4724400" cy="0"/>
          </a:xfrm>
          <a:prstGeom prst="line"/>
          <a:noFill/>
          <a:ln w="28575" cap="flat" cmpd="sng">
            <a:solidFill>
              <a:schemeClr val="dk1">
                <a:alpha val="100000"/>
              </a:schemeClr>
            </a:solidFill>
            <a:prstDash val="solid"/>
            <a:round/>
            <a:tailEnd type="triangle" w="med" len="med"/>
          </a:ln>
        </p:spPr>
      </p:sp>
      <p:sp>
        <p:nvSpPr>
          <p:cNvPr id="1050583" name=""/>
          <p:cNvSpPr/>
          <p:nvPr/>
        </p:nvSpPr>
        <p:spPr>
          <a:xfrm rot="0">
            <a:off x="7981950" y="4513262"/>
            <a:ext cx="152400" cy="152400"/>
          </a:xfrm>
          <a:prstGeom prst="ellipse"/>
          <a:solidFill>
            <a:schemeClr val="lt2"/>
          </a:solidFill>
          <a:ln w="9525" cap="flat" cmpd="sng">
            <a:solidFill>
              <a:schemeClr val="dk1">
                <a:alpha val="100000"/>
              </a:schemeClr>
            </a:solidFill>
            <a:prstDash val="solid"/>
            <a:round/>
          </a:ln>
        </p:spPr>
        <p:txBody>
          <a:bodyPr anchor="ctr" bIns="45720" lIns="91440" rIns="91440" tIns="45720" vert="horz" wrap="none"/>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eaLnBrk="1" hangingPunct="1" latinLnBrk="1" lvl="0"/>
            <a:endParaRPr altLang="en-US" lang="zh-CN"/>
          </a:p>
        </p:txBody>
      </p:sp>
      <p:sp>
        <p:nvSpPr>
          <p:cNvPr id="1050584" name=""/>
          <p:cNvSpPr/>
          <p:nvPr/>
        </p:nvSpPr>
        <p:spPr>
          <a:xfrm rot="0">
            <a:off x="7219950" y="3675062"/>
            <a:ext cx="152400" cy="152400"/>
          </a:xfrm>
          <a:prstGeom prst="ellipse"/>
          <a:solidFill>
            <a:schemeClr val="lt2"/>
          </a:solidFill>
          <a:ln w="9525" cap="flat" cmpd="sng">
            <a:solidFill>
              <a:schemeClr val="dk1">
                <a:alpha val="100000"/>
              </a:schemeClr>
            </a:solidFill>
            <a:prstDash val="solid"/>
            <a:round/>
          </a:ln>
        </p:spPr>
        <p:txBody>
          <a:bodyPr anchor="ctr" bIns="45720" lIns="91440" rIns="91440" tIns="45720" vert="horz" wrap="none"/>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eaLnBrk="1" hangingPunct="1" latinLnBrk="1" lvl="0"/>
            <a:endParaRPr altLang="en-US" lang="zh-CN"/>
          </a:p>
        </p:txBody>
      </p:sp>
      <p:sp>
        <p:nvSpPr>
          <p:cNvPr id="1050585" name=""/>
          <p:cNvSpPr/>
          <p:nvPr/>
        </p:nvSpPr>
        <p:spPr>
          <a:xfrm rot="0">
            <a:off x="4857750" y="4513262"/>
            <a:ext cx="152400" cy="152400"/>
          </a:xfrm>
          <a:prstGeom prst="ellipse"/>
          <a:solidFill>
            <a:schemeClr val="lt2"/>
          </a:solidFill>
          <a:ln w="9525" cap="flat" cmpd="sng">
            <a:solidFill>
              <a:schemeClr val="dk1">
                <a:alpha val="100000"/>
              </a:schemeClr>
            </a:solidFill>
            <a:prstDash val="solid"/>
            <a:round/>
          </a:ln>
        </p:spPr>
        <p:txBody>
          <a:bodyPr anchor="ctr" bIns="45720" lIns="91440" rIns="91440" tIns="45720" vert="horz" wrap="none"/>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eaLnBrk="1" hangingPunct="1" latinLnBrk="1" lvl="0"/>
            <a:endParaRPr altLang="en-US" lang="zh-CN"/>
          </a:p>
        </p:txBody>
      </p:sp>
      <p:sp>
        <p:nvSpPr>
          <p:cNvPr id="1050586" name=""/>
          <p:cNvSpPr/>
          <p:nvPr/>
        </p:nvSpPr>
        <p:spPr>
          <a:xfrm rot="0">
            <a:off x="4857750" y="5275262"/>
            <a:ext cx="152400" cy="152400"/>
          </a:xfrm>
          <a:prstGeom prst="ellipse"/>
          <a:solidFill>
            <a:schemeClr val="lt2"/>
          </a:solidFill>
          <a:ln w="9525" cap="flat" cmpd="sng">
            <a:solidFill>
              <a:schemeClr val="dk1">
                <a:alpha val="100000"/>
              </a:schemeClr>
            </a:solidFill>
            <a:prstDash val="solid"/>
            <a:round/>
          </a:ln>
        </p:spPr>
        <p:txBody>
          <a:bodyPr anchor="ctr" bIns="45720" lIns="91440" rIns="91440" tIns="45720" vert="horz" wrap="none"/>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eaLnBrk="1" hangingPunct="1" latinLnBrk="1" lvl="0"/>
            <a:endParaRPr altLang="en-US" lang="zh-CN"/>
          </a:p>
        </p:txBody>
      </p:sp>
      <p:sp>
        <p:nvSpPr>
          <p:cNvPr id="1050587" name=""/>
          <p:cNvSpPr/>
          <p:nvPr/>
        </p:nvSpPr>
        <p:spPr>
          <a:xfrm rot="0">
            <a:off x="8058150" y="3317875"/>
            <a:ext cx="488950" cy="457200"/>
          </a:xfrm>
          <a:prstGeom prst="rect"/>
          <a:noFill/>
          <a:ln>
            <a:noFill/>
          </a:ln>
        </p:spPr>
        <p:txBody>
          <a:bodyPr anchor="t" bIns="45720" lIns="91440" rIns="91440" tIns="45720" vert="horz" wrap="none">
            <a:spAutoFit/>
          </a:bodyPr>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eaLnBrk="1" hangingPunct="1" latinLnBrk="1" lvl="0">
              <a:lnSpc>
                <a:spcPct val="100000"/>
              </a:lnSpc>
              <a:spcBef>
                <a:spcPct val="0"/>
              </a:spcBef>
              <a:buFontTx/>
              <a:buNone/>
            </a:pPr>
            <a:r>
              <a:rPr altLang="zh-CN" lang="en-US">
                <a:ea typeface="宋体" pitchFamily="2" charset="-122"/>
              </a:rPr>
              <a:t>⑶</a:t>
            </a:r>
          </a:p>
        </p:txBody>
      </p:sp>
      <p:sp>
        <p:nvSpPr>
          <p:cNvPr id="1050588" name=""/>
          <p:cNvSpPr txBox="1"/>
          <p:nvPr/>
        </p:nvSpPr>
        <p:spPr>
          <a:xfrm rot="0">
            <a:off x="5848350" y="5351462"/>
            <a:ext cx="282575" cy="457200"/>
          </a:xfrm>
          <a:prstGeom prst="rect"/>
          <a:noFill/>
          <a:ln>
            <a:noFill/>
          </a:ln>
        </p:spPr>
        <p:txBody>
          <a:bodyPr anchor="t" bIns="45720" lIns="91440" rIns="91440" tIns="45720" vert="horz">
            <a:spAutoFit/>
          </a:bodyPr>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eaLnBrk="1" hangingPunct="1" latinLnBrk="1" lvl="0">
              <a:lnSpc>
                <a:spcPct val="100000"/>
              </a:lnSpc>
              <a:buFontTx/>
              <a:buNone/>
            </a:pPr>
            <a:r>
              <a:rPr altLang="zh-CN" lang="en-US">
                <a:ea typeface="宋体" pitchFamily="2" charset="-122"/>
              </a:rPr>
              <a:t>1</a:t>
            </a:r>
          </a:p>
        </p:txBody>
      </p:sp>
      <p:sp>
        <p:nvSpPr>
          <p:cNvPr id="1050589" name=""/>
          <p:cNvSpPr txBox="1"/>
          <p:nvPr/>
        </p:nvSpPr>
        <p:spPr>
          <a:xfrm rot="0">
            <a:off x="4552950" y="4437062"/>
            <a:ext cx="282575" cy="457200"/>
          </a:xfrm>
          <a:prstGeom prst="rect"/>
          <a:noFill/>
          <a:ln>
            <a:noFill/>
          </a:ln>
        </p:spPr>
        <p:txBody>
          <a:bodyPr anchor="t" bIns="45720" lIns="91440" rIns="91440" tIns="45720" vert="horz">
            <a:spAutoFit/>
          </a:bodyPr>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eaLnBrk="1" hangingPunct="1" latinLnBrk="1" lvl="0">
              <a:lnSpc>
                <a:spcPct val="100000"/>
              </a:lnSpc>
              <a:buFontTx/>
              <a:buNone/>
            </a:pPr>
            <a:r>
              <a:rPr altLang="zh-CN" lang="en-US">
                <a:ea typeface="宋体" pitchFamily="2" charset="-122"/>
              </a:rPr>
              <a:t>1</a:t>
            </a:r>
          </a:p>
        </p:txBody>
      </p:sp>
      <p:sp>
        <p:nvSpPr>
          <p:cNvPr id="1050590" name=""/>
          <p:cNvSpPr/>
          <p:nvPr/>
        </p:nvSpPr>
        <p:spPr>
          <a:xfrm rot="0">
            <a:off x="4933950" y="2989262"/>
            <a:ext cx="838200" cy="0"/>
          </a:xfrm>
          <a:prstGeom prst="line"/>
          <a:noFill/>
          <a:ln w="9525" cap="flat" cmpd="sng">
            <a:solidFill>
              <a:schemeClr val="dk1">
                <a:alpha val="100000"/>
              </a:schemeClr>
            </a:solidFill>
            <a:prstDash val="dash"/>
            <a:round/>
          </a:ln>
        </p:spPr>
      </p:sp>
      <p:sp>
        <p:nvSpPr>
          <p:cNvPr id="1050591" name=""/>
          <p:cNvSpPr/>
          <p:nvPr/>
        </p:nvSpPr>
        <p:spPr>
          <a:xfrm rot="0">
            <a:off x="4933950" y="3751262"/>
            <a:ext cx="838200" cy="0"/>
          </a:xfrm>
          <a:prstGeom prst="line"/>
          <a:noFill/>
          <a:ln w="9525" cap="flat" cmpd="sng">
            <a:solidFill>
              <a:schemeClr val="dk1">
                <a:alpha val="100000"/>
              </a:schemeClr>
            </a:solidFill>
            <a:prstDash val="dash"/>
            <a:round/>
          </a:ln>
        </p:spPr>
      </p:sp>
      <p:sp>
        <p:nvSpPr>
          <p:cNvPr id="1050592" name=""/>
          <p:cNvSpPr/>
          <p:nvPr/>
        </p:nvSpPr>
        <p:spPr>
          <a:xfrm rot="0">
            <a:off x="4933950" y="4589462"/>
            <a:ext cx="838200" cy="0"/>
          </a:xfrm>
          <a:prstGeom prst="line"/>
          <a:noFill/>
          <a:ln w="9525" cap="flat" cmpd="sng">
            <a:solidFill>
              <a:schemeClr val="dk1">
                <a:alpha val="100000"/>
              </a:schemeClr>
            </a:solidFill>
            <a:prstDash val="dash"/>
            <a:round/>
          </a:ln>
        </p:spPr>
      </p:sp>
      <p:sp>
        <p:nvSpPr>
          <p:cNvPr id="1050593" name=""/>
          <p:cNvSpPr txBox="1"/>
          <p:nvPr/>
        </p:nvSpPr>
        <p:spPr>
          <a:xfrm rot="0">
            <a:off x="5467350" y="2608262"/>
            <a:ext cx="358775" cy="457200"/>
          </a:xfrm>
          <a:prstGeom prst="rect"/>
          <a:noFill/>
          <a:ln>
            <a:noFill/>
          </a:ln>
        </p:spPr>
        <p:txBody>
          <a:bodyPr anchor="t" bIns="45720" lIns="91440" rIns="91440" tIns="45720" vert="horz">
            <a:spAutoFit/>
          </a:bodyPr>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eaLnBrk="1" hangingPunct="1" latinLnBrk="1" lvl="0">
              <a:lnSpc>
                <a:spcPct val="100000"/>
              </a:lnSpc>
              <a:buFontTx/>
              <a:buNone/>
            </a:pPr>
            <a:r>
              <a:rPr altLang="zh-CN" lang="en-US">
                <a:ea typeface="宋体" pitchFamily="2" charset="-122"/>
              </a:rPr>
              <a:t>B</a:t>
            </a:r>
          </a:p>
        </p:txBody>
      </p:sp>
      <p:sp>
        <p:nvSpPr>
          <p:cNvPr id="1050594" name=""/>
          <p:cNvSpPr txBox="1"/>
          <p:nvPr/>
        </p:nvSpPr>
        <p:spPr>
          <a:xfrm rot="0">
            <a:off x="6076950" y="2101850"/>
            <a:ext cx="404812" cy="457200"/>
          </a:xfrm>
          <a:prstGeom prst="rect"/>
          <a:noFill/>
          <a:ln>
            <a:noFill/>
          </a:ln>
        </p:spPr>
        <p:txBody>
          <a:bodyPr anchor="t" bIns="45720" lIns="91440" rIns="91440" tIns="45720" vert="horz" wrap="none">
            <a:spAutoFit/>
          </a:bodyPr>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eaLnBrk="1" hangingPunct="1" latinLnBrk="1" lvl="0">
              <a:lnSpc>
                <a:spcPct val="100000"/>
              </a:lnSpc>
              <a:spcBef>
                <a:spcPct val="0"/>
              </a:spcBef>
              <a:buFontTx/>
              <a:buNone/>
            </a:pPr>
            <a:r>
              <a:rPr altLang="zh-CN" lang="en-US">
                <a:ea typeface="宋体" pitchFamily="2" charset="-122"/>
              </a:rPr>
              <a:t>A</a:t>
            </a:r>
          </a:p>
        </p:txBody>
      </p:sp>
      <p:sp>
        <p:nvSpPr>
          <p:cNvPr id="1050595" name=""/>
          <p:cNvSpPr txBox="1"/>
          <p:nvPr/>
        </p:nvSpPr>
        <p:spPr>
          <a:xfrm rot="0">
            <a:off x="6534150" y="2403475"/>
            <a:ext cx="282575" cy="457200"/>
          </a:xfrm>
          <a:prstGeom prst="rect"/>
          <a:noFill/>
          <a:ln>
            <a:noFill/>
          </a:ln>
        </p:spPr>
        <p:txBody>
          <a:bodyPr anchor="t" bIns="45720" lIns="91440" rIns="91440" tIns="45720" vert="horz">
            <a:spAutoFit/>
          </a:bodyPr>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eaLnBrk="1" hangingPunct="1" latinLnBrk="1" lvl="0">
              <a:lnSpc>
                <a:spcPct val="100000"/>
              </a:lnSpc>
              <a:buFontTx/>
              <a:buNone/>
            </a:pPr>
            <a:r>
              <a:rPr altLang="zh-CN" lang="en-US">
                <a:ea typeface="宋体" pitchFamily="2" charset="-122"/>
              </a:rPr>
              <a:t>C</a:t>
            </a:r>
          </a:p>
        </p:txBody>
      </p:sp>
      <p:sp>
        <p:nvSpPr>
          <p:cNvPr id="1050596" name=""/>
          <p:cNvSpPr/>
          <p:nvPr/>
        </p:nvSpPr>
        <p:spPr>
          <a:xfrm rot="0">
            <a:off x="6534150" y="1770062"/>
            <a:ext cx="304800" cy="0"/>
          </a:xfrm>
          <a:prstGeom prst="line"/>
          <a:noFill/>
          <a:ln w="9525" cap="flat" cmpd="sng">
            <a:solidFill>
              <a:schemeClr val="accent2">
                <a:alpha val="100000"/>
              </a:schemeClr>
            </a:solidFill>
            <a:prstDash val="solid"/>
            <a:round/>
            <a:tailEnd type="triangle" w="med" len="med"/>
          </a:ln>
        </p:spPr>
      </p:sp>
      <p:sp>
        <p:nvSpPr>
          <p:cNvPr id="1050597" name=""/>
          <p:cNvSpPr/>
          <p:nvPr/>
        </p:nvSpPr>
        <p:spPr>
          <a:xfrm rot="0" flipH="1">
            <a:off x="5467350" y="2379662"/>
            <a:ext cx="304800" cy="0"/>
          </a:xfrm>
          <a:prstGeom prst="line"/>
          <a:noFill/>
          <a:ln w="9525" cap="flat" cmpd="sng">
            <a:solidFill>
              <a:schemeClr val="accent2">
                <a:alpha val="100000"/>
              </a:schemeClr>
            </a:solidFill>
            <a:prstDash val="solid"/>
            <a:round/>
            <a:tailEnd type="triangle" w="med" len="med"/>
          </a:ln>
        </p:spPr>
      </p:sp>
      <p:sp>
        <p:nvSpPr>
          <p:cNvPr id="1050598" name=""/>
          <p:cNvSpPr/>
          <p:nvPr/>
        </p:nvSpPr>
        <p:spPr>
          <a:xfrm rot="0">
            <a:off x="5772150" y="2989262"/>
            <a:ext cx="838200" cy="0"/>
          </a:xfrm>
          <a:prstGeom prst="line"/>
          <a:noFill/>
          <a:ln w="9525" cap="flat" cmpd="sng">
            <a:solidFill>
              <a:schemeClr val="dk1">
                <a:alpha val="100000"/>
              </a:schemeClr>
            </a:solidFill>
            <a:prstDash val="dash"/>
            <a:round/>
          </a:ln>
        </p:spPr>
      </p:sp>
      <p:sp>
        <p:nvSpPr>
          <p:cNvPr id="1050599" name=""/>
          <p:cNvSpPr/>
          <p:nvPr/>
        </p:nvSpPr>
        <p:spPr>
          <a:xfrm rot="0">
            <a:off x="5848350" y="3675062"/>
            <a:ext cx="609600" cy="152400"/>
          </a:xfrm>
          <a:prstGeom prst="rect"/>
          <a:solidFill>
            <a:schemeClr val="hlink"/>
          </a:solidFill>
          <a:ln>
            <a:noFill/>
          </a:ln>
        </p:spPr>
        <p:txBody>
          <a:bodyPr anchor="ctr" bIns="45720" lIns="91440" rIns="91440" tIns="45720" vert="horz" wrap="none"/>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eaLnBrk="1" hangingPunct="1" latinLnBrk="1" lvl="0"/>
            <a:endParaRPr altLang="en-US" lang="zh-CN"/>
          </a:p>
        </p:txBody>
      </p:sp>
      <p:sp>
        <p:nvSpPr>
          <p:cNvPr id="1050600" name=""/>
          <p:cNvSpPr/>
          <p:nvPr/>
        </p:nvSpPr>
        <p:spPr>
          <a:xfrm rot="0">
            <a:off x="5086350" y="2836862"/>
            <a:ext cx="1295400" cy="304800"/>
          </a:xfrm>
          <a:prstGeom prst="line"/>
          <a:noFill/>
          <a:ln w="28575" cap="flat" cmpd="sng">
            <a:solidFill>
              <a:schemeClr val="accent2">
                <a:alpha val="100000"/>
              </a:schemeClr>
            </a:solidFill>
            <a:prstDash val="lgDash"/>
            <a:round/>
          </a:ln>
        </p:spPr>
      </p:sp>
      <p:sp>
        <p:nvSpPr>
          <p:cNvPr id="1050601" name=""/>
          <p:cNvSpPr/>
          <p:nvPr/>
        </p:nvSpPr>
        <p:spPr>
          <a:xfrm rot="0">
            <a:off x="6457950" y="2684462"/>
            <a:ext cx="152400" cy="152400"/>
          </a:xfrm>
          <a:prstGeom prst="ellipse"/>
          <a:solidFill>
            <a:srgbClr val="FF9900"/>
          </a:solidFill>
          <a:ln w="9525" cap="flat" cmpd="sng">
            <a:solidFill>
              <a:schemeClr val="dk1">
                <a:alpha val="100000"/>
              </a:schemeClr>
            </a:solidFill>
            <a:prstDash val="solid"/>
            <a:round/>
          </a:ln>
        </p:spPr>
        <p:txBody>
          <a:bodyPr anchor="ctr" bIns="45720" lIns="91440" rIns="91440" tIns="45720" vert="horz" wrap="none"/>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eaLnBrk="1" hangingPunct="1" latinLnBrk="1" lvl="0"/>
            <a:endParaRPr altLang="en-US" lang="zh-CN"/>
          </a:p>
        </p:txBody>
      </p:sp>
      <p:sp>
        <p:nvSpPr>
          <p:cNvPr id="1050602" name=""/>
          <p:cNvSpPr/>
          <p:nvPr/>
        </p:nvSpPr>
        <p:spPr>
          <a:xfrm rot="0">
            <a:off x="5695950" y="2913062"/>
            <a:ext cx="152400" cy="152400"/>
          </a:xfrm>
          <a:prstGeom prst="ellipse"/>
          <a:solidFill>
            <a:srgbClr val="FF9900"/>
          </a:solidFill>
          <a:ln w="9525" cap="flat" cmpd="sng">
            <a:solidFill>
              <a:schemeClr val="dk1">
                <a:alpha val="100000"/>
              </a:schemeClr>
            </a:solidFill>
            <a:prstDash val="solid"/>
            <a:round/>
          </a:ln>
        </p:spPr>
        <p:txBody>
          <a:bodyPr anchor="ctr" bIns="45720" lIns="91440" rIns="91440" tIns="45720" vert="horz" wrap="none"/>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eaLnBrk="1" hangingPunct="1" latinLnBrk="1" lvl="0"/>
            <a:endParaRPr altLang="en-US" lang="zh-CN"/>
          </a:p>
        </p:txBody>
      </p:sp>
      <p:sp>
        <p:nvSpPr>
          <p:cNvPr id="1050603" name=""/>
          <p:cNvSpPr/>
          <p:nvPr/>
        </p:nvSpPr>
        <p:spPr>
          <a:xfrm rot="0">
            <a:off x="5695950" y="3675062"/>
            <a:ext cx="152400" cy="152400"/>
          </a:xfrm>
          <a:prstGeom prst="ellipse"/>
          <a:solidFill>
            <a:schemeClr val="lt2"/>
          </a:solidFill>
          <a:ln w="9525" cap="flat" cmpd="sng">
            <a:solidFill>
              <a:schemeClr val="dk1">
                <a:alpha val="100000"/>
              </a:schemeClr>
            </a:solidFill>
            <a:prstDash val="solid"/>
            <a:round/>
          </a:ln>
        </p:spPr>
        <p:txBody>
          <a:bodyPr anchor="ctr" bIns="45720" lIns="91440" rIns="91440" tIns="45720" vert="horz" wrap="none"/>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eaLnBrk="1" hangingPunct="1" latinLnBrk="1" lvl="0"/>
            <a:endParaRPr altLang="en-US" lang="zh-CN"/>
          </a:p>
        </p:txBody>
      </p:sp>
      <p:sp>
        <p:nvSpPr>
          <p:cNvPr id="1050604" name=""/>
          <p:cNvSpPr/>
          <p:nvPr/>
        </p:nvSpPr>
        <p:spPr>
          <a:xfrm rot="0">
            <a:off x="5848350" y="2913062"/>
            <a:ext cx="609600" cy="152400"/>
          </a:xfrm>
          <a:prstGeom prst="rect"/>
          <a:solidFill>
            <a:schemeClr val="hlink"/>
          </a:solidFill>
          <a:ln>
            <a:noFill/>
          </a:ln>
        </p:spPr>
        <p:txBody>
          <a:bodyPr anchor="ctr" bIns="45720" lIns="91440" rIns="91440" tIns="45720" vert="horz" wrap="none"/>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eaLnBrk="1" hangingPunct="1" latinLnBrk="1" lvl="0"/>
            <a:endParaRPr altLang="en-US" lang="zh-CN"/>
          </a:p>
        </p:txBody>
      </p:sp>
      <p:sp>
        <p:nvSpPr>
          <p:cNvPr id="1050605" name=""/>
          <p:cNvSpPr txBox="1"/>
          <p:nvPr/>
        </p:nvSpPr>
        <p:spPr>
          <a:xfrm rot="0">
            <a:off x="250825" y="3241675"/>
            <a:ext cx="3889375" cy="3508375"/>
          </a:xfrm>
          <a:prstGeom prst="rect"/>
          <a:noFill/>
          <a:ln>
            <a:noFill/>
          </a:ln>
        </p:spPr>
        <p:txBody>
          <a:bodyPr anchor="t" bIns="45720" lIns="91440" rIns="91440" tIns="45720" vert="horz">
            <a:spAutoFit/>
          </a:bodyPr>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eaLnBrk="1" hangingPunct="1" latinLnBrk="1" lvl="0">
              <a:spcBef>
                <a:spcPct val="15000"/>
              </a:spcBef>
            </a:pPr>
            <a:r>
              <a:rPr altLang="en-US" sz="2200" lang="zh-CN"/>
              <a:t>同理求</a:t>
            </a:r>
            <a:r>
              <a:rPr altLang="zh-CN" sz="2200" i="1" lang="en-US"/>
              <a:t>LP2,</a:t>
            </a:r>
            <a:r>
              <a:rPr altLang="en-US" sz="2200" lang="zh-CN"/>
              <a:t>如图所示。在</a:t>
            </a:r>
            <a:r>
              <a:rPr altLang="zh-CN" sz="2200" i="1" lang="en-US"/>
              <a:t>C</a:t>
            </a:r>
            <a:r>
              <a:rPr altLang="en-US" sz="2200" lang="zh-CN"/>
              <a:t> 点取得最优解。即</a:t>
            </a:r>
            <a:r>
              <a:rPr altLang="zh-CN" sz="2200" lang="en-US"/>
              <a:t>:</a:t>
            </a:r>
          </a:p>
          <a:p>
            <a:pPr eaLnBrk="1" hangingPunct="1" latinLnBrk="1" lvl="0">
              <a:spcBef>
                <a:spcPct val="15000"/>
              </a:spcBef>
            </a:pPr>
            <a:r>
              <a:rPr altLang="zh-CN" sz="2200" i="1" lang="en-US"/>
              <a:t>x</a:t>
            </a:r>
            <a:r>
              <a:rPr altLang="zh-CN" baseline="-25000" sz="2200" i="1" lang="en-US"/>
              <a:t>1</a:t>
            </a:r>
            <a:r>
              <a:rPr altLang="en-US" sz="2200" lang="zh-CN"/>
              <a:t>＝</a:t>
            </a:r>
            <a:r>
              <a:rPr altLang="zh-CN" sz="2200" lang="en-US"/>
              <a:t>2, </a:t>
            </a:r>
            <a:r>
              <a:rPr altLang="zh-CN" sz="2200" i="1" lang="en-US"/>
              <a:t>x</a:t>
            </a:r>
            <a:r>
              <a:rPr altLang="zh-CN" baseline="-25000" sz="2200" i="1" lang="en-US"/>
              <a:t>2</a:t>
            </a:r>
            <a:r>
              <a:rPr altLang="zh-CN" sz="2200" lang="en-US"/>
              <a:t> =10/3, </a:t>
            </a:r>
          </a:p>
          <a:p>
            <a:pPr eaLnBrk="1" hangingPunct="1" latinLnBrk="1" lvl="0">
              <a:spcBef>
                <a:spcPct val="15000"/>
              </a:spcBef>
            </a:pPr>
            <a:r>
              <a:rPr altLang="zh-CN" sz="2200" lang="en-US"/>
              <a:t>Z</a:t>
            </a:r>
            <a:r>
              <a:rPr altLang="zh-CN" baseline="30000" sz="2200" lang="en-US"/>
              <a:t>(2)</a:t>
            </a:r>
            <a:r>
              <a:rPr altLang="en-US" sz="2200" lang="zh-CN"/>
              <a:t>＝－</a:t>
            </a:r>
            <a:r>
              <a:rPr altLang="zh-CN" sz="2200" lang="en-US"/>
              <a:t>56/3≈</a:t>
            </a:r>
            <a:r>
              <a:rPr altLang="en-US" sz="2200" lang="zh-CN"/>
              <a:t>－</a:t>
            </a:r>
            <a:r>
              <a:rPr altLang="zh-CN" sz="2200" lang="en-US"/>
              <a:t>18.7     </a:t>
            </a:r>
          </a:p>
          <a:p>
            <a:pPr eaLnBrk="1" hangingPunct="1" latinLnBrk="1" lvl="0">
              <a:spcBef>
                <a:spcPct val="15000"/>
              </a:spcBef>
            </a:pPr>
            <a:r>
              <a:rPr altLang="zh-CN" sz="2200" lang="en-US"/>
              <a:t>∵Z</a:t>
            </a:r>
            <a:r>
              <a:rPr altLang="zh-CN" baseline="30000" sz="2200" lang="en-US"/>
              <a:t>(2)</a:t>
            </a:r>
            <a:r>
              <a:rPr altLang="zh-CN" sz="2200" lang="en-US"/>
              <a:t>&lt; Z</a:t>
            </a:r>
            <a:r>
              <a:rPr altLang="zh-CN" baseline="30000" sz="2200" lang="en-US"/>
              <a:t>(1)</a:t>
            </a:r>
            <a:r>
              <a:rPr altLang="en-US" sz="2200" lang="zh-CN"/>
              <a:t>＝－</a:t>
            </a:r>
            <a:r>
              <a:rPr altLang="zh-CN" sz="2200" lang="en-US"/>
              <a:t>16 </a:t>
            </a:r>
          </a:p>
          <a:p>
            <a:pPr eaLnBrk="1" hangingPunct="1" latinLnBrk="1" lvl="0">
              <a:spcBef>
                <a:spcPct val="15000"/>
              </a:spcBef>
            </a:pPr>
            <a:r>
              <a:rPr altLang="zh-CN" sz="2200" lang="en-US"/>
              <a:t>∴</a:t>
            </a:r>
            <a:r>
              <a:rPr altLang="en-US" sz="2200" lang="zh-CN"/>
              <a:t>原问题有比－</a:t>
            </a:r>
            <a:r>
              <a:rPr altLang="zh-CN" sz="2200" lang="en-US"/>
              <a:t>16</a:t>
            </a:r>
            <a:r>
              <a:rPr altLang="en-US" sz="2200" lang="zh-CN"/>
              <a:t>更小的最优解，但 </a:t>
            </a:r>
            <a:r>
              <a:rPr altLang="zh-CN" sz="2200" i="1" lang="en-US"/>
              <a:t>x2 </a:t>
            </a:r>
            <a:r>
              <a:rPr altLang="en-US" sz="2200" lang="zh-CN"/>
              <a:t>不是整数，故继续分支。</a:t>
            </a:r>
          </a:p>
        </p:txBody>
      </p:sp>
    </p:spTree>
  </p:cSld>
  <p:clrMapOvr>
    <a:masterClrMapping/>
  </p:clrMapOvr>
  <p:timing>
    <p:tnLst>
      <p:par>
        <p:cTn dur="indefinite" id="1" nodeType="tmRoot">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3" presetSubtype="10">
                                  <p:stCondLst>
                                    <p:cond delay="0"/>
                                  </p:stCondLst>
                                  <p:childTnLst>
                                    <p:set>
                                      <p:cBhvr>
                                        <p:cTn dur="1" fill="hold" id="6">
                                          <p:stCondLst>
                                            <p:cond delay="0"/>
                                          </p:stCondLst>
                                        </p:cTn>
                                        <p:tgtEl>
                                          <p:spTgt spid="1050568"/>
                                        </p:tgtEl>
                                        <p:attrNameLst>
                                          <p:attrName>style.visibility</p:attrName>
                                        </p:attrNameLst>
                                      </p:cBhvr>
                                      <p:to>
                                        <p:strVal val="visible"/>
                                      </p:to>
                                    </p:set>
                                    <p:animEffect transition="in" filter="blinds(horizontal)">
                                      <p:cBhvr>
                                        <p:cTn dur="500" id="7"/>
                                        <p:tgtEl>
                                          <p:spTgt spid="1050568"/>
                                        </p:tgtEl>
                                      </p:cBhvr>
                                    </p:animEffect>
                                  </p:childTnLst>
                                </p:cTn>
                              </p:par>
                            </p:childTnLst>
                          </p:cTn>
                        </p:par>
                        <p:par>
                          <p:cTn fill="hold" id="8">
                            <p:stCondLst>
                              <p:cond delay="500"/>
                            </p:stCondLst>
                            <p:childTnLst>
                              <p:par>
                                <p:cTn fill="hold" id="9" nodeType="afterEffect" presetClass="entr" presetID="4" presetSubtype="32">
                                  <p:stCondLst>
                                    <p:cond delay="0"/>
                                  </p:stCondLst>
                                  <p:childTnLst>
                                    <p:set>
                                      <p:cBhvr>
                                        <p:cTn dur="1" fill="hold" id="10">
                                          <p:stCondLst>
                                            <p:cond delay="0"/>
                                          </p:stCondLst>
                                        </p:cTn>
                                        <p:tgtEl>
                                          <p:spTgt spid="1050597"/>
                                        </p:tgtEl>
                                        <p:attrNameLst>
                                          <p:attrName>style.visibility</p:attrName>
                                        </p:attrNameLst>
                                      </p:cBhvr>
                                      <p:to>
                                        <p:strVal val="visible"/>
                                      </p:to>
                                    </p:set>
                                    <p:animEffect transition="in" filter="box(out)">
                                      <p:cBhvr>
                                        <p:cTn dur="500" id="11"/>
                                        <p:tgtEl>
                                          <p:spTgt spid="1050597"/>
                                        </p:tgtEl>
                                      </p:cBhvr>
                                    </p:animEffect>
                                  </p:childTnLst>
                                </p:cTn>
                              </p:par>
                            </p:childTnLst>
                          </p:cTn>
                        </p:par>
                      </p:childTnLst>
                    </p:cTn>
                  </p:par>
                  <p:par>
                    <p:cTn fill="hold" id="12">
                      <p:stCondLst>
                        <p:cond delay="indefinite"/>
                      </p:stCondLst>
                      <p:childTnLst>
                        <p:par>
                          <p:cTn fill="hold" id="13">
                            <p:stCondLst>
                              <p:cond delay="0"/>
                            </p:stCondLst>
                            <p:childTnLst>
                              <p:par>
                                <p:cTn fill="hold" id="14" nodeType="clickEffect" presetClass="entr" presetID="9" presetSubtype="0">
                                  <p:stCondLst>
                                    <p:cond delay="0"/>
                                  </p:stCondLst>
                                  <p:childTnLst>
                                    <p:set>
                                      <p:cBhvr>
                                        <p:cTn dur="1" fill="hold" id="15">
                                          <p:stCondLst>
                                            <p:cond delay="0"/>
                                          </p:stCondLst>
                                        </p:cTn>
                                        <p:tgtEl>
                                          <p:spTgt spid="1050600"/>
                                        </p:tgtEl>
                                        <p:attrNameLst>
                                          <p:attrName>style.visibility</p:attrName>
                                        </p:attrNameLst>
                                      </p:cBhvr>
                                      <p:to>
                                        <p:strVal val="visible"/>
                                      </p:to>
                                    </p:set>
                                    <p:animEffect transition="in" filter="dissolve">
                                      <p:cBhvr>
                                        <p:cTn dur="500" id="16"/>
                                        <p:tgtEl>
                                          <p:spTgt spid="1050600"/>
                                        </p:tgtEl>
                                      </p:cBhvr>
                                    </p:animEffect>
                                  </p:childTnLst>
                                </p:cTn>
                              </p:par>
                            </p:childTnLst>
                          </p:cTn>
                        </p:par>
                        <p:par>
                          <p:cTn fill="hold" id="17">
                            <p:stCondLst>
                              <p:cond delay="500"/>
                            </p:stCondLst>
                            <p:childTnLst>
                              <p:par>
                                <p:cTn fill="hold" grpId="0" id="18" nodeType="afterEffect" presetClass="entr" presetID="9" presetSubtype="0">
                                  <p:stCondLst>
                                    <p:cond delay="0"/>
                                  </p:stCondLst>
                                  <p:childTnLst>
                                    <p:set>
                                      <p:cBhvr>
                                        <p:cTn dur="1" fill="hold" id="19">
                                          <p:stCondLst>
                                            <p:cond delay="0"/>
                                          </p:stCondLst>
                                        </p:cTn>
                                        <p:tgtEl>
                                          <p:spTgt spid="1050602"/>
                                        </p:tgtEl>
                                        <p:attrNameLst>
                                          <p:attrName>style.visibility</p:attrName>
                                        </p:attrNameLst>
                                      </p:cBhvr>
                                      <p:to>
                                        <p:strVal val="visible"/>
                                      </p:to>
                                    </p:set>
                                    <p:animEffect transition="in" filter="dissolve">
                                      <p:cBhvr>
                                        <p:cTn dur="500" id="20"/>
                                        <p:tgtEl>
                                          <p:spTgt spid="1050602"/>
                                        </p:tgtEl>
                                      </p:cBhvr>
                                    </p:animEffect>
                                  </p:childTnLst>
                                </p:cTn>
                              </p:par>
                            </p:childTnLst>
                          </p:cTn>
                        </p:par>
                      </p:childTnLst>
                    </p:cTn>
                  </p:par>
                  <p:par>
                    <p:cTn fill="hold" id="21">
                      <p:stCondLst>
                        <p:cond delay="indefinite"/>
                      </p:stCondLst>
                      <p:childTnLst>
                        <p:par>
                          <p:cTn fill="hold" id="22">
                            <p:stCondLst>
                              <p:cond delay="0"/>
                            </p:stCondLst>
                            <p:childTnLst>
                              <p:par>
                                <p:cTn fill="hold" id="23" nodeType="clickEffect" presetClass="entr" presetID="3" presetSubtype="10">
                                  <p:stCondLst>
                                    <p:cond delay="0"/>
                                  </p:stCondLst>
                                  <p:childTnLst>
                                    <p:set>
                                      <p:cBhvr>
                                        <p:cTn dur="1" fill="hold" id="24">
                                          <p:stCondLst>
                                            <p:cond delay="0"/>
                                          </p:stCondLst>
                                        </p:cTn>
                                        <p:tgtEl>
                                          <p:spTgt spid="1050569"/>
                                        </p:tgtEl>
                                        <p:attrNameLst>
                                          <p:attrName>style.visibility</p:attrName>
                                        </p:attrNameLst>
                                      </p:cBhvr>
                                      <p:to>
                                        <p:strVal val="visible"/>
                                      </p:to>
                                    </p:set>
                                    <p:animEffect transition="in" filter="blinds(horizontal)">
                                      <p:cBhvr>
                                        <p:cTn dur="500" id="25"/>
                                        <p:tgtEl>
                                          <p:spTgt spid="1050569"/>
                                        </p:tgtEl>
                                      </p:cBhvr>
                                    </p:animEffect>
                                  </p:childTnLst>
                                </p:cTn>
                              </p:par>
                            </p:childTnLst>
                          </p:cTn>
                        </p:par>
                        <p:par>
                          <p:cTn fill="hold" id="26">
                            <p:stCondLst>
                              <p:cond delay="500"/>
                            </p:stCondLst>
                            <p:childTnLst>
                              <p:par>
                                <p:cTn fill="hold" id="27" nodeType="afterEffect" presetClass="entr" presetID="4" presetSubtype="32">
                                  <p:stCondLst>
                                    <p:cond delay="0"/>
                                  </p:stCondLst>
                                  <p:childTnLst>
                                    <p:set>
                                      <p:cBhvr>
                                        <p:cTn dur="1" fill="hold" id="28">
                                          <p:stCondLst>
                                            <p:cond delay="0"/>
                                          </p:stCondLst>
                                        </p:cTn>
                                        <p:tgtEl>
                                          <p:spTgt spid="1050596"/>
                                        </p:tgtEl>
                                        <p:attrNameLst>
                                          <p:attrName>style.visibility</p:attrName>
                                        </p:attrNameLst>
                                      </p:cBhvr>
                                      <p:to>
                                        <p:strVal val="visible"/>
                                      </p:to>
                                    </p:set>
                                    <p:animEffect transition="in" filter="box(out)">
                                      <p:cBhvr>
                                        <p:cTn dur="500" id="29"/>
                                        <p:tgtEl>
                                          <p:spTgt spid="1050596"/>
                                        </p:tgtEl>
                                      </p:cBhvr>
                                    </p:animEffect>
                                  </p:childTnLst>
                                </p:cTn>
                              </p:par>
                            </p:childTnLst>
                          </p:cTn>
                        </p:par>
                      </p:childTnLst>
                    </p:cTn>
                  </p:par>
                  <p:par>
                    <p:cTn fill="hold" id="30">
                      <p:stCondLst>
                        <p:cond delay="indefinite"/>
                      </p:stCondLst>
                      <p:childTnLst>
                        <p:par>
                          <p:cTn fill="hold" id="31">
                            <p:stCondLst>
                              <p:cond delay="0"/>
                            </p:stCondLst>
                            <p:childTnLst>
                              <p:par>
                                <p:cTn fill="hold" id="32" nodeType="clickEffect" presetClass="entr" presetID="9" presetSubtype="0">
                                  <p:stCondLst>
                                    <p:cond delay="0"/>
                                  </p:stCondLst>
                                  <p:childTnLst>
                                    <p:set>
                                      <p:cBhvr>
                                        <p:cTn dur="1" fill="hold" id="33">
                                          <p:stCondLst>
                                            <p:cond delay="0"/>
                                          </p:stCondLst>
                                        </p:cTn>
                                        <p:tgtEl>
                                          <p:spTgt spid="1050542"/>
                                        </p:tgtEl>
                                        <p:attrNameLst>
                                          <p:attrName>style.visibility</p:attrName>
                                        </p:attrNameLst>
                                      </p:cBhvr>
                                      <p:to>
                                        <p:strVal val="visible"/>
                                      </p:to>
                                    </p:set>
                                    <p:animEffect transition="in" filter="dissolve">
                                      <p:cBhvr>
                                        <p:cTn dur="500" id="34"/>
                                        <p:tgtEl>
                                          <p:spTgt spid="1050542"/>
                                        </p:tgtEl>
                                      </p:cBhvr>
                                    </p:animEffect>
                                  </p:childTnLst>
                                </p:cTn>
                              </p:par>
                            </p:childTnLst>
                          </p:cTn>
                        </p:par>
                        <p:par>
                          <p:cTn fill="hold" id="35">
                            <p:stCondLst>
                              <p:cond delay="500"/>
                            </p:stCondLst>
                            <p:childTnLst>
                              <p:par>
                                <p:cTn fill="hold" grpId="0" id="36" nodeType="afterEffect" presetClass="entr" presetID="9" presetSubtype="0">
                                  <p:stCondLst>
                                    <p:cond delay="0"/>
                                  </p:stCondLst>
                                  <p:childTnLst>
                                    <p:set>
                                      <p:cBhvr>
                                        <p:cTn dur="1" fill="hold" id="37">
                                          <p:stCondLst>
                                            <p:cond delay="0"/>
                                          </p:stCondLst>
                                        </p:cTn>
                                        <p:tgtEl>
                                          <p:spTgt spid="1050601"/>
                                        </p:tgtEl>
                                        <p:attrNameLst>
                                          <p:attrName>style.visibility</p:attrName>
                                        </p:attrNameLst>
                                      </p:cBhvr>
                                      <p:to>
                                        <p:strVal val="visible"/>
                                      </p:to>
                                    </p:set>
                                    <p:animEffect transition="in" filter="dissolve">
                                      <p:cBhvr>
                                        <p:cTn dur="500" id="38"/>
                                        <p:tgtEl>
                                          <p:spTgt spid="1050601"/>
                                        </p:tgtEl>
                                      </p:cBhvr>
                                    </p:animEffect>
                                  </p:childTnLst>
                                </p:cTn>
                              </p:par>
                            </p:childTnLst>
                          </p:cTn>
                        </p:par>
                      </p:childTnLst>
                    </p:cTn>
                  </p:par>
                  <p:par>
                    <p:cTn fill="hold" id="39">
                      <p:stCondLst>
                        <p:cond delay="indefinite"/>
                      </p:stCondLst>
                      <p:childTnLst>
                        <p:par>
                          <p:cTn fill="hold" id="40">
                            <p:stCondLst>
                              <p:cond delay="0"/>
                            </p:stCondLst>
                            <p:childTnLst>
                              <p:par>
                                <p:cTn fill="hold" grpId="0" id="41" nodeType="clickEffect" presetClass="entr" presetID="9" presetSubtype="0">
                                  <p:stCondLst>
                                    <p:cond delay="0"/>
                                  </p:stCondLst>
                                  <p:childTnLst>
                                    <p:set>
                                      <p:cBhvr>
                                        <p:cTn dur="1" fill="hold" id="42">
                                          <p:stCondLst>
                                            <p:cond delay="0"/>
                                          </p:stCondLst>
                                        </p:cTn>
                                        <p:tgtEl>
                                          <p:spTgt spid="1050540"/>
                                        </p:tgtEl>
                                        <p:attrNameLst>
                                          <p:attrName>style.visibility</p:attrName>
                                        </p:attrNameLst>
                                      </p:cBhvr>
                                      <p:to>
                                        <p:strVal val="visible"/>
                                      </p:to>
                                    </p:set>
                                    <p:animEffect transition="in" filter="dissolve">
                                      <p:cBhvr>
                                        <p:cTn dur="500" id="43"/>
                                        <p:tgtEl>
                                          <p:spTgt spid="1050540"/>
                                        </p:tgtEl>
                                      </p:cBhvr>
                                    </p:animEffect>
                                  </p:childTnLst>
                                </p:cTn>
                              </p:par>
                            </p:childTnLst>
                          </p:cTn>
                        </p:par>
                        <p:par>
                          <p:cTn fill="hold" id="44">
                            <p:stCondLst>
                              <p:cond delay="500"/>
                            </p:stCondLst>
                            <p:childTnLst>
                              <p:par>
                                <p:cTn fill="hold" grpId="0" id="45" nodeType="afterEffect" presetClass="entr" presetID="9" presetSubtype="0">
                                  <p:stCondLst>
                                    <p:cond delay="0"/>
                                  </p:stCondLst>
                                  <p:childTnLst>
                                    <p:set>
                                      <p:cBhvr>
                                        <p:cTn dur="1" fill="hold" id="46">
                                          <p:stCondLst>
                                            <p:cond delay="0"/>
                                          </p:stCondLst>
                                        </p:cTn>
                                        <p:tgtEl>
                                          <p:spTgt spid="1050599"/>
                                        </p:tgtEl>
                                        <p:attrNameLst>
                                          <p:attrName>style.visibility</p:attrName>
                                        </p:attrNameLst>
                                      </p:cBhvr>
                                      <p:to>
                                        <p:strVal val="visible"/>
                                      </p:to>
                                    </p:set>
                                    <p:animEffect transition="in" filter="dissolve">
                                      <p:cBhvr>
                                        <p:cTn dur="500" id="47"/>
                                        <p:tgtEl>
                                          <p:spTgt spid="1050599"/>
                                        </p:tgtEl>
                                      </p:cBhvr>
                                    </p:animEffect>
                                  </p:childTnLst>
                                </p:cTn>
                              </p:par>
                            </p:childTnLst>
                          </p:cTn>
                        </p:par>
                        <p:par>
                          <p:cTn fill="hold" id="48">
                            <p:stCondLst>
                              <p:cond delay="1000"/>
                            </p:stCondLst>
                            <p:childTnLst>
                              <p:par>
                                <p:cTn fill="hold" grpId="0" id="49" nodeType="afterEffect" presetClass="entr" presetID="9" presetSubtype="0">
                                  <p:stCondLst>
                                    <p:cond delay="0"/>
                                  </p:stCondLst>
                                  <p:childTnLst>
                                    <p:set>
                                      <p:cBhvr>
                                        <p:cTn dur="1" fill="hold" id="50">
                                          <p:stCondLst>
                                            <p:cond delay="0"/>
                                          </p:stCondLst>
                                        </p:cTn>
                                        <p:tgtEl>
                                          <p:spTgt spid="1050604"/>
                                        </p:tgtEl>
                                        <p:attrNameLst>
                                          <p:attrName>style.visibility</p:attrName>
                                        </p:attrNameLst>
                                      </p:cBhvr>
                                      <p:to>
                                        <p:strVal val="visible"/>
                                      </p:to>
                                    </p:set>
                                    <p:animEffect transition="in" filter="dissolve">
                                      <p:cBhvr>
                                        <p:cTn dur="500" id="51"/>
                                        <p:tgtEl>
                                          <p:spTgt spid="10506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0540" grpId="0" uiExpand="0" build="whole" animBg="1"/>
      <p:bldP spid="1050599" grpId="0" uiExpand="0" build="whole" animBg="1"/>
      <p:bldP spid="1050601" grpId="0" uiExpand="0" build="whole" animBg="1"/>
      <p:bldP spid="1050602" grpId="0" uiExpand="0" build="whole" animBg="1"/>
      <p:bldP spid="1050604" grpId="0" uiExpand="0" build="whole" animBg="1"/>
    </p:bldLst>
  </p:timing>
</p:sld>
</file>

<file path=ppt/slides/slide66.xml><?xml version="1.0" encoding="utf-8"?>
<p:sld xmlns:a="http://schemas.openxmlformats.org/drawingml/2006/main" xmlns:r="http://schemas.openxmlformats.org/officeDocument/2006/relationships" xmlns:p="http://schemas.openxmlformats.org/presentationml/2006/main" showMasterSp="1">
  <p:cSld>
    <p:spTree>
      <p:nvGrpSpPr>
        <p:cNvPr id="231" name=""/>
        <p:cNvGrpSpPr/>
        <p:nvPr/>
      </p:nvGrpSpPr>
      <p:grpSpPr>
        <a:xfrm rot="0">
          <a:off x="0" y="0"/>
          <a:ext cx="0" cy="0"/>
          <a:chOff x="0" y="0"/>
          <a:chExt cx="0" cy="0"/>
        </a:xfrm>
      </p:grpSpPr>
      <p:sp>
        <p:nvSpPr>
          <p:cNvPr id="1050606" name="" descr="Large confetti"/>
          <p:cNvSpPr/>
          <p:nvPr>
            <p:ph type="title" sz="full" idx="0"/>
          </p:nvPr>
        </p:nvSpPr>
        <p:spPr>
          <a:xfrm rot="0">
            <a:off x="179387" y="115887"/>
            <a:ext cx="7345362" cy="7112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1" sz="3400" i="0" u="none">
                <a:solidFill>
                  <a:srgbClr val="003300"/>
                </a:solidFill>
                <a:latin typeface="Times New Roman" pitchFamily="18" charset="0"/>
                <a:ea typeface="宋体" pitchFamily="2" charset="-122"/>
                <a:sym typeface="Times New Roman" pitchFamily="18" charset="0"/>
              </a:defRPr>
            </a:lvl1pPr>
          </a:lstStyle>
          <a:p>
            <a:pPr eaLnBrk="1" hangingPunct="1" latinLnBrk="1" lvl="0"/>
            <a:r>
              <a:rPr altLang="en-US" lang="zh-CN">
                <a:effectLst>
                  <a:outerShdw algn="tl" blurRad="38100" dir="2700000" dist="38100">
                    <a:srgbClr val="C0C0C0"/>
                  </a:outerShdw>
                </a:effectLst>
              </a:rPr>
              <a:t>分支定界法</a:t>
            </a:r>
          </a:p>
        </p:txBody>
      </p:sp>
      <p:sp>
        <p:nvSpPr>
          <p:cNvPr id="1050607" name=""/>
          <p:cNvSpPr/>
          <p:nvPr>
            <p:ph type="body" sz="full" idx="1"/>
          </p:nvPr>
        </p:nvSpPr>
        <p:spPr>
          <a:xfrm rot="0">
            <a:off x="250825" y="1125537"/>
            <a:ext cx="8135937" cy="503237"/>
          </a:xfrm>
          <a:prstGeom prst="rect"/>
          <a:noFill/>
          <a:ln>
            <a:noFill/>
          </a:ln>
        </p:spPr>
        <p:txBody>
          <a:bodyPr anchor="t" bIns="45720" lIns="91440" rIns="91440" tIns="45720" vert="horz"/>
          <a:lstStyle>
            <a:lvl1pPr algn="l" fontAlgn="base" indent="-342900" latinLnBrk="1" marL="342900" rtl="0">
              <a:lnSpc>
                <a:spcPct val="120000"/>
              </a:lnSpc>
              <a:spcBef>
                <a:spcPct val="15000"/>
              </a:spcBef>
              <a:spcAft>
                <a:spcPct val="0"/>
              </a:spcAft>
              <a:buSzPct val="85000"/>
              <a:buFontTx/>
              <a:buChar char="•"/>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285750" latinLnBrk="1" marL="830262" rtl="0">
              <a:lnSpc>
                <a:spcPct val="100000"/>
              </a:lnSpc>
              <a:spcBef>
                <a:spcPct val="20000"/>
              </a:spcBef>
              <a:spcAft>
                <a:spcPct val="0"/>
              </a:spcAft>
              <a:buClr>
                <a:schemeClr val="dk2"/>
              </a:buClr>
              <a:buSzPct val="70000"/>
              <a:buFont typeface="Wingdings" pitchFamily="2" charset="2"/>
              <a:buChar char="n"/>
              <a:defRPr baseline="0" b="1" sz="2600" i="0" u="none">
                <a:solidFill>
                  <a:srgbClr val="003300"/>
                </a:solidFill>
                <a:latin typeface="Times New Roman" pitchFamily="18" charset="0"/>
                <a:ea typeface="华文细黑" pitchFamily="2" charset="-122"/>
                <a:sym typeface="Times New Roman" pitchFamily="18" charset="0"/>
              </a:defRPr>
            </a:lvl2pPr>
            <a:lvl3pPr algn="l" fontAlgn="base" indent="-228600" latinLnBrk="1" marL="1238250" rtl="0">
              <a:lnSpc>
                <a:spcPct val="100000"/>
              </a:lnSpc>
              <a:spcBef>
                <a:spcPct val="20000"/>
              </a:spcBef>
              <a:spcAft>
                <a:spcPct val="0"/>
              </a:spcAft>
              <a:buSzPct val="70000"/>
              <a:buFont typeface="Wingdings" pitchFamily="2" charset="2"/>
              <a:buChar char="•"/>
              <a:defRPr baseline="0" b="1" sz="2400" i="0" u="none">
                <a:solidFill>
                  <a:srgbClr val="003300"/>
                </a:solidFill>
                <a:latin typeface="Times New Roman" pitchFamily="18" charset="0"/>
                <a:ea typeface="华文细黑" pitchFamily="2" charset="-122"/>
                <a:sym typeface="Times New Roman" pitchFamily="18" charset="0"/>
              </a:defRPr>
            </a:lvl3pPr>
            <a:lvl4pPr algn="l" fontAlgn="base" indent="-228600" latinLnBrk="1" marL="1646237" rtl="0">
              <a:lnSpc>
                <a:spcPct val="100000"/>
              </a:lnSpc>
              <a:spcBef>
                <a:spcPct val="20000"/>
              </a:spcBef>
              <a:spcAft>
                <a:spcPct val="0"/>
              </a:spcAft>
              <a:buSzPct val="70000"/>
              <a:buFont typeface="Wingdings" pitchFamily="2" charset="2"/>
              <a:buChar char="n"/>
              <a:defRPr baseline="0" b="0" sz="2000" i="0" u="none">
                <a:solidFill>
                  <a:schemeClr val="dk1"/>
                </a:solidFill>
                <a:latin typeface="Times New Roman" pitchFamily="18" charset="0"/>
                <a:ea typeface="宋体" pitchFamily="2" charset="-122"/>
                <a:sym typeface="Times New Roman" pitchFamily="18" charset="0"/>
              </a:defRPr>
            </a:lvl4pPr>
            <a:lvl5pPr algn="l" fontAlgn="base" indent="-228600" latinLnBrk="1" marL="2057400" rtl="0">
              <a:lnSpc>
                <a:spcPct val="100000"/>
              </a:lnSpc>
              <a:spcBef>
                <a:spcPct val="20000"/>
              </a:spcBef>
              <a:spcAft>
                <a:spcPct val="0"/>
              </a:spcAft>
              <a:buSzPct val="100000"/>
              <a:buFontTx/>
              <a:buChar char="•"/>
              <a:defRPr baseline="0" b="0" sz="2000" i="0" u="none">
                <a:solidFill>
                  <a:schemeClr val="dk1"/>
                </a:solidFill>
                <a:latin typeface="Times New Roman" pitchFamily="18" charset="0"/>
                <a:ea typeface="宋体" pitchFamily="2" charset="-122"/>
                <a:sym typeface="Times New Roman" pitchFamily="18" charset="0"/>
              </a:defRPr>
            </a:lvl5pPr>
          </a:lstStyle>
          <a:p>
            <a:pPr eaLnBrk="1" hangingPunct="1" indent="0" latinLnBrk="1" lvl="0" marL="0">
              <a:lnSpc>
                <a:spcPct val="100000"/>
              </a:lnSpc>
              <a:spcBef>
                <a:spcPct val="50000"/>
              </a:spcBef>
              <a:buFontTx/>
              <a:buNone/>
            </a:pPr>
            <a:r>
              <a:rPr altLang="en-US" lang="zh-CN"/>
              <a:t>在</a:t>
            </a:r>
            <a:r>
              <a:rPr altLang="zh-CN" lang="en-US"/>
              <a:t>IP2</a:t>
            </a:r>
            <a:r>
              <a:rPr altLang="en-US" lang="zh-CN"/>
              <a:t>中分别再加入条件： </a:t>
            </a:r>
            <a:r>
              <a:rPr altLang="zh-CN" i="1" lang="en-US"/>
              <a:t>x</a:t>
            </a:r>
            <a:r>
              <a:rPr altLang="zh-CN" baseline="-25000" i="1" lang="en-US"/>
              <a:t>2</a:t>
            </a:r>
            <a:r>
              <a:rPr altLang="zh-CN" lang="en-US"/>
              <a:t>≤3, </a:t>
            </a:r>
            <a:r>
              <a:rPr altLang="zh-CN" i="1" lang="en-US"/>
              <a:t>x</a:t>
            </a:r>
            <a:r>
              <a:rPr altLang="zh-CN" baseline="-25000" i="1" lang="en-US"/>
              <a:t>2</a:t>
            </a:r>
            <a:r>
              <a:rPr altLang="en-US" lang="zh-CN"/>
              <a:t>≥4    得下式两支：</a:t>
            </a:r>
          </a:p>
        </p:txBody>
      </p:sp>
      <p:pic>
        <p:nvPicPr>
          <p:cNvPr id="2097214" name=""/>
          <p:cNvPicPr>
            <a:picLocks/>
          </p:cNvPicPr>
          <p:nvPr/>
        </p:nvPicPr>
        <p:blipFill>
          <a:blip xmlns:r="http://schemas.openxmlformats.org/officeDocument/2006/relationships" r:embed="rId1"/>
          <a:srcRect l="0" t="0" r="0" b="0"/>
          <a:stretch>
            <a:fillRect/>
          </a:stretch>
        </p:blipFill>
        <p:spPr>
          <a:xfrm rot="0">
            <a:off x="539750" y="1700212"/>
            <a:ext cx="4024312" cy="3241675"/>
          </a:xfrm>
          <a:prstGeom prst="rect"/>
          <a:noFill/>
          <a:ln>
            <a:noFill/>
          </a:ln>
        </p:spPr>
      </p:pic>
      <p:pic>
        <p:nvPicPr>
          <p:cNvPr id="2097215" name=""/>
          <p:cNvPicPr>
            <a:picLocks/>
          </p:cNvPicPr>
          <p:nvPr/>
        </p:nvPicPr>
        <p:blipFill>
          <a:blip xmlns:r="http://schemas.openxmlformats.org/officeDocument/2006/relationships" r:embed="rId2"/>
          <a:srcRect l="0" t="0" r="0" b="0"/>
          <a:stretch>
            <a:fillRect/>
          </a:stretch>
        </p:blipFill>
        <p:spPr>
          <a:xfrm rot="0">
            <a:off x="4211637" y="1700212"/>
            <a:ext cx="4059237" cy="3241675"/>
          </a:xfrm>
          <a:prstGeom prst="rect"/>
          <a:noFill/>
          <a:ln>
            <a:noFill/>
          </a:ln>
        </p:spPr>
      </p:pic>
      <p:sp>
        <p:nvSpPr>
          <p:cNvPr id="1050608" name=""/>
          <p:cNvSpPr/>
          <p:nvPr/>
        </p:nvSpPr>
        <p:spPr>
          <a:xfrm rot="0">
            <a:off x="395287" y="5084762"/>
            <a:ext cx="4314825" cy="457200"/>
          </a:xfrm>
          <a:prstGeom prst="rect"/>
          <a:noFill/>
          <a:ln>
            <a:noFill/>
          </a:ln>
        </p:spPr>
        <p:txBody>
          <a:bodyPr anchor="t" bIns="45720" lIns="91440" rIns="91440" tIns="45720" vert="horz" wrap="none">
            <a:spAutoFit/>
          </a:bodyPr>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eaLnBrk="1" hangingPunct="1" latinLnBrk="1" lvl="0">
              <a:lnSpc>
                <a:spcPct val="100000"/>
              </a:lnSpc>
              <a:buFontTx/>
              <a:buNone/>
            </a:pPr>
            <a:r>
              <a:rPr altLang="en-US" lang="zh-CN"/>
              <a:t>分别求出</a:t>
            </a:r>
            <a:r>
              <a:rPr altLang="zh-CN" lang="en-US"/>
              <a:t>LP21</a:t>
            </a:r>
            <a:r>
              <a:rPr altLang="en-US" lang="zh-CN"/>
              <a:t>和</a:t>
            </a:r>
            <a:r>
              <a:rPr altLang="zh-CN" lang="en-US"/>
              <a:t>LP22</a:t>
            </a:r>
            <a:r>
              <a:rPr altLang="en-US" lang="zh-CN"/>
              <a:t>的最优解</a:t>
            </a:r>
          </a:p>
        </p:txBody>
      </p:sp>
    </p:spTree>
  </p:cSld>
  <p:clrMapOvr>
    <a:masterClrMapping/>
  </p:clrMapOvr>
  <p:timing>
    <p:tnLst>
      <p:par>
        <p:cTn dur="indefinite" id="1" nodeType="tmRoot">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5" presetSubtype="10">
                                  <p:stCondLst>
                                    <p:cond delay="0"/>
                                  </p:stCondLst>
                                  <p:childTnLst>
                                    <p:set>
                                      <p:cBhvr>
                                        <p:cTn dur="1" fill="hold" id="6">
                                          <p:stCondLst>
                                            <p:cond delay="0"/>
                                          </p:stCondLst>
                                        </p:cTn>
                                        <p:tgtEl>
                                          <p:spTgt spid="2097215"/>
                                        </p:tgtEl>
                                        <p:attrNameLst>
                                          <p:attrName>style.visibility</p:attrName>
                                        </p:attrNameLst>
                                      </p:cBhvr>
                                      <p:to>
                                        <p:strVal val="visible"/>
                                      </p:to>
                                    </p:set>
                                    <p:animEffect transition="in" filter="checkerboard(across)">
                                      <p:cBhvr>
                                        <p:cTn dur="500" id="7"/>
                                        <p:tgtEl>
                                          <p:spTgt spid="2097215"/>
                                        </p:tgtEl>
                                      </p:cBhvr>
                                    </p:animEffect>
                                  </p:childTnLst>
                                </p:cTn>
                              </p:par>
                            </p:childTnLst>
                          </p:cTn>
                        </p:par>
                        <p:par>
                          <p:cTn fill="hold" id="8">
                            <p:stCondLst>
                              <p:cond delay="500"/>
                            </p:stCondLst>
                            <p:childTnLst>
                              <p:par>
                                <p:cTn fill="hold" grpId="0" id="9" nodeType="afterEffect" presetClass="entr" presetID="16" presetSubtype="37">
                                  <p:stCondLst>
                                    <p:cond delay="0"/>
                                  </p:stCondLst>
                                  <p:childTnLst>
                                    <p:set>
                                      <p:cBhvr>
                                        <p:cTn dur="1" fill="hold" id="10">
                                          <p:stCondLst>
                                            <p:cond delay="0"/>
                                          </p:stCondLst>
                                        </p:cTn>
                                        <p:tgtEl>
                                          <p:spTgt spid="1050608"/>
                                        </p:tgtEl>
                                        <p:attrNameLst>
                                          <p:attrName>style.visibility</p:attrName>
                                        </p:attrNameLst>
                                      </p:cBhvr>
                                      <p:to>
                                        <p:strVal val="visible"/>
                                      </p:to>
                                    </p:set>
                                    <p:animEffect transition="in" filter="barn(outVertical)">
                                      <p:cBhvr>
                                        <p:cTn dur="500" id="11"/>
                                        <p:tgtEl>
                                          <p:spTgt spid="10506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0608" grpId="0" uiExpand="0" build="whole"/>
    </p:bldLst>
  </p:timing>
</p:sld>
</file>

<file path=ppt/slides/slide67.xml><?xml version="1.0" encoding="utf-8"?>
<p:sld xmlns:a="http://schemas.openxmlformats.org/drawingml/2006/main" xmlns:r="http://schemas.openxmlformats.org/officeDocument/2006/relationships" xmlns:p="http://schemas.openxmlformats.org/presentationml/2006/main" showMasterSp="1">
  <p:cSld>
    <p:spTree>
      <p:nvGrpSpPr>
        <p:cNvPr id="232" name=""/>
        <p:cNvGrpSpPr/>
        <p:nvPr/>
      </p:nvGrpSpPr>
      <p:grpSpPr>
        <a:xfrm rot="0">
          <a:off x="0" y="0"/>
          <a:ext cx="0" cy="0"/>
          <a:chOff x="0" y="0"/>
          <a:chExt cx="0" cy="0"/>
        </a:xfrm>
      </p:grpSpPr>
      <p:sp>
        <p:nvSpPr>
          <p:cNvPr id="1050609" name="" descr="Large confetti"/>
          <p:cNvSpPr/>
          <p:nvPr>
            <p:ph type="title" sz="full" idx="0"/>
          </p:nvPr>
        </p:nvSpPr>
        <p:spPr>
          <a:xfrm rot="0">
            <a:off x="179387" y="115887"/>
            <a:ext cx="7345362" cy="7112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1" sz="3400" i="0" u="none">
                <a:solidFill>
                  <a:srgbClr val="003300"/>
                </a:solidFill>
                <a:latin typeface="Times New Roman" pitchFamily="18" charset="0"/>
                <a:ea typeface="宋体" pitchFamily="2" charset="-122"/>
                <a:sym typeface="Times New Roman" pitchFamily="18" charset="0"/>
              </a:defRPr>
            </a:lvl1pPr>
          </a:lstStyle>
          <a:p>
            <a:pPr eaLnBrk="1" hangingPunct="1" latinLnBrk="1" lvl="0"/>
            <a:r>
              <a:rPr altLang="en-US" lang="zh-CN">
                <a:effectLst>
                  <a:outerShdw algn="tl" blurRad="38100" dir="2700000" dist="38100">
                    <a:srgbClr val="C0C0C0"/>
                  </a:outerShdw>
                </a:effectLst>
              </a:rPr>
              <a:t>分支定界法</a:t>
            </a:r>
          </a:p>
        </p:txBody>
      </p:sp>
      <p:sp>
        <p:nvSpPr>
          <p:cNvPr id="1050610" name=""/>
          <p:cNvSpPr/>
          <p:nvPr/>
        </p:nvSpPr>
        <p:spPr>
          <a:xfrm rot="0">
            <a:off x="4914900" y="2978150"/>
            <a:ext cx="3048000" cy="0"/>
          </a:xfrm>
          <a:prstGeom prst="line"/>
          <a:noFill/>
          <a:ln w="28575" cap="flat" cmpd="sng">
            <a:solidFill>
              <a:schemeClr val="accent2">
                <a:alpha val="100000"/>
              </a:schemeClr>
            </a:solidFill>
            <a:prstDash val="solid"/>
            <a:round/>
          </a:ln>
        </p:spPr>
      </p:sp>
      <p:sp>
        <p:nvSpPr>
          <p:cNvPr id="1050611" name=""/>
          <p:cNvSpPr/>
          <p:nvPr/>
        </p:nvSpPr>
        <p:spPr>
          <a:xfrm rot="0">
            <a:off x="4914900" y="1530350"/>
            <a:ext cx="0" cy="4419600"/>
          </a:xfrm>
          <a:prstGeom prst="line"/>
          <a:noFill/>
          <a:ln w="28575" cap="flat" cmpd="sng">
            <a:solidFill>
              <a:schemeClr val="dk1">
                <a:alpha val="100000"/>
              </a:schemeClr>
            </a:solidFill>
            <a:prstDash val="solid"/>
            <a:round/>
            <a:headEnd type="triangle" w="med" len="med"/>
          </a:ln>
        </p:spPr>
      </p:sp>
      <p:sp>
        <p:nvSpPr>
          <p:cNvPr id="1050612" name=""/>
          <p:cNvSpPr/>
          <p:nvPr/>
        </p:nvSpPr>
        <p:spPr>
          <a:xfrm rot="0">
            <a:off x="4076700" y="5340350"/>
            <a:ext cx="4724400" cy="0"/>
          </a:xfrm>
          <a:prstGeom prst="line"/>
          <a:noFill/>
          <a:ln w="28575" cap="flat" cmpd="sng">
            <a:solidFill>
              <a:schemeClr val="dk1">
                <a:alpha val="100000"/>
              </a:schemeClr>
            </a:solidFill>
            <a:prstDash val="solid"/>
            <a:round/>
            <a:tailEnd type="triangle" w="med" len="med"/>
          </a:ln>
        </p:spPr>
      </p:sp>
      <p:sp>
        <p:nvSpPr>
          <p:cNvPr id="1050613" name=""/>
          <p:cNvSpPr/>
          <p:nvPr/>
        </p:nvSpPr>
        <p:spPr>
          <a:xfrm rot="0">
            <a:off x="4914900" y="4578350"/>
            <a:ext cx="76200" cy="0"/>
          </a:xfrm>
          <a:prstGeom prst="line"/>
          <a:noFill/>
          <a:ln w="9525" cap="flat" cmpd="sng">
            <a:solidFill>
              <a:schemeClr val="dk1">
                <a:alpha val="100000"/>
              </a:schemeClr>
            </a:solidFill>
            <a:prstDash val="solid"/>
            <a:round/>
          </a:ln>
        </p:spPr>
      </p:sp>
      <p:sp>
        <p:nvSpPr>
          <p:cNvPr id="1050614" name=""/>
          <p:cNvSpPr/>
          <p:nvPr/>
        </p:nvSpPr>
        <p:spPr>
          <a:xfrm rot="0">
            <a:off x="4914900" y="3740150"/>
            <a:ext cx="76200" cy="0"/>
          </a:xfrm>
          <a:prstGeom prst="line"/>
          <a:noFill/>
          <a:ln w="9525" cap="flat" cmpd="sng">
            <a:solidFill>
              <a:schemeClr val="dk1">
                <a:alpha val="100000"/>
              </a:schemeClr>
            </a:solidFill>
            <a:prstDash val="solid"/>
            <a:round/>
          </a:ln>
        </p:spPr>
      </p:sp>
      <p:sp>
        <p:nvSpPr>
          <p:cNvPr id="1050615" name=""/>
          <p:cNvSpPr/>
          <p:nvPr/>
        </p:nvSpPr>
        <p:spPr>
          <a:xfrm rot="0">
            <a:off x="4914900" y="2978150"/>
            <a:ext cx="76200" cy="0"/>
          </a:xfrm>
          <a:prstGeom prst="line"/>
          <a:noFill/>
          <a:ln w="9525" cap="flat" cmpd="sng">
            <a:solidFill>
              <a:schemeClr val="dk1">
                <a:alpha val="100000"/>
              </a:schemeClr>
            </a:solidFill>
            <a:prstDash val="solid"/>
            <a:round/>
          </a:ln>
        </p:spPr>
      </p:sp>
      <p:sp>
        <p:nvSpPr>
          <p:cNvPr id="1050616" name=""/>
          <p:cNvSpPr/>
          <p:nvPr/>
        </p:nvSpPr>
        <p:spPr>
          <a:xfrm rot="0">
            <a:off x="4914900" y="2216150"/>
            <a:ext cx="76200" cy="0"/>
          </a:xfrm>
          <a:prstGeom prst="line"/>
          <a:noFill/>
          <a:ln w="9525" cap="flat" cmpd="sng">
            <a:solidFill>
              <a:schemeClr val="dk1">
                <a:alpha val="100000"/>
              </a:schemeClr>
            </a:solidFill>
            <a:prstDash val="solid"/>
            <a:round/>
          </a:ln>
        </p:spPr>
      </p:sp>
      <p:sp>
        <p:nvSpPr>
          <p:cNvPr id="1050617" name=""/>
          <p:cNvSpPr/>
          <p:nvPr/>
        </p:nvSpPr>
        <p:spPr>
          <a:xfrm rot="0" flipH="1">
            <a:off x="5753100" y="5340350"/>
            <a:ext cx="76200" cy="0"/>
          </a:xfrm>
          <a:prstGeom prst="line"/>
          <a:noFill/>
          <a:ln w="9525" cap="flat" cmpd="sng">
            <a:solidFill>
              <a:schemeClr val="dk1">
                <a:alpha val="100000"/>
              </a:schemeClr>
            </a:solidFill>
            <a:prstDash val="solid"/>
            <a:round/>
          </a:ln>
        </p:spPr>
      </p:sp>
      <p:sp>
        <p:nvSpPr>
          <p:cNvPr id="1050618" name=""/>
          <p:cNvSpPr/>
          <p:nvPr/>
        </p:nvSpPr>
        <p:spPr>
          <a:xfrm rot="0" flipV="1">
            <a:off x="5753100" y="5264150"/>
            <a:ext cx="0" cy="76200"/>
          </a:xfrm>
          <a:prstGeom prst="line"/>
          <a:noFill/>
          <a:ln w="9525" cap="flat" cmpd="sng">
            <a:solidFill>
              <a:schemeClr val="dk1">
                <a:alpha val="100000"/>
              </a:schemeClr>
            </a:solidFill>
            <a:prstDash val="solid"/>
            <a:round/>
          </a:ln>
        </p:spPr>
      </p:sp>
      <p:sp>
        <p:nvSpPr>
          <p:cNvPr id="1050619" name=""/>
          <p:cNvSpPr/>
          <p:nvPr/>
        </p:nvSpPr>
        <p:spPr>
          <a:xfrm rot="0" flipV="1">
            <a:off x="6515100" y="5264150"/>
            <a:ext cx="0" cy="76200"/>
          </a:xfrm>
          <a:prstGeom prst="line"/>
          <a:noFill/>
          <a:ln w="9525" cap="flat" cmpd="sng">
            <a:solidFill>
              <a:schemeClr val="dk1">
                <a:alpha val="100000"/>
              </a:schemeClr>
            </a:solidFill>
            <a:prstDash val="solid"/>
            <a:round/>
          </a:ln>
        </p:spPr>
      </p:sp>
      <p:sp>
        <p:nvSpPr>
          <p:cNvPr id="1050620" name=""/>
          <p:cNvSpPr/>
          <p:nvPr/>
        </p:nvSpPr>
        <p:spPr>
          <a:xfrm rot="0" flipV="1">
            <a:off x="7277100" y="5264150"/>
            <a:ext cx="0" cy="76200"/>
          </a:xfrm>
          <a:prstGeom prst="line"/>
          <a:noFill/>
          <a:ln w="9525" cap="flat" cmpd="sng">
            <a:solidFill>
              <a:schemeClr val="dk1">
                <a:alpha val="100000"/>
              </a:schemeClr>
            </a:solidFill>
            <a:prstDash val="solid"/>
            <a:round/>
          </a:ln>
        </p:spPr>
      </p:sp>
      <p:sp>
        <p:nvSpPr>
          <p:cNvPr id="1050621" name=""/>
          <p:cNvSpPr/>
          <p:nvPr/>
        </p:nvSpPr>
        <p:spPr>
          <a:xfrm rot="0" flipV="1">
            <a:off x="8039100" y="5264150"/>
            <a:ext cx="0" cy="76200"/>
          </a:xfrm>
          <a:prstGeom prst="line"/>
          <a:noFill/>
          <a:ln w="9525" cap="flat" cmpd="sng">
            <a:solidFill>
              <a:schemeClr val="dk1">
                <a:alpha val="100000"/>
              </a:schemeClr>
            </a:solidFill>
            <a:prstDash val="solid"/>
            <a:round/>
          </a:ln>
        </p:spPr>
      </p:sp>
      <p:sp>
        <p:nvSpPr>
          <p:cNvPr id="1050622" name=""/>
          <p:cNvSpPr/>
          <p:nvPr/>
        </p:nvSpPr>
        <p:spPr>
          <a:xfrm rot="0">
            <a:off x="8191500" y="5314950"/>
            <a:ext cx="438150" cy="457200"/>
          </a:xfrm>
          <a:prstGeom prst="rect"/>
          <a:noFill/>
          <a:ln>
            <a:noFill/>
          </a:ln>
        </p:spPr>
        <p:txBody>
          <a:bodyPr anchor="t" bIns="45720" lIns="91440" rIns="91440" tIns="45720" vert="horz" wrap="none">
            <a:spAutoFit/>
          </a:bodyPr>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eaLnBrk="1" hangingPunct="1" latinLnBrk="1" lvl="0">
              <a:lnSpc>
                <a:spcPct val="100000"/>
              </a:lnSpc>
              <a:spcBef>
                <a:spcPct val="0"/>
              </a:spcBef>
              <a:buFontTx/>
              <a:buNone/>
            </a:pPr>
            <a:r>
              <a:rPr altLang="zh-CN" i="1" lang="en-US">
                <a:ea typeface="楷体_GB2312" pitchFamily="49" charset="-122"/>
              </a:rPr>
              <a:t>x</a:t>
            </a:r>
            <a:r>
              <a:rPr altLang="zh-CN" baseline="-30000" i="1" lang="en-US">
                <a:ea typeface="楷体_GB2312" pitchFamily="49" charset="-122"/>
              </a:rPr>
              <a:t>1</a:t>
            </a:r>
          </a:p>
        </p:txBody>
      </p:sp>
      <p:sp>
        <p:nvSpPr>
          <p:cNvPr id="1050623" name=""/>
          <p:cNvSpPr/>
          <p:nvPr/>
        </p:nvSpPr>
        <p:spPr>
          <a:xfrm rot="0">
            <a:off x="4305300" y="1733550"/>
            <a:ext cx="438150" cy="457200"/>
          </a:xfrm>
          <a:prstGeom prst="rect"/>
          <a:noFill/>
          <a:ln>
            <a:noFill/>
          </a:ln>
        </p:spPr>
        <p:txBody>
          <a:bodyPr anchor="t" bIns="45720" lIns="91440" rIns="91440" tIns="45720" vert="horz" wrap="none">
            <a:spAutoFit/>
          </a:bodyPr>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eaLnBrk="1" hangingPunct="1" latinLnBrk="1" lvl="0">
              <a:lnSpc>
                <a:spcPct val="100000"/>
              </a:lnSpc>
              <a:spcBef>
                <a:spcPct val="0"/>
              </a:spcBef>
              <a:buFontTx/>
              <a:buNone/>
            </a:pPr>
            <a:r>
              <a:rPr altLang="zh-CN" i="1" lang="en-US">
                <a:ea typeface="楷体_GB2312" pitchFamily="49" charset="-122"/>
              </a:rPr>
              <a:t>x</a:t>
            </a:r>
            <a:r>
              <a:rPr altLang="zh-CN" baseline="-30000" i="1" lang="en-US">
                <a:ea typeface="楷体_GB2312" pitchFamily="49" charset="-122"/>
              </a:rPr>
              <a:t>2</a:t>
            </a:r>
          </a:p>
        </p:txBody>
      </p:sp>
      <p:sp>
        <p:nvSpPr>
          <p:cNvPr id="1050624" name=""/>
          <p:cNvSpPr/>
          <p:nvPr/>
        </p:nvSpPr>
        <p:spPr>
          <a:xfrm rot="0" flipH="1" flipV="1">
            <a:off x="5219700" y="1682750"/>
            <a:ext cx="3429000" cy="2743200"/>
          </a:xfrm>
          <a:prstGeom prst="line"/>
          <a:noFill/>
          <a:ln w="28575" cap="flat" cmpd="sng">
            <a:solidFill>
              <a:schemeClr val="dk1">
                <a:alpha val="100000"/>
              </a:schemeClr>
            </a:solidFill>
            <a:prstDash val="solid"/>
            <a:round/>
          </a:ln>
        </p:spPr>
      </p:sp>
      <p:sp>
        <p:nvSpPr>
          <p:cNvPr id="1050625" name=""/>
          <p:cNvSpPr/>
          <p:nvPr/>
        </p:nvSpPr>
        <p:spPr>
          <a:xfrm rot="0">
            <a:off x="6743700" y="1630362"/>
            <a:ext cx="488950" cy="457200"/>
          </a:xfrm>
          <a:prstGeom prst="rect"/>
          <a:noFill/>
          <a:ln>
            <a:noFill/>
          </a:ln>
        </p:spPr>
        <p:txBody>
          <a:bodyPr anchor="t" bIns="45720" lIns="91440" rIns="91440" tIns="45720" vert="horz" wrap="none">
            <a:spAutoFit/>
          </a:bodyPr>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eaLnBrk="1" hangingPunct="1" latinLnBrk="1" lvl="0">
              <a:lnSpc>
                <a:spcPct val="100000"/>
              </a:lnSpc>
              <a:spcBef>
                <a:spcPct val="0"/>
              </a:spcBef>
              <a:buFontTx/>
              <a:buNone/>
            </a:pPr>
            <a:r>
              <a:rPr altLang="zh-CN" lang="en-US">
                <a:ea typeface="宋体" pitchFamily="2" charset="-122"/>
              </a:rPr>
              <a:t>⑴</a:t>
            </a:r>
          </a:p>
        </p:txBody>
      </p:sp>
      <p:sp>
        <p:nvSpPr>
          <p:cNvPr id="1050626" name=""/>
          <p:cNvSpPr/>
          <p:nvPr/>
        </p:nvSpPr>
        <p:spPr>
          <a:xfrm rot="0">
            <a:off x="5219700" y="1401762"/>
            <a:ext cx="488950" cy="457200"/>
          </a:xfrm>
          <a:prstGeom prst="rect"/>
          <a:noFill/>
          <a:ln>
            <a:noFill/>
          </a:ln>
        </p:spPr>
        <p:txBody>
          <a:bodyPr anchor="t" bIns="45720" lIns="91440" rIns="91440" tIns="45720" vert="horz" wrap="none">
            <a:spAutoFit/>
          </a:bodyPr>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eaLnBrk="1" hangingPunct="1" latinLnBrk="1" lvl="0">
              <a:lnSpc>
                <a:spcPct val="100000"/>
              </a:lnSpc>
              <a:spcBef>
                <a:spcPct val="0"/>
              </a:spcBef>
              <a:buFontTx/>
              <a:buNone/>
            </a:pPr>
            <a:r>
              <a:rPr altLang="zh-CN" lang="en-US">
                <a:ea typeface="宋体" pitchFamily="2" charset="-122"/>
              </a:rPr>
              <a:t>⑵</a:t>
            </a:r>
          </a:p>
        </p:txBody>
      </p:sp>
      <p:sp>
        <p:nvSpPr>
          <p:cNvPr id="1050627" name=""/>
          <p:cNvSpPr/>
          <p:nvPr/>
        </p:nvSpPr>
        <p:spPr>
          <a:xfrm rot="0" flipV="1">
            <a:off x="4381500" y="2063750"/>
            <a:ext cx="2362200" cy="2209800"/>
          </a:xfrm>
          <a:prstGeom prst="line"/>
          <a:noFill/>
          <a:ln w="28575" cap="flat" cmpd="sng">
            <a:solidFill>
              <a:schemeClr val="dk1">
                <a:alpha val="100000"/>
              </a:schemeClr>
            </a:solidFill>
            <a:prstDash val="solid"/>
            <a:round/>
          </a:ln>
        </p:spPr>
      </p:sp>
      <p:sp>
        <p:nvSpPr>
          <p:cNvPr id="1050628" name=""/>
          <p:cNvSpPr txBox="1"/>
          <p:nvPr/>
        </p:nvSpPr>
        <p:spPr>
          <a:xfrm rot="0">
            <a:off x="4533900" y="2776537"/>
            <a:ext cx="336550" cy="457200"/>
          </a:xfrm>
          <a:prstGeom prst="rect"/>
          <a:noFill/>
          <a:ln>
            <a:noFill/>
          </a:ln>
        </p:spPr>
        <p:txBody>
          <a:bodyPr anchor="t" bIns="45720" lIns="91440" rIns="91440" tIns="45720" vert="horz" wrap="none">
            <a:spAutoFit/>
          </a:bodyPr>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eaLnBrk="1" hangingPunct="1" latinLnBrk="1" lvl="0">
              <a:lnSpc>
                <a:spcPct val="100000"/>
              </a:lnSpc>
              <a:spcBef>
                <a:spcPct val="0"/>
              </a:spcBef>
              <a:buFontTx/>
              <a:buNone/>
            </a:pPr>
            <a:r>
              <a:rPr altLang="zh-CN" lang="en-US">
                <a:ea typeface="宋体" pitchFamily="2" charset="-122"/>
              </a:rPr>
              <a:t>3</a:t>
            </a:r>
          </a:p>
        </p:txBody>
      </p:sp>
      <p:sp>
        <p:nvSpPr>
          <p:cNvPr id="1050629" name=""/>
          <p:cNvSpPr txBox="1"/>
          <p:nvPr/>
        </p:nvSpPr>
        <p:spPr>
          <a:xfrm rot="0">
            <a:off x="7124700" y="5291137"/>
            <a:ext cx="336550" cy="457200"/>
          </a:xfrm>
          <a:prstGeom prst="rect"/>
          <a:noFill/>
          <a:ln>
            <a:noFill/>
          </a:ln>
        </p:spPr>
        <p:txBody>
          <a:bodyPr anchor="t" bIns="45720" lIns="91440" rIns="91440" tIns="45720" vert="horz" wrap="none">
            <a:spAutoFit/>
          </a:bodyPr>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eaLnBrk="1" hangingPunct="1" latinLnBrk="1" lvl="0">
              <a:lnSpc>
                <a:spcPct val="100000"/>
              </a:lnSpc>
              <a:spcBef>
                <a:spcPct val="0"/>
              </a:spcBef>
              <a:buFontTx/>
              <a:buNone/>
            </a:pPr>
            <a:r>
              <a:rPr altLang="zh-CN" lang="en-US">
                <a:ea typeface="宋体" pitchFamily="2" charset="-122"/>
              </a:rPr>
              <a:t>3</a:t>
            </a:r>
          </a:p>
        </p:txBody>
      </p:sp>
      <p:sp>
        <p:nvSpPr>
          <p:cNvPr id="1050630" name=""/>
          <p:cNvSpPr txBox="1"/>
          <p:nvPr/>
        </p:nvSpPr>
        <p:spPr>
          <a:xfrm rot="0">
            <a:off x="6362700" y="2368550"/>
            <a:ext cx="1851025" cy="457200"/>
          </a:xfrm>
          <a:prstGeom prst="rect"/>
          <a:noFill/>
          <a:ln>
            <a:noFill/>
          </a:ln>
        </p:spPr>
        <p:txBody>
          <a:bodyPr anchor="t" bIns="45720" lIns="91440" rIns="91440" tIns="45720" vert="horz" wrap="none">
            <a:spAutoFit/>
          </a:bodyPr>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eaLnBrk="1" hangingPunct="1" latinLnBrk="1" lvl="0">
              <a:lnSpc>
                <a:spcPct val="100000"/>
              </a:lnSpc>
              <a:spcBef>
                <a:spcPct val="0"/>
              </a:spcBef>
              <a:buFontTx/>
              <a:buNone/>
            </a:pPr>
            <a:r>
              <a:rPr altLang="zh-CN" lang="en-US">
                <a:ea typeface="宋体" pitchFamily="2" charset="-122"/>
              </a:rPr>
              <a:t>(18/11,40/11)</a:t>
            </a:r>
          </a:p>
        </p:txBody>
      </p:sp>
      <p:sp>
        <p:nvSpPr>
          <p:cNvPr id="1050631" name=""/>
          <p:cNvSpPr/>
          <p:nvPr/>
        </p:nvSpPr>
        <p:spPr>
          <a:xfrm rot="0">
            <a:off x="3924300" y="5111750"/>
            <a:ext cx="3124200" cy="685800"/>
          </a:xfrm>
          <a:prstGeom prst="line"/>
          <a:noFill/>
          <a:ln w="28575" cap="flat" cmpd="sng">
            <a:solidFill>
              <a:schemeClr val="dk1">
                <a:alpha val="100000"/>
              </a:schemeClr>
            </a:solidFill>
            <a:prstDash val="lgDash"/>
            <a:round/>
          </a:ln>
        </p:spPr>
      </p:sp>
      <p:sp>
        <p:nvSpPr>
          <p:cNvPr id="1050632" name=""/>
          <p:cNvSpPr/>
          <p:nvPr/>
        </p:nvSpPr>
        <p:spPr>
          <a:xfrm rot="0">
            <a:off x="6515100" y="3740150"/>
            <a:ext cx="1447800" cy="0"/>
          </a:xfrm>
          <a:prstGeom prst="line"/>
          <a:noFill/>
          <a:ln w="9525" cap="flat" cmpd="sng">
            <a:solidFill>
              <a:schemeClr val="dk1">
                <a:alpha val="100000"/>
              </a:schemeClr>
            </a:solidFill>
            <a:prstDash val="dash"/>
            <a:round/>
          </a:ln>
        </p:spPr>
      </p:sp>
      <p:sp>
        <p:nvSpPr>
          <p:cNvPr id="1050633" name=""/>
          <p:cNvSpPr/>
          <p:nvPr/>
        </p:nvSpPr>
        <p:spPr>
          <a:xfrm rot="0">
            <a:off x="6515100" y="4578350"/>
            <a:ext cx="1524000" cy="0"/>
          </a:xfrm>
          <a:prstGeom prst="line"/>
          <a:noFill/>
          <a:ln w="9525" cap="flat" cmpd="sng">
            <a:solidFill>
              <a:schemeClr val="dk1">
                <a:alpha val="100000"/>
              </a:schemeClr>
            </a:solidFill>
            <a:prstDash val="dash"/>
            <a:round/>
          </a:ln>
        </p:spPr>
      </p:sp>
      <p:sp>
        <p:nvSpPr>
          <p:cNvPr id="1050634" name=""/>
          <p:cNvSpPr/>
          <p:nvPr/>
        </p:nvSpPr>
        <p:spPr>
          <a:xfrm rot="0">
            <a:off x="4914900" y="2216150"/>
            <a:ext cx="2514600" cy="0"/>
          </a:xfrm>
          <a:prstGeom prst="line"/>
          <a:noFill/>
          <a:ln w="28575" cap="flat" cmpd="sng">
            <a:solidFill>
              <a:schemeClr val="accent2">
                <a:alpha val="100000"/>
              </a:schemeClr>
            </a:solidFill>
            <a:prstDash val="solid"/>
            <a:round/>
          </a:ln>
        </p:spPr>
      </p:sp>
      <p:sp>
        <p:nvSpPr>
          <p:cNvPr id="1050635" name=""/>
          <p:cNvSpPr/>
          <p:nvPr/>
        </p:nvSpPr>
        <p:spPr>
          <a:xfrm rot="0" flipV="1">
            <a:off x="5753100" y="1606550"/>
            <a:ext cx="0" cy="3733800"/>
          </a:xfrm>
          <a:prstGeom prst="line"/>
          <a:noFill/>
          <a:ln w="9525" cap="flat" cmpd="sng">
            <a:solidFill>
              <a:schemeClr val="dk1">
                <a:alpha val="100000"/>
              </a:schemeClr>
            </a:solidFill>
            <a:prstDash val="dash"/>
            <a:round/>
          </a:ln>
        </p:spPr>
      </p:sp>
      <p:sp>
        <p:nvSpPr>
          <p:cNvPr id="1050636" name=""/>
          <p:cNvSpPr/>
          <p:nvPr/>
        </p:nvSpPr>
        <p:spPr>
          <a:xfrm rot="0" flipV="1">
            <a:off x="6515100" y="1606550"/>
            <a:ext cx="0" cy="3733800"/>
          </a:xfrm>
          <a:prstGeom prst="line"/>
          <a:noFill/>
          <a:ln w="28575" cap="flat" cmpd="sng">
            <a:solidFill>
              <a:schemeClr val="accent2">
                <a:alpha val="100000"/>
              </a:schemeClr>
            </a:solidFill>
            <a:prstDash val="solid"/>
            <a:round/>
          </a:ln>
        </p:spPr>
      </p:sp>
      <p:sp>
        <p:nvSpPr>
          <p:cNvPr id="1050637" name=""/>
          <p:cNvSpPr/>
          <p:nvPr/>
        </p:nvSpPr>
        <p:spPr>
          <a:xfrm rot="0" flipV="1">
            <a:off x="7277100" y="3054350"/>
            <a:ext cx="0" cy="2286000"/>
          </a:xfrm>
          <a:prstGeom prst="line"/>
          <a:noFill/>
          <a:ln w="9525" cap="flat" cmpd="sng">
            <a:solidFill>
              <a:schemeClr val="dk1">
                <a:alpha val="100000"/>
              </a:schemeClr>
            </a:solidFill>
            <a:prstDash val="dash"/>
            <a:round/>
          </a:ln>
        </p:spPr>
      </p:sp>
      <p:sp>
        <p:nvSpPr>
          <p:cNvPr id="1050638" name=""/>
          <p:cNvSpPr/>
          <p:nvPr/>
        </p:nvSpPr>
        <p:spPr>
          <a:xfrm rot="0">
            <a:off x="6438900" y="2901950"/>
            <a:ext cx="152400" cy="152400"/>
          </a:xfrm>
          <a:prstGeom prst="ellipse"/>
          <a:solidFill>
            <a:schemeClr val="lt2"/>
          </a:solidFill>
          <a:ln w="9525" cap="flat" cmpd="sng">
            <a:solidFill>
              <a:schemeClr val="dk1">
                <a:alpha val="100000"/>
              </a:schemeClr>
            </a:solidFill>
            <a:prstDash val="solid"/>
            <a:round/>
          </a:ln>
        </p:spPr>
        <p:txBody>
          <a:bodyPr anchor="ctr" bIns="45720" lIns="91440" rIns="91440" tIns="45720" vert="horz" wrap="none"/>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eaLnBrk="1" hangingPunct="1" latinLnBrk="1" lvl="0"/>
            <a:endParaRPr altLang="en-US" lang="zh-CN"/>
          </a:p>
        </p:txBody>
      </p:sp>
      <p:sp>
        <p:nvSpPr>
          <p:cNvPr id="1050639" name=""/>
          <p:cNvSpPr/>
          <p:nvPr/>
        </p:nvSpPr>
        <p:spPr>
          <a:xfrm rot="0">
            <a:off x="5676900" y="4502150"/>
            <a:ext cx="152400" cy="152400"/>
          </a:xfrm>
          <a:prstGeom prst="ellipse"/>
          <a:solidFill>
            <a:schemeClr val="lt2"/>
          </a:solidFill>
          <a:ln w="9525" cap="flat" cmpd="sng">
            <a:solidFill>
              <a:schemeClr val="dk1">
                <a:alpha val="100000"/>
              </a:schemeClr>
            </a:solidFill>
            <a:prstDash val="solid"/>
            <a:round/>
          </a:ln>
        </p:spPr>
        <p:txBody>
          <a:bodyPr anchor="ctr" bIns="45720" lIns="91440" rIns="91440" tIns="45720" vert="horz" wrap="none"/>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eaLnBrk="1" hangingPunct="1" latinLnBrk="1" lvl="0"/>
            <a:endParaRPr altLang="en-US" lang="zh-CN"/>
          </a:p>
        </p:txBody>
      </p:sp>
      <p:sp>
        <p:nvSpPr>
          <p:cNvPr id="1050640" name=""/>
          <p:cNvSpPr/>
          <p:nvPr/>
        </p:nvSpPr>
        <p:spPr>
          <a:xfrm rot="0">
            <a:off x="6438900" y="4502150"/>
            <a:ext cx="152400" cy="152400"/>
          </a:xfrm>
          <a:prstGeom prst="ellipse"/>
          <a:solidFill>
            <a:schemeClr val="lt2"/>
          </a:solidFill>
          <a:ln w="9525" cap="flat" cmpd="sng">
            <a:solidFill>
              <a:schemeClr val="dk1">
                <a:alpha val="100000"/>
              </a:schemeClr>
            </a:solidFill>
            <a:prstDash val="solid"/>
            <a:round/>
          </a:ln>
        </p:spPr>
        <p:txBody>
          <a:bodyPr anchor="ctr" bIns="45720" lIns="91440" rIns="91440" tIns="45720" vert="horz" wrap="none"/>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eaLnBrk="1" hangingPunct="1" latinLnBrk="1" lvl="0"/>
            <a:endParaRPr altLang="en-US" lang="zh-CN"/>
          </a:p>
        </p:txBody>
      </p:sp>
      <p:sp>
        <p:nvSpPr>
          <p:cNvPr id="1050641" name=""/>
          <p:cNvSpPr/>
          <p:nvPr/>
        </p:nvSpPr>
        <p:spPr>
          <a:xfrm rot="0">
            <a:off x="7200900" y="4502150"/>
            <a:ext cx="152400" cy="152400"/>
          </a:xfrm>
          <a:prstGeom prst="ellipse"/>
          <a:solidFill>
            <a:schemeClr val="lt2"/>
          </a:solidFill>
          <a:ln w="9525" cap="flat" cmpd="sng">
            <a:solidFill>
              <a:schemeClr val="dk1">
                <a:alpha val="100000"/>
              </a:schemeClr>
            </a:solidFill>
            <a:prstDash val="solid"/>
            <a:round/>
          </a:ln>
        </p:spPr>
        <p:txBody>
          <a:bodyPr anchor="ctr" bIns="45720" lIns="91440" rIns="91440" tIns="45720" vert="horz" wrap="none"/>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eaLnBrk="1" hangingPunct="1" latinLnBrk="1" lvl="0"/>
            <a:endParaRPr altLang="en-US" lang="zh-CN"/>
          </a:p>
        </p:txBody>
      </p:sp>
      <p:sp>
        <p:nvSpPr>
          <p:cNvPr id="1050642" name=""/>
          <p:cNvSpPr/>
          <p:nvPr/>
        </p:nvSpPr>
        <p:spPr>
          <a:xfrm rot="0">
            <a:off x="5676900" y="3663950"/>
            <a:ext cx="152400" cy="152400"/>
          </a:xfrm>
          <a:prstGeom prst="ellipse"/>
          <a:solidFill>
            <a:schemeClr val="lt2"/>
          </a:solidFill>
          <a:ln w="9525" cap="flat" cmpd="sng">
            <a:solidFill>
              <a:schemeClr val="dk1">
                <a:alpha val="100000"/>
              </a:schemeClr>
            </a:solidFill>
            <a:prstDash val="solid"/>
            <a:round/>
          </a:ln>
        </p:spPr>
        <p:txBody>
          <a:bodyPr anchor="ctr" bIns="45720" lIns="91440" rIns="91440" tIns="45720" vert="horz" wrap="none"/>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eaLnBrk="1" hangingPunct="1" latinLnBrk="1" lvl="0"/>
            <a:endParaRPr altLang="en-US" lang="zh-CN"/>
          </a:p>
        </p:txBody>
      </p:sp>
      <p:sp>
        <p:nvSpPr>
          <p:cNvPr id="1050643" name=""/>
          <p:cNvSpPr/>
          <p:nvPr/>
        </p:nvSpPr>
        <p:spPr>
          <a:xfrm rot="0">
            <a:off x="6438900" y="3663950"/>
            <a:ext cx="152400" cy="152400"/>
          </a:xfrm>
          <a:prstGeom prst="ellipse"/>
          <a:solidFill>
            <a:schemeClr val="lt2"/>
          </a:solidFill>
          <a:ln w="9525" cap="flat" cmpd="sng">
            <a:solidFill>
              <a:schemeClr val="dk1">
                <a:alpha val="100000"/>
              </a:schemeClr>
            </a:solidFill>
            <a:prstDash val="solid"/>
            <a:round/>
          </a:ln>
        </p:spPr>
        <p:txBody>
          <a:bodyPr anchor="ctr" bIns="45720" lIns="91440" rIns="91440" tIns="45720" vert="horz" wrap="none"/>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eaLnBrk="1" hangingPunct="1" latinLnBrk="1" lvl="0"/>
            <a:endParaRPr altLang="en-US" lang="zh-CN"/>
          </a:p>
        </p:txBody>
      </p:sp>
      <p:sp>
        <p:nvSpPr>
          <p:cNvPr id="1050644" name=""/>
          <p:cNvSpPr/>
          <p:nvPr/>
        </p:nvSpPr>
        <p:spPr>
          <a:xfrm rot="0">
            <a:off x="7962900" y="5264150"/>
            <a:ext cx="152400" cy="152400"/>
          </a:xfrm>
          <a:prstGeom prst="ellipse"/>
          <a:solidFill>
            <a:schemeClr val="lt2"/>
          </a:solidFill>
          <a:ln w="9525" cap="flat" cmpd="sng">
            <a:solidFill>
              <a:schemeClr val="dk1">
                <a:alpha val="100000"/>
              </a:schemeClr>
            </a:solidFill>
            <a:prstDash val="solid"/>
            <a:round/>
          </a:ln>
        </p:spPr>
        <p:txBody>
          <a:bodyPr anchor="ctr" bIns="45720" lIns="91440" rIns="91440" tIns="45720" vert="horz" wrap="none"/>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eaLnBrk="1" hangingPunct="1" latinLnBrk="1" lvl="0"/>
            <a:endParaRPr altLang="en-US" lang="zh-CN"/>
          </a:p>
        </p:txBody>
      </p:sp>
      <p:sp>
        <p:nvSpPr>
          <p:cNvPr id="1050645" name=""/>
          <p:cNvSpPr/>
          <p:nvPr/>
        </p:nvSpPr>
        <p:spPr>
          <a:xfrm rot="0">
            <a:off x="5676900" y="2901950"/>
            <a:ext cx="152400" cy="152400"/>
          </a:xfrm>
          <a:prstGeom prst="ellipse"/>
          <a:solidFill>
            <a:srgbClr val="FF9900"/>
          </a:solidFill>
          <a:ln w="9525" cap="flat" cmpd="sng">
            <a:solidFill>
              <a:schemeClr val="dk1">
                <a:alpha val="100000"/>
              </a:schemeClr>
            </a:solidFill>
            <a:prstDash val="solid"/>
            <a:round/>
          </a:ln>
        </p:spPr>
        <p:txBody>
          <a:bodyPr anchor="ctr" bIns="45720" lIns="91440" rIns="91440" tIns="45720" vert="horz" wrap="none"/>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eaLnBrk="1" hangingPunct="1" latinLnBrk="1" lvl="0"/>
            <a:endParaRPr altLang="en-US" lang="zh-CN"/>
          </a:p>
        </p:txBody>
      </p:sp>
      <p:sp>
        <p:nvSpPr>
          <p:cNvPr id="1050646" name=""/>
          <p:cNvSpPr/>
          <p:nvPr/>
        </p:nvSpPr>
        <p:spPr>
          <a:xfrm rot="0">
            <a:off x="7200900" y="5264150"/>
            <a:ext cx="152400" cy="152400"/>
          </a:xfrm>
          <a:prstGeom prst="ellipse"/>
          <a:solidFill>
            <a:schemeClr val="lt2"/>
          </a:solidFill>
          <a:ln w="9525" cap="flat" cmpd="sng">
            <a:solidFill>
              <a:schemeClr val="dk1">
                <a:alpha val="100000"/>
              </a:schemeClr>
            </a:solidFill>
            <a:prstDash val="solid"/>
            <a:round/>
          </a:ln>
        </p:spPr>
        <p:txBody>
          <a:bodyPr anchor="ctr" bIns="45720" lIns="91440" rIns="91440" tIns="45720" vert="horz" wrap="none"/>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eaLnBrk="1" hangingPunct="1" latinLnBrk="1" lvl="0"/>
            <a:endParaRPr altLang="en-US" lang="zh-CN"/>
          </a:p>
        </p:txBody>
      </p:sp>
      <p:sp>
        <p:nvSpPr>
          <p:cNvPr id="1050647" name=""/>
          <p:cNvSpPr/>
          <p:nvPr/>
        </p:nvSpPr>
        <p:spPr>
          <a:xfrm rot="0" flipV="1">
            <a:off x="8039100" y="3587750"/>
            <a:ext cx="0" cy="1752600"/>
          </a:xfrm>
          <a:prstGeom prst="line"/>
          <a:noFill/>
          <a:ln w="28575" cap="flat" cmpd="sng">
            <a:solidFill>
              <a:schemeClr val="dk1">
                <a:alpha val="100000"/>
              </a:schemeClr>
            </a:solidFill>
            <a:prstDash val="solid"/>
            <a:round/>
          </a:ln>
        </p:spPr>
      </p:sp>
      <p:sp>
        <p:nvSpPr>
          <p:cNvPr id="1050648" name=""/>
          <p:cNvSpPr/>
          <p:nvPr/>
        </p:nvSpPr>
        <p:spPr>
          <a:xfrm rot="0">
            <a:off x="4838700" y="3663950"/>
            <a:ext cx="152400" cy="152400"/>
          </a:xfrm>
          <a:prstGeom prst="ellipse"/>
          <a:solidFill>
            <a:schemeClr val="lt2"/>
          </a:solidFill>
          <a:ln w="9525" cap="flat" cmpd="sng">
            <a:solidFill>
              <a:schemeClr val="dk1">
                <a:alpha val="100000"/>
              </a:schemeClr>
            </a:solidFill>
            <a:prstDash val="solid"/>
            <a:round/>
          </a:ln>
        </p:spPr>
        <p:txBody>
          <a:bodyPr anchor="ctr" bIns="45720" lIns="91440" rIns="91440" tIns="45720" vert="horz" wrap="none"/>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eaLnBrk="1" hangingPunct="1" latinLnBrk="1" lvl="0"/>
            <a:endParaRPr altLang="en-US" lang="zh-CN"/>
          </a:p>
        </p:txBody>
      </p:sp>
      <p:sp>
        <p:nvSpPr>
          <p:cNvPr id="1050649" name=""/>
          <p:cNvSpPr/>
          <p:nvPr/>
        </p:nvSpPr>
        <p:spPr>
          <a:xfrm rot="0">
            <a:off x="5676900" y="5264150"/>
            <a:ext cx="152400" cy="152400"/>
          </a:xfrm>
          <a:prstGeom prst="ellipse"/>
          <a:solidFill>
            <a:schemeClr val="lt2"/>
          </a:solidFill>
          <a:ln w="9525" cap="flat" cmpd="sng">
            <a:solidFill>
              <a:schemeClr val="dk1">
                <a:alpha val="100000"/>
              </a:schemeClr>
            </a:solidFill>
            <a:prstDash val="solid"/>
            <a:round/>
          </a:ln>
        </p:spPr>
        <p:txBody>
          <a:bodyPr anchor="ctr" bIns="45720" lIns="91440" rIns="91440" tIns="45720" vert="horz" wrap="none"/>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eaLnBrk="1" hangingPunct="1" latinLnBrk="1" lvl="0"/>
            <a:endParaRPr altLang="en-US" lang="zh-CN"/>
          </a:p>
        </p:txBody>
      </p:sp>
      <p:sp>
        <p:nvSpPr>
          <p:cNvPr id="1050650" name=""/>
          <p:cNvSpPr/>
          <p:nvPr/>
        </p:nvSpPr>
        <p:spPr>
          <a:xfrm rot="0">
            <a:off x="6438900" y="5264150"/>
            <a:ext cx="152400" cy="152400"/>
          </a:xfrm>
          <a:prstGeom prst="ellipse"/>
          <a:solidFill>
            <a:schemeClr val="lt2"/>
          </a:solidFill>
          <a:ln w="9525" cap="flat" cmpd="sng">
            <a:solidFill>
              <a:schemeClr val="dk1">
                <a:alpha val="100000"/>
              </a:schemeClr>
            </a:solidFill>
            <a:prstDash val="solid"/>
            <a:round/>
          </a:ln>
        </p:spPr>
        <p:txBody>
          <a:bodyPr anchor="ctr" bIns="45720" lIns="91440" rIns="91440" tIns="45720" vert="horz" wrap="none"/>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eaLnBrk="1" hangingPunct="1" latinLnBrk="1" lvl="0"/>
            <a:endParaRPr altLang="en-US" lang="zh-CN"/>
          </a:p>
        </p:txBody>
      </p:sp>
      <p:sp>
        <p:nvSpPr>
          <p:cNvPr id="1050651" name=""/>
          <p:cNvSpPr/>
          <p:nvPr/>
        </p:nvSpPr>
        <p:spPr>
          <a:xfrm rot="0">
            <a:off x="4076700" y="5340350"/>
            <a:ext cx="4724400" cy="0"/>
          </a:xfrm>
          <a:prstGeom prst="line"/>
          <a:noFill/>
          <a:ln w="28575" cap="flat" cmpd="sng">
            <a:solidFill>
              <a:schemeClr val="dk1">
                <a:alpha val="100000"/>
              </a:schemeClr>
            </a:solidFill>
            <a:prstDash val="solid"/>
            <a:round/>
            <a:tailEnd type="triangle" w="med" len="med"/>
          </a:ln>
        </p:spPr>
      </p:sp>
      <p:sp>
        <p:nvSpPr>
          <p:cNvPr id="1050652" name=""/>
          <p:cNvSpPr/>
          <p:nvPr/>
        </p:nvSpPr>
        <p:spPr>
          <a:xfrm rot="0">
            <a:off x="7962900" y="4502150"/>
            <a:ext cx="152400" cy="152400"/>
          </a:xfrm>
          <a:prstGeom prst="ellipse"/>
          <a:solidFill>
            <a:schemeClr val="lt2"/>
          </a:solidFill>
          <a:ln w="9525" cap="flat" cmpd="sng">
            <a:solidFill>
              <a:schemeClr val="dk1">
                <a:alpha val="100000"/>
              </a:schemeClr>
            </a:solidFill>
            <a:prstDash val="solid"/>
            <a:round/>
          </a:ln>
        </p:spPr>
        <p:txBody>
          <a:bodyPr anchor="ctr" bIns="45720" lIns="91440" rIns="91440" tIns="45720" vert="horz" wrap="none"/>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eaLnBrk="1" hangingPunct="1" latinLnBrk="1" lvl="0"/>
            <a:endParaRPr altLang="en-US" lang="zh-CN"/>
          </a:p>
        </p:txBody>
      </p:sp>
      <p:sp>
        <p:nvSpPr>
          <p:cNvPr id="1050653" name=""/>
          <p:cNvSpPr/>
          <p:nvPr/>
        </p:nvSpPr>
        <p:spPr>
          <a:xfrm rot="0">
            <a:off x="7200900" y="3663950"/>
            <a:ext cx="152400" cy="152400"/>
          </a:xfrm>
          <a:prstGeom prst="ellipse"/>
          <a:solidFill>
            <a:schemeClr val="lt2"/>
          </a:solidFill>
          <a:ln w="9525" cap="flat" cmpd="sng">
            <a:solidFill>
              <a:schemeClr val="dk1">
                <a:alpha val="100000"/>
              </a:schemeClr>
            </a:solidFill>
            <a:prstDash val="solid"/>
            <a:round/>
          </a:ln>
        </p:spPr>
        <p:txBody>
          <a:bodyPr anchor="ctr" bIns="45720" lIns="91440" rIns="91440" tIns="45720" vert="horz" wrap="none"/>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eaLnBrk="1" hangingPunct="1" latinLnBrk="1" lvl="0"/>
            <a:endParaRPr altLang="en-US" lang="zh-CN"/>
          </a:p>
        </p:txBody>
      </p:sp>
      <p:sp>
        <p:nvSpPr>
          <p:cNvPr id="1050654" name=""/>
          <p:cNvSpPr/>
          <p:nvPr/>
        </p:nvSpPr>
        <p:spPr>
          <a:xfrm rot="0">
            <a:off x="6210300" y="2444750"/>
            <a:ext cx="152400" cy="152400"/>
          </a:xfrm>
          <a:prstGeom prst="ellipse"/>
          <a:solidFill>
            <a:schemeClr val="lt2"/>
          </a:solidFill>
          <a:ln w="9525" cap="flat" cmpd="sng">
            <a:solidFill>
              <a:schemeClr val="dk1">
                <a:alpha val="100000"/>
              </a:schemeClr>
            </a:solidFill>
            <a:prstDash val="solid"/>
            <a:round/>
          </a:ln>
        </p:spPr>
        <p:txBody>
          <a:bodyPr anchor="ctr" bIns="45720" lIns="91440" rIns="91440" tIns="45720" vert="horz" wrap="none"/>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eaLnBrk="1" hangingPunct="1" latinLnBrk="1" lvl="0"/>
            <a:endParaRPr altLang="en-US" lang="zh-CN"/>
          </a:p>
        </p:txBody>
      </p:sp>
      <p:sp>
        <p:nvSpPr>
          <p:cNvPr id="1050655" name=""/>
          <p:cNvSpPr/>
          <p:nvPr/>
        </p:nvSpPr>
        <p:spPr>
          <a:xfrm rot="0">
            <a:off x="4838700" y="4502150"/>
            <a:ext cx="152400" cy="152400"/>
          </a:xfrm>
          <a:prstGeom prst="ellipse"/>
          <a:solidFill>
            <a:schemeClr val="lt2"/>
          </a:solidFill>
          <a:ln w="9525" cap="flat" cmpd="sng">
            <a:solidFill>
              <a:schemeClr val="dk1">
                <a:alpha val="100000"/>
              </a:schemeClr>
            </a:solidFill>
            <a:prstDash val="solid"/>
            <a:round/>
          </a:ln>
        </p:spPr>
        <p:txBody>
          <a:bodyPr anchor="ctr" bIns="45720" lIns="91440" rIns="91440" tIns="45720" vert="horz" wrap="none"/>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eaLnBrk="1" hangingPunct="1" latinLnBrk="1" lvl="0"/>
            <a:endParaRPr altLang="en-US" lang="zh-CN"/>
          </a:p>
        </p:txBody>
      </p:sp>
      <p:sp>
        <p:nvSpPr>
          <p:cNvPr id="1050656" name=""/>
          <p:cNvSpPr/>
          <p:nvPr/>
        </p:nvSpPr>
        <p:spPr>
          <a:xfrm rot="0">
            <a:off x="4838700" y="5264150"/>
            <a:ext cx="152400" cy="152400"/>
          </a:xfrm>
          <a:prstGeom prst="ellipse"/>
          <a:solidFill>
            <a:schemeClr val="lt2"/>
          </a:solidFill>
          <a:ln w="9525" cap="flat" cmpd="sng">
            <a:solidFill>
              <a:schemeClr val="dk1">
                <a:alpha val="100000"/>
              </a:schemeClr>
            </a:solidFill>
            <a:prstDash val="solid"/>
            <a:round/>
          </a:ln>
        </p:spPr>
        <p:txBody>
          <a:bodyPr anchor="ctr" bIns="45720" lIns="91440" rIns="91440" tIns="45720" vert="horz" wrap="none"/>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eaLnBrk="1" hangingPunct="1" latinLnBrk="1" lvl="0"/>
            <a:endParaRPr altLang="en-US" lang="zh-CN"/>
          </a:p>
        </p:txBody>
      </p:sp>
      <p:sp>
        <p:nvSpPr>
          <p:cNvPr id="1050657" name=""/>
          <p:cNvSpPr/>
          <p:nvPr/>
        </p:nvSpPr>
        <p:spPr>
          <a:xfrm rot="0">
            <a:off x="8039100" y="3306762"/>
            <a:ext cx="488950" cy="457200"/>
          </a:xfrm>
          <a:prstGeom prst="rect"/>
          <a:noFill/>
          <a:ln>
            <a:noFill/>
          </a:ln>
        </p:spPr>
        <p:txBody>
          <a:bodyPr anchor="t" bIns="45720" lIns="91440" rIns="91440" tIns="45720" vert="horz" wrap="none">
            <a:spAutoFit/>
          </a:bodyPr>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eaLnBrk="1" hangingPunct="1" latinLnBrk="1" lvl="0">
              <a:lnSpc>
                <a:spcPct val="100000"/>
              </a:lnSpc>
              <a:spcBef>
                <a:spcPct val="0"/>
              </a:spcBef>
              <a:buFontTx/>
              <a:buNone/>
            </a:pPr>
            <a:r>
              <a:rPr altLang="zh-CN" lang="en-US">
                <a:ea typeface="宋体" pitchFamily="2" charset="-122"/>
              </a:rPr>
              <a:t>⑶</a:t>
            </a:r>
          </a:p>
        </p:txBody>
      </p:sp>
      <p:sp>
        <p:nvSpPr>
          <p:cNvPr id="1050658" name=""/>
          <p:cNvSpPr txBox="1"/>
          <p:nvPr/>
        </p:nvSpPr>
        <p:spPr>
          <a:xfrm rot="0">
            <a:off x="5829300" y="5340350"/>
            <a:ext cx="282575" cy="457200"/>
          </a:xfrm>
          <a:prstGeom prst="rect"/>
          <a:noFill/>
          <a:ln>
            <a:noFill/>
          </a:ln>
        </p:spPr>
        <p:txBody>
          <a:bodyPr anchor="t" bIns="45720" lIns="91440" rIns="91440" tIns="45720" vert="horz">
            <a:spAutoFit/>
          </a:bodyPr>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eaLnBrk="1" hangingPunct="1" latinLnBrk="1" lvl="0">
              <a:lnSpc>
                <a:spcPct val="100000"/>
              </a:lnSpc>
              <a:buFontTx/>
              <a:buNone/>
            </a:pPr>
            <a:r>
              <a:rPr altLang="zh-CN" lang="en-US">
                <a:ea typeface="宋体" pitchFamily="2" charset="-122"/>
              </a:rPr>
              <a:t>1</a:t>
            </a:r>
          </a:p>
        </p:txBody>
      </p:sp>
      <p:sp>
        <p:nvSpPr>
          <p:cNvPr id="1050659" name=""/>
          <p:cNvSpPr txBox="1"/>
          <p:nvPr/>
        </p:nvSpPr>
        <p:spPr>
          <a:xfrm rot="0">
            <a:off x="4533900" y="4425950"/>
            <a:ext cx="282575" cy="457200"/>
          </a:xfrm>
          <a:prstGeom prst="rect"/>
          <a:noFill/>
          <a:ln>
            <a:noFill/>
          </a:ln>
        </p:spPr>
        <p:txBody>
          <a:bodyPr anchor="t" bIns="45720" lIns="91440" rIns="91440" tIns="45720" vert="horz">
            <a:spAutoFit/>
          </a:bodyPr>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eaLnBrk="1" hangingPunct="1" latinLnBrk="1" lvl="0">
              <a:lnSpc>
                <a:spcPct val="100000"/>
              </a:lnSpc>
              <a:buFontTx/>
              <a:buNone/>
            </a:pPr>
            <a:r>
              <a:rPr altLang="zh-CN" lang="en-US">
                <a:ea typeface="宋体" pitchFamily="2" charset="-122"/>
              </a:rPr>
              <a:t>1</a:t>
            </a:r>
          </a:p>
        </p:txBody>
      </p:sp>
      <p:sp>
        <p:nvSpPr>
          <p:cNvPr id="1050660" name=""/>
          <p:cNvSpPr/>
          <p:nvPr/>
        </p:nvSpPr>
        <p:spPr>
          <a:xfrm rot="0">
            <a:off x="4914900" y="3740150"/>
            <a:ext cx="1524000" cy="0"/>
          </a:xfrm>
          <a:prstGeom prst="line"/>
          <a:noFill/>
          <a:ln w="9525" cap="flat" cmpd="sng">
            <a:solidFill>
              <a:schemeClr val="dk1">
                <a:alpha val="100000"/>
              </a:schemeClr>
            </a:solidFill>
            <a:prstDash val="dash"/>
            <a:round/>
          </a:ln>
        </p:spPr>
      </p:sp>
      <p:sp>
        <p:nvSpPr>
          <p:cNvPr id="1050661" name=""/>
          <p:cNvSpPr/>
          <p:nvPr/>
        </p:nvSpPr>
        <p:spPr>
          <a:xfrm rot="0">
            <a:off x="4914900" y="4578350"/>
            <a:ext cx="1600200" cy="0"/>
          </a:xfrm>
          <a:prstGeom prst="line"/>
          <a:noFill/>
          <a:ln w="9525" cap="flat" cmpd="sng">
            <a:solidFill>
              <a:schemeClr val="dk1">
                <a:alpha val="100000"/>
              </a:schemeClr>
            </a:solidFill>
            <a:prstDash val="dash"/>
            <a:round/>
          </a:ln>
        </p:spPr>
      </p:sp>
      <p:sp>
        <p:nvSpPr>
          <p:cNvPr id="1050662" name=""/>
          <p:cNvSpPr txBox="1"/>
          <p:nvPr/>
        </p:nvSpPr>
        <p:spPr>
          <a:xfrm rot="0">
            <a:off x="5448300" y="2597150"/>
            <a:ext cx="358775" cy="457200"/>
          </a:xfrm>
          <a:prstGeom prst="rect"/>
          <a:noFill/>
          <a:ln>
            <a:noFill/>
          </a:ln>
        </p:spPr>
        <p:txBody>
          <a:bodyPr anchor="t" bIns="45720" lIns="91440" rIns="91440" tIns="45720" vert="horz">
            <a:spAutoFit/>
          </a:bodyPr>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eaLnBrk="1" hangingPunct="1" latinLnBrk="1" lvl="0">
              <a:lnSpc>
                <a:spcPct val="100000"/>
              </a:lnSpc>
              <a:buFontTx/>
              <a:buNone/>
            </a:pPr>
            <a:r>
              <a:rPr altLang="zh-CN" lang="en-US">
                <a:ea typeface="宋体" pitchFamily="2" charset="-122"/>
              </a:rPr>
              <a:t>B</a:t>
            </a:r>
          </a:p>
        </p:txBody>
      </p:sp>
      <p:sp>
        <p:nvSpPr>
          <p:cNvPr id="1050663" name=""/>
          <p:cNvSpPr txBox="1"/>
          <p:nvPr/>
        </p:nvSpPr>
        <p:spPr>
          <a:xfrm rot="0">
            <a:off x="6057900" y="2090737"/>
            <a:ext cx="404812" cy="457200"/>
          </a:xfrm>
          <a:prstGeom prst="rect"/>
          <a:noFill/>
          <a:ln>
            <a:noFill/>
          </a:ln>
        </p:spPr>
        <p:txBody>
          <a:bodyPr anchor="t" bIns="45720" lIns="91440" rIns="91440" tIns="45720" vert="horz" wrap="none">
            <a:spAutoFit/>
          </a:bodyPr>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eaLnBrk="1" hangingPunct="1" latinLnBrk="1" lvl="0">
              <a:lnSpc>
                <a:spcPct val="100000"/>
              </a:lnSpc>
              <a:spcBef>
                <a:spcPct val="0"/>
              </a:spcBef>
              <a:buFontTx/>
              <a:buNone/>
            </a:pPr>
            <a:r>
              <a:rPr altLang="zh-CN" lang="en-US">
                <a:ea typeface="宋体" pitchFamily="2" charset="-122"/>
              </a:rPr>
              <a:t>A</a:t>
            </a:r>
          </a:p>
        </p:txBody>
      </p:sp>
      <p:sp>
        <p:nvSpPr>
          <p:cNvPr id="1050664" name=""/>
          <p:cNvSpPr txBox="1"/>
          <p:nvPr/>
        </p:nvSpPr>
        <p:spPr>
          <a:xfrm rot="0">
            <a:off x="6134100" y="2673350"/>
            <a:ext cx="282575" cy="457200"/>
          </a:xfrm>
          <a:prstGeom prst="rect"/>
          <a:noFill/>
          <a:ln>
            <a:noFill/>
          </a:ln>
        </p:spPr>
        <p:txBody>
          <a:bodyPr anchor="t" bIns="45720" lIns="91440" rIns="91440" tIns="45720" vert="horz">
            <a:spAutoFit/>
          </a:bodyPr>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eaLnBrk="1" hangingPunct="1" latinLnBrk="1" lvl="0">
              <a:lnSpc>
                <a:spcPct val="100000"/>
              </a:lnSpc>
              <a:buFontTx/>
              <a:buNone/>
            </a:pPr>
            <a:r>
              <a:rPr altLang="zh-CN" lang="en-US">
                <a:ea typeface="宋体" pitchFamily="2" charset="-122"/>
              </a:rPr>
              <a:t>C</a:t>
            </a:r>
          </a:p>
        </p:txBody>
      </p:sp>
      <p:sp>
        <p:nvSpPr>
          <p:cNvPr id="1050665" name=""/>
          <p:cNvSpPr/>
          <p:nvPr/>
        </p:nvSpPr>
        <p:spPr>
          <a:xfrm rot="0">
            <a:off x="6438900" y="2673350"/>
            <a:ext cx="152400" cy="152400"/>
          </a:xfrm>
          <a:prstGeom prst="ellipse"/>
          <a:solidFill>
            <a:srgbClr val="FF9900"/>
          </a:solidFill>
          <a:ln w="9525" cap="flat" cmpd="sng">
            <a:solidFill>
              <a:schemeClr val="dk1">
                <a:alpha val="100000"/>
              </a:schemeClr>
            </a:solidFill>
            <a:prstDash val="solid"/>
            <a:round/>
          </a:ln>
        </p:spPr>
        <p:txBody>
          <a:bodyPr anchor="ctr" bIns="45720" lIns="91440" rIns="91440" tIns="45720" vert="horz" wrap="none"/>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eaLnBrk="1" hangingPunct="1" latinLnBrk="1" lvl="0"/>
            <a:endParaRPr altLang="en-US" lang="zh-CN"/>
          </a:p>
        </p:txBody>
      </p:sp>
      <p:sp>
        <p:nvSpPr>
          <p:cNvPr id="1050666" name=""/>
          <p:cNvSpPr/>
          <p:nvPr/>
        </p:nvSpPr>
        <p:spPr>
          <a:xfrm rot="0">
            <a:off x="6743700" y="2901950"/>
            <a:ext cx="152400" cy="152400"/>
          </a:xfrm>
          <a:prstGeom prst="ellipse"/>
          <a:solidFill>
            <a:schemeClr val="accent1"/>
          </a:solidFill>
          <a:ln w="9525" cap="flat" cmpd="sng">
            <a:solidFill>
              <a:schemeClr val="dk1">
                <a:alpha val="100000"/>
              </a:schemeClr>
            </a:solidFill>
            <a:prstDash val="solid"/>
            <a:round/>
          </a:ln>
        </p:spPr>
        <p:txBody>
          <a:bodyPr anchor="ctr" bIns="45720" lIns="91440" rIns="91440" tIns="45720" vert="horz" wrap="none"/>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eaLnBrk="1" hangingPunct="1" latinLnBrk="1" lvl="0"/>
            <a:endParaRPr altLang="en-US" lang="zh-CN"/>
          </a:p>
        </p:txBody>
      </p:sp>
      <p:sp>
        <p:nvSpPr>
          <p:cNvPr id="1050667" name=""/>
          <p:cNvSpPr txBox="1"/>
          <p:nvPr/>
        </p:nvSpPr>
        <p:spPr>
          <a:xfrm rot="0">
            <a:off x="6819900" y="2673350"/>
            <a:ext cx="358775" cy="457200"/>
          </a:xfrm>
          <a:prstGeom prst="rect"/>
          <a:noFill/>
          <a:ln>
            <a:noFill/>
          </a:ln>
        </p:spPr>
        <p:txBody>
          <a:bodyPr anchor="t" bIns="45720" lIns="91440" rIns="91440" tIns="45720" vert="horz">
            <a:spAutoFit/>
          </a:bodyPr>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eaLnBrk="1" hangingPunct="1" latinLnBrk="1" lvl="0">
              <a:lnSpc>
                <a:spcPct val="100000"/>
              </a:lnSpc>
              <a:buFontTx/>
              <a:buNone/>
            </a:pPr>
            <a:r>
              <a:rPr altLang="zh-CN" lang="en-US">
                <a:ea typeface="宋体" pitchFamily="2" charset="-122"/>
              </a:rPr>
              <a:t>D</a:t>
            </a:r>
          </a:p>
        </p:txBody>
      </p:sp>
      <p:sp>
        <p:nvSpPr>
          <p:cNvPr id="1050668" name=""/>
          <p:cNvSpPr/>
          <p:nvPr/>
        </p:nvSpPr>
        <p:spPr>
          <a:xfrm rot="0" flipV="1">
            <a:off x="7200900" y="1911350"/>
            <a:ext cx="0" cy="304800"/>
          </a:xfrm>
          <a:prstGeom prst="line"/>
          <a:noFill/>
          <a:ln w="9525" cap="flat" cmpd="sng">
            <a:solidFill>
              <a:schemeClr val="accent2">
                <a:alpha val="100000"/>
              </a:schemeClr>
            </a:solidFill>
            <a:prstDash val="solid"/>
            <a:round/>
            <a:tailEnd type="triangle" w="med" len="med"/>
          </a:ln>
        </p:spPr>
      </p:sp>
      <p:sp>
        <p:nvSpPr>
          <p:cNvPr id="1050669" name=""/>
          <p:cNvSpPr/>
          <p:nvPr/>
        </p:nvSpPr>
        <p:spPr>
          <a:xfrm rot="0">
            <a:off x="7734300" y="2978150"/>
            <a:ext cx="0" cy="304800"/>
          </a:xfrm>
          <a:prstGeom prst="line"/>
          <a:noFill/>
          <a:ln w="9525" cap="flat" cmpd="sng">
            <a:solidFill>
              <a:schemeClr val="accent2">
                <a:alpha val="100000"/>
              </a:schemeClr>
            </a:solidFill>
            <a:prstDash val="solid"/>
            <a:round/>
            <a:tailEnd type="triangle" w="med" len="med"/>
          </a:ln>
        </p:spPr>
      </p:sp>
      <p:sp>
        <p:nvSpPr>
          <p:cNvPr id="1050670" name=""/>
          <p:cNvSpPr/>
          <p:nvPr/>
        </p:nvSpPr>
        <p:spPr>
          <a:xfrm rot="0">
            <a:off x="6515100" y="1758950"/>
            <a:ext cx="304800" cy="0"/>
          </a:xfrm>
          <a:prstGeom prst="line"/>
          <a:noFill/>
          <a:ln w="9525" cap="flat" cmpd="sng">
            <a:solidFill>
              <a:schemeClr val="accent2">
                <a:alpha val="100000"/>
              </a:schemeClr>
            </a:solidFill>
            <a:prstDash val="solid"/>
            <a:round/>
            <a:tailEnd type="triangle" w="med" len="med"/>
          </a:ln>
        </p:spPr>
      </p:sp>
      <p:sp>
        <p:nvSpPr>
          <p:cNvPr id="1050671" name=""/>
          <p:cNvSpPr txBox="1"/>
          <p:nvPr/>
        </p:nvSpPr>
        <p:spPr>
          <a:xfrm rot="0">
            <a:off x="225425" y="1231900"/>
            <a:ext cx="3914775" cy="2701925"/>
          </a:xfrm>
          <a:prstGeom prst="rect"/>
          <a:noFill/>
          <a:ln>
            <a:noFill/>
          </a:ln>
        </p:spPr>
        <p:txBody>
          <a:bodyPr anchor="t" bIns="45720" lIns="91440" rIns="91440" tIns="45720" vert="horz">
            <a:spAutoFit/>
          </a:bodyPr>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eaLnBrk="1" hangingPunct="1" latinLnBrk="1" lvl="0">
              <a:spcBef>
                <a:spcPct val="20000"/>
              </a:spcBef>
              <a:buFontTx/>
              <a:buNone/>
            </a:pPr>
            <a:r>
              <a:rPr altLang="en-US" sz="2200" lang="zh-CN"/>
              <a:t>先求</a:t>
            </a:r>
            <a:r>
              <a:rPr altLang="zh-CN" sz="2200" lang="en-US"/>
              <a:t>LP21,</a:t>
            </a:r>
            <a:r>
              <a:rPr altLang="en-US" sz="2200" lang="zh-CN"/>
              <a:t>如图所示。此时</a:t>
            </a:r>
            <a:r>
              <a:rPr altLang="zh-CN" sz="2200" lang="en-US"/>
              <a:t>D </a:t>
            </a:r>
            <a:r>
              <a:rPr altLang="en-US" sz="2200" lang="zh-CN"/>
              <a:t>在点取得最优解。</a:t>
            </a:r>
          </a:p>
          <a:p>
            <a:pPr eaLnBrk="1" hangingPunct="1" latinLnBrk="1" lvl="0">
              <a:spcBef>
                <a:spcPct val="20000"/>
              </a:spcBef>
              <a:buFontTx/>
              <a:buNone/>
            </a:pPr>
            <a:r>
              <a:rPr altLang="en-US" sz="2200" lang="zh-CN"/>
              <a:t>即 </a:t>
            </a:r>
            <a:r>
              <a:rPr altLang="zh-CN" sz="2200" lang="en-US"/>
              <a:t>x</a:t>
            </a:r>
            <a:r>
              <a:rPr altLang="zh-CN" baseline="-30000" sz="2200" lang="en-US"/>
              <a:t>1</a:t>
            </a:r>
            <a:r>
              <a:rPr altLang="en-US" sz="2200" lang="zh-CN"/>
              <a:t>＝</a:t>
            </a:r>
            <a:r>
              <a:rPr altLang="zh-CN" sz="2200" lang="en-US"/>
              <a:t>12/5≈2.4, x</a:t>
            </a:r>
            <a:r>
              <a:rPr altLang="zh-CN" baseline="-30000" sz="2200" lang="en-US"/>
              <a:t>2</a:t>
            </a:r>
            <a:r>
              <a:rPr altLang="zh-CN" sz="2200" lang="en-US"/>
              <a:t> =3, </a:t>
            </a:r>
          </a:p>
          <a:p>
            <a:pPr eaLnBrk="1" hangingPunct="1" latinLnBrk="1" lvl="0">
              <a:spcBef>
                <a:spcPct val="20000"/>
              </a:spcBef>
              <a:buFontTx/>
              <a:buNone/>
            </a:pPr>
            <a:r>
              <a:rPr altLang="zh-CN" sz="2200" lang="en-US"/>
              <a:t>Z</a:t>
            </a:r>
            <a:r>
              <a:rPr altLang="zh-CN" baseline="30000" sz="2200" lang="en-US"/>
              <a:t>(21)</a:t>
            </a:r>
            <a:r>
              <a:rPr altLang="en-US" sz="2200" lang="zh-CN"/>
              <a:t>＝</a:t>
            </a:r>
            <a:r>
              <a:rPr altLang="zh-CN" sz="2200" lang="en-US"/>
              <a:t>-87/5≈-17.4 &lt; Z</a:t>
            </a:r>
            <a:r>
              <a:rPr altLang="zh-CN" baseline="30000" sz="2200" lang="en-US"/>
              <a:t>(1)</a:t>
            </a:r>
            <a:r>
              <a:rPr altLang="en-US" sz="2200" lang="zh-CN"/>
              <a:t>=-16</a:t>
            </a:r>
          </a:p>
          <a:p>
            <a:pPr eaLnBrk="1" hangingPunct="1" latinLnBrk="1" lvl="0">
              <a:spcBef>
                <a:spcPct val="20000"/>
              </a:spcBef>
              <a:buFontTx/>
              <a:buNone/>
            </a:pPr>
            <a:r>
              <a:rPr altLang="en-US" sz="2200" lang="zh-CN"/>
              <a:t>但</a:t>
            </a:r>
            <a:r>
              <a:rPr altLang="zh-CN" sz="2200" lang="en-US"/>
              <a:t>x</a:t>
            </a:r>
            <a:r>
              <a:rPr altLang="zh-CN" baseline="-30000" sz="2200" lang="en-US"/>
              <a:t>1</a:t>
            </a:r>
            <a:r>
              <a:rPr altLang="en-US" sz="2200" lang="zh-CN"/>
              <a:t>＝</a:t>
            </a:r>
            <a:r>
              <a:rPr altLang="zh-CN" sz="2200" lang="en-US"/>
              <a:t>12/5</a:t>
            </a:r>
            <a:r>
              <a:rPr altLang="en-US" sz="2200" lang="zh-CN"/>
              <a:t>不是整数，可继续分枝。即 </a:t>
            </a:r>
            <a:r>
              <a:rPr altLang="zh-CN" sz="2200" lang="en-US"/>
              <a:t>3≤x</a:t>
            </a:r>
            <a:r>
              <a:rPr altLang="zh-CN" baseline="-30000" sz="2200" lang="en-US"/>
              <a:t>1</a:t>
            </a:r>
            <a:r>
              <a:rPr altLang="en-US" sz="2200" lang="zh-CN"/>
              <a:t>≤2。</a:t>
            </a:r>
          </a:p>
        </p:txBody>
      </p:sp>
      <p:sp>
        <p:nvSpPr>
          <p:cNvPr id="1050672" name=""/>
          <p:cNvSpPr txBox="1"/>
          <p:nvPr/>
        </p:nvSpPr>
        <p:spPr>
          <a:xfrm rot="0">
            <a:off x="179387" y="3973512"/>
            <a:ext cx="4038600" cy="895350"/>
          </a:xfrm>
          <a:prstGeom prst="rect"/>
          <a:noFill/>
          <a:ln>
            <a:noFill/>
          </a:ln>
        </p:spPr>
        <p:txBody>
          <a:bodyPr anchor="t" bIns="45720" lIns="91440" rIns="91440" tIns="45720" vert="horz">
            <a:spAutoFit/>
          </a:bodyPr>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eaLnBrk="1" hangingPunct="1" latinLnBrk="1" lvl="0">
              <a:spcBef>
                <a:spcPct val="15000"/>
              </a:spcBef>
              <a:buFontTx/>
              <a:buNone/>
            </a:pPr>
            <a:r>
              <a:rPr altLang="en-US" sz="2200" lang="zh-CN"/>
              <a:t>求</a:t>
            </a:r>
            <a:r>
              <a:rPr altLang="zh-CN" sz="2200" lang="en-US"/>
              <a:t>LP22</a:t>
            </a:r>
            <a:r>
              <a:rPr altLang="en-US" sz="2200" lang="zh-CN"/>
              <a:t>，如图所示。无可行解，故不再分枝。</a:t>
            </a:r>
          </a:p>
        </p:txBody>
      </p:sp>
    </p:spTree>
  </p:cSld>
  <p:clrMapOvr>
    <a:masterClrMapping/>
  </p:clrMapOvr>
  <p:timing>
    <p:tnLst>
      <p:par>
        <p:cTn dur="indefinite" id="1" nodeType="tmRoot">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9" presetSubtype="0">
                                  <p:stCondLst>
                                    <p:cond delay="0"/>
                                  </p:stCondLst>
                                  <p:childTnLst>
                                    <p:set>
                                      <p:cBhvr>
                                        <p:cTn dur="1" fill="hold" id="6">
                                          <p:stCondLst>
                                            <p:cond delay="0"/>
                                          </p:stCondLst>
                                        </p:cTn>
                                        <p:tgtEl>
                                          <p:spTgt spid="1050610"/>
                                        </p:tgtEl>
                                        <p:attrNameLst>
                                          <p:attrName>style.visibility</p:attrName>
                                        </p:attrNameLst>
                                      </p:cBhvr>
                                      <p:to>
                                        <p:strVal val="visible"/>
                                      </p:to>
                                    </p:set>
                                    <p:animEffect transition="in" filter="dissolve">
                                      <p:cBhvr>
                                        <p:cTn dur="500" id="7"/>
                                        <p:tgtEl>
                                          <p:spTgt spid="1050610"/>
                                        </p:tgtEl>
                                      </p:cBhvr>
                                    </p:animEffect>
                                  </p:childTnLst>
                                </p:cTn>
                              </p:par>
                            </p:childTnLst>
                          </p:cTn>
                        </p:par>
                        <p:par>
                          <p:cTn fill="hold" id="8">
                            <p:stCondLst>
                              <p:cond delay="500"/>
                            </p:stCondLst>
                            <p:childTnLst>
                              <p:par>
                                <p:cTn fill="hold" id="9" nodeType="afterEffect" presetClass="entr" presetID="9" presetSubtype="0">
                                  <p:stCondLst>
                                    <p:cond delay="0"/>
                                  </p:stCondLst>
                                  <p:childTnLst>
                                    <p:set>
                                      <p:cBhvr>
                                        <p:cTn dur="1" fill="hold" id="10">
                                          <p:stCondLst>
                                            <p:cond delay="0"/>
                                          </p:stCondLst>
                                        </p:cTn>
                                        <p:tgtEl>
                                          <p:spTgt spid="1050669"/>
                                        </p:tgtEl>
                                        <p:attrNameLst>
                                          <p:attrName>style.visibility</p:attrName>
                                        </p:attrNameLst>
                                      </p:cBhvr>
                                      <p:to>
                                        <p:strVal val="visible"/>
                                      </p:to>
                                    </p:set>
                                    <p:animEffect transition="in" filter="dissolve">
                                      <p:cBhvr>
                                        <p:cTn dur="500" id="11"/>
                                        <p:tgtEl>
                                          <p:spTgt spid="1050669"/>
                                        </p:tgtEl>
                                      </p:cBhvr>
                                    </p:animEffect>
                                  </p:childTnLst>
                                </p:cTn>
                              </p:par>
                            </p:childTnLst>
                          </p:cTn>
                        </p:par>
                        <p:par>
                          <p:cTn fill="hold" id="12">
                            <p:stCondLst>
                              <p:cond delay="1000"/>
                            </p:stCondLst>
                            <p:childTnLst>
                              <p:par>
                                <p:cTn fill="hold" grpId="0" id="13" nodeType="afterEffect" presetClass="entr" presetID="9" presetSubtype="0">
                                  <p:stCondLst>
                                    <p:cond delay="0"/>
                                  </p:stCondLst>
                                  <p:childTnLst>
                                    <p:set>
                                      <p:cBhvr>
                                        <p:cTn dur="1" fill="hold" id="14">
                                          <p:stCondLst>
                                            <p:cond delay="0"/>
                                          </p:stCondLst>
                                        </p:cTn>
                                        <p:tgtEl>
                                          <p:spTgt spid="1050666"/>
                                        </p:tgtEl>
                                        <p:attrNameLst>
                                          <p:attrName>style.visibility</p:attrName>
                                        </p:attrNameLst>
                                      </p:cBhvr>
                                      <p:to>
                                        <p:strVal val="visible"/>
                                      </p:to>
                                    </p:set>
                                    <p:animEffect transition="in" filter="dissolve">
                                      <p:cBhvr>
                                        <p:cTn dur="500" id="15"/>
                                        <p:tgtEl>
                                          <p:spTgt spid="1050666"/>
                                        </p:tgtEl>
                                      </p:cBhvr>
                                    </p:animEffect>
                                  </p:childTnLst>
                                </p:cTn>
                              </p:par>
                            </p:childTnLst>
                          </p:cTn>
                        </p:par>
                      </p:childTnLst>
                    </p:cTn>
                  </p:par>
                  <p:par>
                    <p:cTn fill="hold" id="16">
                      <p:stCondLst>
                        <p:cond delay="indefinite"/>
                      </p:stCondLst>
                      <p:childTnLst>
                        <p:par>
                          <p:cTn fill="hold" id="17">
                            <p:stCondLst>
                              <p:cond delay="0"/>
                            </p:stCondLst>
                            <p:childTnLst>
                              <p:par>
                                <p:cTn fill="hold" id="18" nodeType="clickEffect" presetClass="entr" presetID="9" presetSubtype="0">
                                  <p:stCondLst>
                                    <p:cond delay="0"/>
                                  </p:stCondLst>
                                  <p:childTnLst>
                                    <p:set>
                                      <p:cBhvr>
                                        <p:cTn dur="1" fill="hold" id="19">
                                          <p:stCondLst>
                                            <p:cond delay="0"/>
                                          </p:stCondLst>
                                        </p:cTn>
                                        <p:tgtEl>
                                          <p:spTgt spid="1050634"/>
                                        </p:tgtEl>
                                        <p:attrNameLst>
                                          <p:attrName>style.visibility</p:attrName>
                                        </p:attrNameLst>
                                      </p:cBhvr>
                                      <p:to>
                                        <p:strVal val="visible"/>
                                      </p:to>
                                    </p:set>
                                    <p:animEffect transition="in" filter="dissolve">
                                      <p:cBhvr>
                                        <p:cTn dur="500" id="20"/>
                                        <p:tgtEl>
                                          <p:spTgt spid="1050634"/>
                                        </p:tgtEl>
                                      </p:cBhvr>
                                    </p:animEffect>
                                  </p:childTnLst>
                                </p:cTn>
                              </p:par>
                            </p:childTnLst>
                          </p:cTn>
                        </p:par>
                        <p:par>
                          <p:cTn fill="hold" id="21">
                            <p:stCondLst>
                              <p:cond delay="500"/>
                            </p:stCondLst>
                            <p:childTnLst>
                              <p:par>
                                <p:cTn fill="hold" id="22" nodeType="afterEffect" presetClass="entr" presetID="9" presetSubtype="0">
                                  <p:stCondLst>
                                    <p:cond delay="0"/>
                                  </p:stCondLst>
                                  <p:childTnLst>
                                    <p:set>
                                      <p:cBhvr>
                                        <p:cTn dur="1" fill="hold" id="23">
                                          <p:stCondLst>
                                            <p:cond delay="0"/>
                                          </p:stCondLst>
                                        </p:cTn>
                                        <p:tgtEl>
                                          <p:spTgt spid="1050668"/>
                                        </p:tgtEl>
                                        <p:attrNameLst>
                                          <p:attrName>style.visibility</p:attrName>
                                        </p:attrNameLst>
                                      </p:cBhvr>
                                      <p:to>
                                        <p:strVal val="visible"/>
                                      </p:to>
                                    </p:set>
                                    <p:animEffect transition="in" filter="dissolve">
                                      <p:cBhvr>
                                        <p:cTn dur="500" id="24"/>
                                        <p:tgtEl>
                                          <p:spTgt spid="1050668"/>
                                        </p:tgtEl>
                                      </p:cBhvr>
                                    </p:animEffect>
                                  </p:childTnLst>
                                </p:cTn>
                              </p:par>
                            </p:childTnLst>
                          </p:cTn>
                        </p:par>
                      </p:childTnLst>
                    </p:cTn>
                  </p:par>
                  <p:par>
                    <p:cTn fill="hold" id="25">
                      <p:stCondLst>
                        <p:cond delay="indefinite"/>
                      </p:stCondLst>
                      <p:childTnLst>
                        <p:par>
                          <p:cTn fill="hold" id="26">
                            <p:stCondLst>
                              <p:cond delay="0"/>
                            </p:stCondLst>
                            <p:childTnLst>
                              <p:par>
                                <p:cTn fill="hold" grpId="0" id="27" nodeType="clickEffect" presetClass="entr" presetID="17" presetSubtype="1">
                                  <p:stCondLst>
                                    <p:cond delay="0"/>
                                  </p:stCondLst>
                                  <p:childTnLst>
                                    <p:set>
                                      <p:cBhvr>
                                        <p:cTn dur="1" fill="hold" id="28">
                                          <p:stCondLst>
                                            <p:cond delay="0"/>
                                          </p:stCondLst>
                                        </p:cTn>
                                        <p:tgtEl>
                                          <p:spTgt spid="1050671"/>
                                        </p:tgtEl>
                                        <p:attrNameLst>
                                          <p:attrName>style.visibility</p:attrName>
                                        </p:attrNameLst>
                                      </p:cBhvr>
                                      <p:to>
                                        <p:strVal val="visible"/>
                                      </p:to>
                                    </p:set>
                                    <p:anim calcmode="lin" valueType="num">
                                      <p:cBhvr>
                                        <p:cTn dur="500" fill="hold" id="29"/>
                                        <p:tgtEl>
                                          <p:spTgt spid="1050671"/>
                                        </p:tgtEl>
                                        <p:attrNameLst>
                                          <p:attrName>ppt_x</p:attrName>
                                        </p:attrNameLst>
                                      </p:cBhvr>
                                      <p:tavLst>
                                        <p:tav tm="0">
                                          <p:val>
                                            <p:strVal val="#ppt_x"/>
                                          </p:val>
                                        </p:tav>
                                        <p:tav tm="100000">
                                          <p:val>
                                            <p:strVal val="#ppt_x"/>
                                          </p:val>
                                        </p:tav>
                                      </p:tavLst>
                                    </p:anim>
                                    <p:anim calcmode="lin" valueType="num">
                                      <p:cBhvr>
                                        <p:cTn dur="500" fill="hold" id="30"/>
                                        <p:tgtEl>
                                          <p:spTgt spid="1050671"/>
                                        </p:tgtEl>
                                        <p:attrNameLst>
                                          <p:attrName>ppt_y</p:attrName>
                                        </p:attrNameLst>
                                      </p:cBhvr>
                                      <p:tavLst>
                                        <p:tav tm="0">
                                          <p:val>
                                            <p:strVal val="#ppt_y-#ppt_h/2"/>
                                          </p:val>
                                        </p:tav>
                                        <p:tav tm="100000">
                                          <p:val>
                                            <p:strVal val="#ppt_y"/>
                                          </p:val>
                                        </p:tav>
                                      </p:tavLst>
                                    </p:anim>
                                    <p:anim calcmode="lin" valueType="num">
                                      <p:cBhvr>
                                        <p:cTn dur="500" fill="hold" id="31"/>
                                        <p:tgtEl>
                                          <p:spTgt spid="1050671"/>
                                        </p:tgtEl>
                                        <p:attrNameLst>
                                          <p:attrName>ppt_w</p:attrName>
                                        </p:attrNameLst>
                                      </p:cBhvr>
                                      <p:tavLst>
                                        <p:tav tm="0">
                                          <p:val>
                                            <p:strVal val="#ppt_w"/>
                                          </p:val>
                                        </p:tav>
                                        <p:tav tm="100000">
                                          <p:val>
                                            <p:strVal val="#ppt_w"/>
                                          </p:val>
                                        </p:tav>
                                      </p:tavLst>
                                    </p:anim>
                                    <p:anim calcmode="lin" valueType="num">
                                      <p:cBhvr>
                                        <p:cTn dur="500" fill="hold" id="32"/>
                                        <p:tgtEl>
                                          <p:spTgt spid="1050671"/>
                                        </p:tgtEl>
                                        <p:attrNameLst>
                                          <p:attrName>ppt_h</p:attrName>
                                        </p:attrNameLst>
                                      </p:cBhvr>
                                      <p:tavLst>
                                        <p:tav tm="0">
                                          <p:val>
                                            <p:fltVal val="0.0"/>
                                          </p:val>
                                        </p:tav>
                                        <p:tav tm="100000">
                                          <p:val>
                                            <p:strVal val="#ppt_h"/>
                                          </p:val>
                                        </p:tav>
                                      </p:tavLst>
                                    </p:anim>
                                  </p:childTnLst>
                                </p:cTn>
                              </p:par>
                            </p:childTnLst>
                          </p:cTn>
                        </p:par>
                      </p:childTnLst>
                    </p:cTn>
                  </p:par>
                  <p:par>
                    <p:cTn fill="hold" id="33">
                      <p:stCondLst>
                        <p:cond delay="indefinite"/>
                      </p:stCondLst>
                      <p:childTnLst>
                        <p:par>
                          <p:cTn fill="hold" id="34">
                            <p:stCondLst>
                              <p:cond delay="0"/>
                            </p:stCondLst>
                            <p:childTnLst>
                              <p:par>
                                <p:cTn fill="hold" grpId="0" id="35" nodeType="clickEffect" presetClass="entr" presetID="17" presetSubtype="10">
                                  <p:stCondLst>
                                    <p:cond delay="0"/>
                                  </p:stCondLst>
                                  <p:childTnLst>
                                    <p:set>
                                      <p:cBhvr>
                                        <p:cTn dur="1" fill="hold" id="36">
                                          <p:stCondLst>
                                            <p:cond delay="0"/>
                                          </p:stCondLst>
                                        </p:cTn>
                                        <p:tgtEl>
                                          <p:spTgt spid="1050672"/>
                                        </p:tgtEl>
                                        <p:attrNameLst>
                                          <p:attrName>style.visibility</p:attrName>
                                        </p:attrNameLst>
                                      </p:cBhvr>
                                      <p:to>
                                        <p:strVal val="visible"/>
                                      </p:to>
                                    </p:set>
                                    <p:anim calcmode="lin" valueType="num">
                                      <p:cBhvr>
                                        <p:cTn dur="500" fill="hold" id="37"/>
                                        <p:tgtEl>
                                          <p:spTgt spid="1050672"/>
                                        </p:tgtEl>
                                        <p:attrNameLst>
                                          <p:attrName>ppt_w</p:attrName>
                                        </p:attrNameLst>
                                      </p:cBhvr>
                                      <p:tavLst>
                                        <p:tav tm="0">
                                          <p:val>
                                            <p:fltVal val="0.0"/>
                                          </p:val>
                                        </p:tav>
                                        <p:tav tm="100000">
                                          <p:val>
                                            <p:strVal val="#ppt_w"/>
                                          </p:val>
                                        </p:tav>
                                      </p:tavLst>
                                    </p:anim>
                                    <p:anim calcmode="lin" valueType="num">
                                      <p:cBhvr>
                                        <p:cTn dur="500" fill="hold" id="38"/>
                                        <p:tgtEl>
                                          <p:spTgt spid="105067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0666" grpId="0" uiExpand="0" build="whole" animBg="1"/>
      <p:bldP spid="1050671" grpId="0" uiExpand="0" build="whole"/>
      <p:bldP spid="1050672" grpId="0" uiExpand="0" build="whole"/>
    </p:bldLst>
  </p:timing>
</p:sld>
</file>

<file path=ppt/slides/slide68.xml><?xml version="1.0" encoding="utf-8"?>
<p:sld xmlns:a="http://schemas.openxmlformats.org/drawingml/2006/main" xmlns:r="http://schemas.openxmlformats.org/officeDocument/2006/relationships" xmlns:p="http://schemas.openxmlformats.org/presentationml/2006/main" showMasterSp="1">
  <p:cSld>
    <p:spTree>
      <p:nvGrpSpPr>
        <p:cNvPr id="233" name=""/>
        <p:cNvGrpSpPr/>
        <p:nvPr/>
      </p:nvGrpSpPr>
      <p:grpSpPr>
        <a:xfrm rot="0">
          <a:off x="0" y="0"/>
          <a:ext cx="0" cy="0"/>
          <a:chOff x="0" y="0"/>
          <a:chExt cx="0" cy="0"/>
        </a:xfrm>
      </p:grpSpPr>
      <p:sp>
        <p:nvSpPr>
          <p:cNvPr id="1050673" name="" descr="Large confetti"/>
          <p:cNvSpPr/>
          <p:nvPr>
            <p:ph type="title" sz="full" idx="0"/>
          </p:nvPr>
        </p:nvSpPr>
        <p:spPr>
          <a:xfrm rot="0">
            <a:off x="179387" y="115887"/>
            <a:ext cx="7345362" cy="7112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1" sz="3400" i="0" u="none">
                <a:solidFill>
                  <a:srgbClr val="003300"/>
                </a:solidFill>
                <a:latin typeface="Times New Roman" pitchFamily="18" charset="0"/>
                <a:ea typeface="宋体" pitchFamily="2" charset="-122"/>
                <a:sym typeface="Times New Roman" pitchFamily="18" charset="0"/>
              </a:defRPr>
            </a:lvl1pPr>
          </a:lstStyle>
          <a:p>
            <a:pPr eaLnBrk="1" hangingPunct="1" latinLnBrk="1" lvl="0"/>
            <a:r>
              <a:rPr altLang="en-US" lang="zh-CN">
                <a:effectLst>
                  <a:outerShdw algn="tl" blurRad="38100" dir="2700000" dist="38100">
                    <a:srgbClr val="C0C0C0"/>
                  </a:outerShdw>
                </a:effectLst>
              </a:rPr>
              <a:t>分支定界法</a:t>
            </a:r>
          </a:p>
        </p:txBody>
      </p:sp>
      <p:sp>
        <p:nvSpPr>
          <p:cNvPr id="1050674" name=""/>
          <p:cNvSpPr/>
          <p:nvPr>
            <p:ph type="body" sz="full" idx="1"/>
          </p:nvPr>
        </p:nvSpPr>
        <p:spPr>
          <a:xfrm rot="0">
            <a:off x="107950" y="1054100"/>
            <a:ext cx="8351837" cy="935037"/>
          </a:xfrm>
          <a:prstGeom prst="rect"/>
          <a:noFill/>
          <a:ln>
            <a:noFill/>
          </a:ln>
        </p:spPr>
        <p:txBody>
          <a:bodyPr anchor="t" bIns="45720" lIns="91440" rIns="91440" tIns="45720" vert="horz"/>
          <a:lstStyle>
            <a:lvl1pPr algn="l" fontAlgn="base" indent="-342900" latinLnBrk="1" marL="342900" rtl="0">
              <a:lnSpc>
                <a:spcPct val="120000"/>
              </a:lnSpc>
              <a:spcBef>
                <a:spcPct val="15000"/>
              </a:spcBef>
              <a:spcAft>
                <a:spcPct val="0"/>
              </a:spcAft>
              <a:buSzPct val="85000"/>
              <a:buFontTx/>
              <a:buChar char="•"/>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285750" latinLnBrk="1" marL="830262" rtl="0">
              <a:lnSpc>
                <a:spcPct val="100000"/>
              </a:lnSpc>
              <a:spcBef>
                <a:spcPct val="20000"/>
              </a:spcBef>
              <a:spcAft>
                <a:spcPct val="0"/>
              </a:spcAft>
              <a:buClr>
                <a:schemeClr val="dk2"/>
              </a:buClr>
              <a:buSzPct val="70000"/>
              <a:buFont typeface="Wingdings" pitchFamily="2" charset="2"/>
              <a:buChar char="n"/>
              <a:defRPr baseline="0" b="1" sz="2600" i="0" u="none">
                <a:solidFill>
                  <a:srgbClr val="003300"/>
                </a:solidFill>
                <a:latin typeface="Times New Roman" pitchFamily="18" charset="0"/>
                <a:ea typeface="华文细黑" pitchFamily="2" charset="-122"/>
                <a:sym typeface="Times New Roman" pitchFamily="18" charset="0"/>
              </a:defRPr>
            </a:lvl2pPr>
            <a:lvl3pPr algn="l" fontAlgn="base" indent="-228600" latinLnBrk="1" marL="1238250" rtl="0">
              <a:lnSpc>
                <a:spcPct val="100000"/>
              </a:lnSpc>
              <a:spcBef>
                <a:spcPct val="20000"/>
              </a:spcBef>
              <a:spcAft>
                <a:spcPct val="0"/>
              </a:spcAft>
              <a:buSzPct val="70000"/>
              <a:buFont typeface="Wingdings" pitchFamily="2" charset="2"/>
              <a:buChar char="•"/>
              <a:defRPr baseline="0" b="1" sz="2400" i="0" u="none">
                <a:solidFill>
                  <a:srgbClr val="003300"/>
                </a:solidFill>
                <a:latin typeface="Times New Roman" pitchFamily="18" charset="0"/>
                <a:ea typeface="华文细黑" pitchFamily="2" charset="-122"/>
                <a:sym typeface="Times New Roman" pitchFamily="18" charset="0"/>
              </a:defRPr>
            </a:lvl3pPr>
            <a:lvl4pPr algn="l" fontAlgn="base" indent="-228600" latinLnBrk="1" marL="1646237" rtl="0">
              <a:lnSpc>
                <a:spcPct val="100000"/>
              </a:lnSpc>
              <a:spcBef>
                <a:spcPct val="20000"/>
              </a:spcBef>
              <a:spcAft>
                <a:spcPct val="0"/>
              </a:spcAft>
              <a:buSzPct val="70000"/>
              <a:buFont typeface="Wingdings" pitchFamily="2" charset="2"/>
              <a:buChar char="n"/>
              <a:defRPr baseline="0" b="0" sz="2000" i="0" u="none">
                <a:solidFill>
                  <a:schemeClr val="dk1"/>
                </a:solidFill>
                <a:latin typeface="Times New Roman" pitchFamily="18" charset="0"/>
                <a:ea typeface="宋体" pitchFamily="2" charset="-122"/>
                <a:sym typeface="Times New Roman" pitchFamily="18" charset="0"/>
              </a:defRPr>
            </a:lvl4pPr>
            <a:lvl5pPr algn="l" fontAlgn="base" indent="-228600" latinLnBrk="1" marL="2057400" rtl="0">
              <a:lnSpc>
                <a:spcPct val="100000"/>
              </a:lnSpc>
              <a:spcBef>
                <a:spcPct val="20000"/>
              </a:spcBef>
              <a:spcAft>
                <a:spcPct val="0"/>
              </a:spcAft>
              <a:buSzPct val="100000"/>
              <a:buFontTx/>
              <a:buChar char="•"/>
              <a:defRPr baseline="0" b="0" sz="2000" i="0" u="none">
                <a:solidFill>
                  <a:schemeClr val="dk1"/>
                </a:solidFill>
                <a:latin typeface="Times New Roman" pitchFamily="18" charset="0"/>
                <a:ea typeface="宋体" pitchFamily="2" charset="-122"/>
                <a:sym typeface="Times New Roman" pitchFamily="18" charset="0"/>
              </a:defRPr>
            </a:lvl5pPr>
          </a:lstStyle>
          <a:p>
            <a:pPr eaLnBrk="1" hangingPunct="1" indent="0" latinLnBrk="1" lvl="0" marL="0">
              <a:spcBef>
                <a:spcPct val="20000"/>
              </a:spcBef>
              <a:buFontTx/>
              <a:buNone/>
            </a:pPr>
            <a:r>
              <a:rPr altLang="zh-CN" lang="en-US"/>
              <a:t> </a:t>
            </a:r>
            <a:r>
              <a:rPr altLang="en-US" lang="zh-CN"/>
              <a:t>在（</a:t>
            </a:r>
            <a:r>
              <a:rPr altLang="zh-CN" lang="en-US"/>
              <a:t>LP21</a:t>
            </a:r>
            <a:r>
              <a:rPr altLang="en-US" lang="zh-CN"/>
              <a:t>）的基础上继续分枝。加入条件</a:t>
            </a:r>
            <a:r>
              <a:rPr altLang="zh-CN" lang="en-US"/>
              <a:t>3≤x</a:t>
            </a:r>
            <a:r>
              <a:rPr altLang="zh-CN" baseline="-25000" lang="en-US"/>
              <a:t>1</a:t>
            </a:r>
            <a:r>
              <a:rPr altLang="en-US" lang="zh-CN"/>
              <a:t>≤2有下式：</a:t>
            </a:r>
          </a:p>
          <a:p>
            <a:pPr eaLnBrk="1" hangingPunct="1" indent="0" latinLnBrk="1" lvl="0" marL="0">
              <a:buFontTx/>
              <a:buNone/>
            </a:pPr>
            <a:endParaRPr altLang="zh-CN" lang="en-US"/>
          </a:p>
        </p:txBody>
      </p:sp>
      <p:pic>
        <p:nvPicPr>
          <p:cNvPr id="2097216" name=""/>
          <p:cNvPicPr>
            <a:picLocks/>
          </p:cNvPicPr>
          <p:nvPr/>
        </p:nvPicPr>
        <p:blipFill>
          <a:blip xmlns:r="http://schemas.openxmlformats.org/officeDocument/2006/relationships" r:embed="rId1"/>
          <a:srcRect l="0" t="0" r="0" b="0"/>
          <a:stretch>
            <a:fillRect/>
          </a:stretch>
        </p:blipFill>
        <p:spPr>
          <a:xfrm rot="0">
            <a:off x="554037" y="1628775"/>
            <a:ext cx="4233862" cy="3717925"/>
          </a:xfrm>
          <a:prstGeom prst="rect"/>
          <a:noFill/>
          <a:ln>
            <a:noFill/>
          </a:ln>
        </p:spPr>
      </p:pic>
      <p:pic>
        <p:nvPicPr>
          <p:cNvPr id="2097217" name=""/>
          <p:cNvPicPr>
            <a:picLocks/>
          </p:cNvPicPr>
          <p:nvPr/>
        </p:nvPicPr>
        <p:blipFill>
          <a:blip xmlns:r="http://schemas.openxmlformats.org/officeDocument/2006/relationships" r:embed="rId2"/>
          <a:srcRect l="0" t="0" r="0" b="0"/>
          <a:stretch>
            <a:fillRect/>
          </a:stretch>
        </p:blipFill>
        <p:spPr>
          <a:xfrm rot="0">
            <a:off x="4427537" y="1584325"/>
            <a:ext cx="4230687" cy="3716337"/>
          </a:xfrm>
          <a:prstGeom prst="rect"/>
          <a:noFill/>
          <a:ln>
            <a:noFill/>
          </a:ln>
        </p:spPr>
      </p:pic>
      <p:sp>
        <p:nvSpPr>
          <p:cNvPr id="1050675" name=""/>
          <p:cNvSpPr/>
          <p:nvPr/>
        </p:nvSpPr>
        <p:spPr>
          <a:xfrm rot="0">
            <a:off x="533400" y="5445125"/>
            <a:ext cx="5838825" cy="530225"/>
          </a:xfrm>
          <a:prstGeom prst="rect"/>
          <a:noFill/>
          <a:ln>
            <a:noFill/>
          </a:ln>
        </p:spPr>
        <p:txBody>
          <a:bodyPr anchor="t" bIns="45720" lIns="91440" rIns="91440" tIns="45720" vert="horz" wrap="none">
            <a:spAutoFit/>
          </a:bodyPr>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eaLnBrk="1" hangingPunct="1" latinLnBrk="1" lvl="0">
              <a:spcBef>
                <a:spcPct val="20000"/>
              </a:spcBef>
            </a:pPr>
            <a:r>
              <a:rPr altLang="en-US" lang="zh-CN"/>
              <a:t>分别求出（</a:t>
            </a:r>
            <a:r>
              <a:rPr altLang="zh-CN" lang="en-US"/>
              <a:t>LP211</a:t>
            </a:r>
            <a:r>
              <a:rPr altLang="en-US" lang="zh-CN"/>
              <a:t>）和（</a:t>
            </a:r>
            <a:r>
              <a:rPr altLang="zh-CN" lang="en-US"/>
              <a:t>LP212</a:t>
            </a:r>
            <a:r>
              <a:rPr altLang="en-US" lang="zh-CN"/>
              <a:t>）的最优解</a:t>
            </a:r>
          </a:p>
        </p:txBody>
      </p:sp>
    </p:spTree>
  </p:cSld>
  <p:clrMapOvr>
    <a:masterClrMapping/>
  </p:clrMapOvr>
  <p:timing/>
</p:sld>
</file>

<file path=ppt/slides/slide69.xml><?xml version="1.0" encoding="utf-8"?>
<p:sld xmlns:a="http://schemas.openxmlformats.org/drawingml/2006/main" xmlns:r="http://schemas.openxmlformats.org/officeDocument/2006/relationships" xmlns:p="http://schemas.openxmlformats.org/presentationml/2006/main" showMasterSp="1">
  <p:cSld>
    <p:spTree>
      <p:nvGrpSpPr>
        <p:cNvPr id="234" name=""/>
        <p:cNvGrpSpPr/>
        <p:nvPr/>
      </p:nvGrpSpPr>
      <p:grpSpPr>
        <a:xfrm rot="0">
          <a:off x="0" y="0"/>
          <a:ext cx="0" cy="0"/>
          <a:chOff x="0" y="0"/>
          <a:chExt cx="0" cy="0"/>
        </a:xfrm>
      </p:grpSpPr>
      <p:sp>
        <p:nvSpPr>
          <p:cNvPr id="1050676" name="" descr="Large confetti"/>
          <p:cNvSpPr/>
          <p:nvPr>
            <p:ph type="title" sz="full" idx="0"/>
          </p:nvPr>
        </p:nvSpPr>
        <p:spPr>
          <a:xfrm rot="0">
            <a:off x="179387" y="115887"/>
            <a:ext cx="7345362" cy="7112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1" sz="3400" i="0" u="none">
                <a:solidFill>
                  <a:srgbClr val="003300"/>
                </a:solidFill>
                <a:latin typeface="Times New Roman" pitchFamily="18" charset="0"/>
                <a:ea typeface="宋体" pitchFamily="2" charset="-122"/>
                <a:sym typeface="Times New Roman" pitchFamily="18" charset="0"/>
              </a:defRPr>
            </a:lvl1pPr>
          </a:lstStyle>
          <a:p>
            <a:pPr eaLnBrk="1" hangingPunct="1" latinLnBrk="1" lvl="0"/>
            <a:r>
              <a:rPr altLang="en-US" lang="zh-CN">
                <a:effectLst>
                  <a:outerShdw algn="tl" blurRad="38100" dir="2700000" dist="38100">
                    <a:srgbClr val="C0C0C0"/>
                  </a:outerShdw>
                </a:effectLst>
              </a:rPr>
              <a:t>分支定界法</a:t>
            </a:r>
          </a:p>
        </p:txBody>
      </p:sp>
      <p:sp>
        <p:nvSpPr>
          <p:cNvPr id="1050677" name=""/>
          <p:cNvSpPr/>
          <p:nvPr/>
        </p:nvSpPr>
        <p:spPr>
          <a:xfrm rot="0">
            <a:off x="4914900" y="2762250"/>
            <a:ext cx="3048000" cy="0"/>
          </a:xfrm>
          <a:prstGeom prst="line"/>
          <a:noFill/>
          <a:ln w="28575" cap="flat" cmpd="sng">
            <a:solidFill>
              <a:schemeClr val="accent2">
                <a:alpha val="100000"/>
              </a:schemeClr>
            </a:solidFill>
            <a:prstDash val="solid"/>
            <a:round/>
          </a:ln>
        </p:spPr>
      </p:sp>
      <p:sp>
        <p:nvSpPr>
          <p:cNvPr id="1050678" name=""/>
          <p:cNvSpPr/>
          <p:nvPr/>
        </p:nvSpPr>
        <p:spPr>
          <a:xfrm rot="0">
            <a:off x="4914900" y="1314450"/>
            <a:ext cx="0" cy="4419600"/>
          </a:xfrm>
          <a:prstGeom prst="line"/>
          <a:noFill/>
          <a:ln w="28575" cap="flat" cmpd="sng">
            <a:solidFill>
              <a:schemeClr val="dk1">
                <a:alpha val="100000"/>
              </a:schemeClr>
            </a:solidFill>
            <a:prstDash val="solid"/>
            <a:round/>
            <a:headEnd type="triangle" w="med" len="med"/>
          </a:ln>
        </p:spPr>
      </p:sp>
      <p:sp>
        <p:nvSpPr>
          <p:cNvPr id="1050679" name=""/>
          <p:cNvSpPr/>
          <p:nvPr/>
        </p:nvSpPr>
        <p:spPr>
          <a:xfrm rot="0">
            <a:off x="4076700" y="5124450"/>
            <a:ext cx="4724400" cy="0"/>
          </a:xfrm>
          <a:prstGeom prst="line"/>
          <a:noFill/>
          <a:ln w="28575" cap="flat" cmpd="sng">
            <a:solidFill>
              <a:schemeClr val="dk1">
                <a:alpha val="100000"/>
              </a:schemeClr>
            </a:solidFill>
            <a:prstDash val="solid"/>
            <a:round/>
            <a:tailEnd type="triangle" w="med" len="med"/>
          </a:ln>
        </p:spPr>
      </p:sp>
      <p:sp>
        <p:nvSpPr>
          <p:cNvPr id="1050680" name=""/>
          <p:cNvSpPr/>
          <p:nvPr/>
        </p:nvSpPr>
        <p:spPr>
          <a:xfrm rot="0">
            <a:off x="4914900" y="4362450"/>
            <a:ext cx="76200" cy="0"/>
          </a:xfrm>
          <a:prstGeom prst="line"/>
          <a:noFill/>
          <a:ln w="9525" cap="flat" cmpd="sng">
            <a:solidFill>
              <a:schemeClr val="dk1">
                <a:alpha val="100000"/>
              </a:schemeClr>
            </a:solidFill>
            <a:prstDash val="solid"/>
            <a:round/>
          </a:ln>
        </p:spPr>
      </p:sp>
      <p:sp>
        <p:nvSpPr>
          <p:cNvPr id="1050681" name=""/>
          <p:cNvSpPr/>
          <p:nvPr/>
        </p:nvSpPr>
        <p:spPr>
          <a:xfrm rot="0">
            <a:off x="4914900" y="3524250"/>
            <a:ext cx="76200" cy="0"/>
          </a:xfrm>
          <a:prstGeom prst="line"/>
          <a:noFill/>
          <a:ln w="9525" cap="flat" cmpd="sng">
            <a:solidFill>
              <a:schemeClr val="dk1">
                <a:alpha val="100000"/>
              </a:schemeClr>
            </a:solidFill>
            <a:prstDash val="solid"/>
            <a:round/>
          </a:ln>
        </p:spPr>
      </p:sp>
      <p:sp>
        <p:nvSpPr>
          <p:cNvPr id="1050682" name=""/>
          <p:cNvSpPr/>
          <p:nvPr/>
        </p:nvSpPr>
        <p:spPr>
          <a:xfrm rot="0">
            <a:off x="4914900" y="2762250"/>
            <a:ext cx="76200" cy="0"/>
          </a:xfrm>
          <a:prstGeom prst="line"/>
          <a:noFill/>
          <a:ln w="9525" cap="flat" cmpd="sng">
            <a:solidFill>
              <a:schemeClr val="dk1">
                <a:alpha val="100000"/>
              </a:schemeClr>
            </a:solidFill>
            <a:prstDash val="solid"/>
            <a:round/>
          </a:ln>
        </p:spPr>
      </p:sp>
      <p:sp>
        <p:nvSpPr>
          <p:cNvPr id="1050683" name=""/>
          <p:cNvSpPr/>
          <p:nvPr/>
        </p:nvSpPr>
        <p:spPr>
          <a:xfrm rot="0">
            <a:off x="4914900" y="2000250"/>
            <a:ext cx="76200" cy="0"/>
          </a:xfrm>
          <a:prstGeom prst="line"/>
          <a:noFill/>
          <a:ln w="9525" cap="flat" cmpd="sng">
            <a:solidFill>
              <a:schemeClr val="dk1">
                <a:alpha val="100000"/>
              </a:schemeClr>
            </a:solidFill>
            <a:prstDash val="solid"/>
            <a:round/>
          </a:ln>
        </p:spPr>
      </p:sp>
      <p:sp>
        <p:nvSpPr>
          <p:cNvPr id="1050684" name=""/>
          <p:cNvSpPr/>
          <p:nvPr/>
        </p:nvSpPr>
        <p:spPr>
          <a:xfrm rot="0" flipH="1">
            <a:off x="5753100" y="5124450"/>
            <a:ext cx="76200" cy="0"/>
          </a:xfrm>
          <a:prstGeom prst="line"/>
          <a:noFill/>
          <a:ln w="9525" cap="flat" cmpd="sng">
            <a:solidFill>
              <a:schemeClr val="dk1">
                <a:alpha val="100000"/>
              </a:schemeClr>
            </a:solidFill>
            <a:prstDash val="solid"/>
            <a:round/>
          </a:ln>
        </p:spPr>
      </p:sp>
      <p:sp>
        <p:nvSpPr>
          <p:cNvPr id="1050685" name=""/>
          <p:cNvSpPr/>
          <p:nvPr/>
        </p:nvSpPr>
        <p:spPr>
          <a:xfrm rot="0" flipV="1">
            <a:off x="5753100" y="5048250"/>
            <a:ext cx="0" cy="76200"/>
          </a:xfrm>
          <a:prstGeom prst="line"/>
          <a:noFill/>
          <a:ln w="9525" cap="flat" cmpd="sng">
            <a:solidFill>
              <a:schemeClr val="dk1">
                <a:alpha val="100000"/>
              </a:schemeClr>
            </a:solidFill>
            <a:prstDash val="solid"/>
            <a:round/>
          </a:ln>
        </p:spPr>
      </p:sp>
      <p:sp>
        <p:nvSpPr>
          <p:cNvPr id="1050686" name=""/>
          <p:cNvSpPr/>
          <p:nvPr/>
        </p:nvSpPr>
        <p:spPr>
          <a:xfrm rot="0" flipV="1">
            <a:off x="6515100" y="5048250"/>
            <a:ext cx="0" cy="76200"/>
          </a:xfrm>
          <a:prstGeom prst="line"/>
          <a:noFill/>
          <a:ln w="9525" cap="flat" cmpd="sng">
            <a:solidFill>
              <a:schemeClr val="dk1">
                <a:alpha val="100000"/>
              </a:schemeClr>
            </a:solidFill>
            <a:prstDash val="solid"/>
            <a:round/>
          </a:ln>
        </p:spPr>
      </p:sp>
      <p:sp>
        <p:nvSpPr>
          <p:cNvPr id="1050687" name=""/>
          <p:cNvSpPr/>
          <p:nvPr/>
        </p:nvSpPr>
        <p:spPr>
          <a:xfrm rot="0" flipV="1">
            <a:off x="7277100" y="5048250"/>
            <a:ext cx="0" cy="76200"/>
          </a:xfrm>
          <a:prstGeom prst="line"/>
          <a:noFill/>
          <a:ln w="9525" cap="flat" cmpd="sng">
            <a:solidFill>
              <a:schemeClr val="dk1">
                <a:alpha val="100000"/>
              </a:schemeClr>
            </a:solidFill>
            <a:prstDash val="solid"/>
            <a:round/>
          </a:ln>
        </p:spPr>
      </p:sp>
      <p:sp>
        <p:nvSpPr>
          <p:cNvPr id="1050688" name=""/>
          <p:cNvSpPr/>
          <p:nvPr/>
        </p:nvSpPr>
        <p:spPr>
          <a:xfrm rot="0" flipV="1">
            <a:off x="8039100" y="5048250"/>
            <a:ext cx="0" cy="76200"/>
          </a:xfrm>
          <a:prstGeom prst="line"/>
          <a:noFill/>
          <a:ln w="9525" cap="flat" cmpd="sng">
            <a:solidFill>
              <a:schemeClr val="dk1">
                <a:alpha val="100000"/>
              </a:schemeClr>
            </a:solidFill>
            <a:prstDash val="solid"/>
            <a:round/>
          </a:ln>
        </p:spPr>
      </p:sp>
      <p:sp>
        <p:nvSpPr>
          <p:cNvPr id="1050689" name=""/>
          <p:cNvSpPr/>
          <p:nvPr/>
        </p:nvSpPr>
        <p:spPr>
          <a:xfrm rot="0">
            <a:off x="8191500" y="5099050"/>
            <a:ext cx="438150" cy="457200"/>
          </a:xfrm>
          <a:prstGeom prst="rect"/>
          <a:noFill/>
          <a:ln>
            <a:noFill/>
          </a:ln>
        </p:spPr>
        <p:txBody>
          <a:bodyPr anchor="t" bIns="45720" lIns="91440" rIns="91440" tIns="45720" vert="horz" wrap="none">
            <a:spAutoFit/>
          </a:bodyPr>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eaLnBrk="1" hangingPunct="1" latinLnBrk="1" lvl="0">
              <a:lnSpc>
                <a:spcPct val="100000"/>
              </a:lnSpc>
              <a:spcBef>
                <a:spcPct val="0"/>
              </a:spcBef>
              <a:buFontTx/>
              <a:buNone/>
            </a:pPr>
            <a:r>
              <a:rPr altLang="zh-CN" i="1" lang="en-US">
                <a:ea typeface="楷体_GB2312" pitchFamily="49" charset="-122"/>
              </a:rPr>
              <a:t>x</a:t>
            </a:r>
            <a:r>
              <a:rPr altLang="zh-CN" baseline="-30000" i="1" lang="en-US">
                <a:ea typeface="楷体_GB2312" pitchFamily="49" charset="-122"/>
              </a:rPr>
              <a:t>1</a:t>
            </a:r>
          </a:p>
        </p:txBody>
      </p:sp>
      <p:sp>
        <p:nvSpPr>
          <p:cNvPr id="1050690" name=""/>
          <p:cNvSpPr/>
          <p:nvPr/>
        </p:nvSpPr>
        <p:spPr>
          <a:xfrm rot="0">
            <a:off x="4305300" y="1517650"/>
            <a:ext cx="438150" cy="457200"/>
          </a:xfrm>
          <a:prstGeom prst="rect"/>
          <a:noFill/>
          <a:ln>
            <a:noFill/>
          </a:ln>
        </p:spPr>
        <p:txBody>
          <a:bodyPr anchor="t" bIns="45720" lIns="91440" rIns="91440" tIns="45720" vert="horz" wrap="none">
            <a:spAutoFit/>
          </a:bodyPr>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eaLnBrk="1" hangingPunct="1" latinLnBrk="1" lvl="0">
              <a:lnSpc>
                <a:spcPct val="100000"/>
              </a:lnSpc>
              <a:spcBef>
                <a:spcPct val="0"/>
              </a:spcBef>
              <a:buFontTx/>
              <a:buNone/>
            </a:pPr>
            <a:r>
              <a:rPr altLang="zh-CN" i="1" lang="en-US">
                <a:ea typeface="楷体_GB2312" pitchFamily="49" charset="-122"/>
              </a:rPr>
              <a:t>x</a:t>
            </a:r>
            <a:r>
              <a:rPr altLang="zh-CN" baseline="-30000" i="1" lang="en-US">
                <a:ea typeface="楷体_GB2312" pitchFamily="49" charset="-122"/>
              </a:rPr>
              <a:t>2</a:t>
            </a:r>
          </a:p>
        </p:txBody>
      </p:sp>
      <p:sp>
        <p:nvSpPr>
          <p:cNvPr id="1050691" name=""/>
          <p:cNvSpPr/>
          <p:nvPr/>
        </p:nvSpPr>
        <p:spPr>
          <a:xfrm rot="0" flipH="1" flipV="1">
            <a:off x="5219700" y="1466850"/>
            <a:ext cx="3429000" cy="2743200"/>
          </a:xfrm>
          <a:prstGeom prst="line"/>
          <a:noFill/>
          <a:ln w="28575" cap="flat" cmpd="sng">
            <a:solidFill>
              <a:schemeClr val="dk1">
                <a:alpha val="100000"/>
              </a:schemeClr>
            </a:solidFill>
            <a:prstDash val="solid"/>
            <a:round/>
          </a:ln>
        </p:spPr>
      </p:sp>
      <p:sp>
        <p:nvSpPr>
          <p:cNvPr id="1050692" name=""/>
          <p:cNvSpPr/>
          <p:nvPr/>
        </p:nvSpPr>
        <p:spPr>
          <a:xfrm rot="0">
            <a:off x="6743700" y="1414462"/>
            <a:ext cx="488950" cy="457200"/>
          </a:xfrm>
          <a:prstGeom prst="rect"/>
          <a:noFill/>
          <a:ln>
            <a:noFill/>
          </a:ln>
        </p:spPr>
        <p:txBody>
          <a:bodyPr anchor="t" bIns="45720" lIns="91440" rIns="91440" tIns="45720" vert="horz" wrap="none">
            <a:spAutoFit/>
          </a:bodyPr>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eaLnBrk="1" hangingPunct="1" latinLnBrk="1" lvl="0">
              <a:lnSpc>
                <a:spcPct val="100000"/>
              </a:lnSpc>
              <a:spcBef>
                <a:spcPct val="0"/>
              </a:spcBef>
              <a:buFontTx/>
              <a:buNone/>
            </a:pPr>
            <a:r>
              <a:rPr altLang="zh-CN" lang="en-US">
                <a:ea typeface="宋体" pitchFamily="2" charset="-122"/>
              </a:rPr>
              <a:t>⑴</a:t>
            </a:r>
          </a:p>
        </p:txBody>
      </p:sp>
      <p:sp>
        <p:nvSpPr>
          <p:cNvPr id="1050693" name=""/>
          <p:cNvSpPr/>
          <p:nvPr/>
        </p:nvSpPr>
        <p:spPr>
          <a:xfrm rot="0">
            <a:off x="5219700" y="1185862"/>
            <a:ext cx="488950" cy="457200"/>
          </a:xfrm>
          <a:prstGeom prst="rect"/>
          <a:noFill/>
          <a:ln>
            <a:noFill/>
          </a:ln>
        </p:spPr>
        <p:txBody>
          <a:bodyPr anchor="t" bIns="45720" lIns="91440" rIns="91440" tIns="45720" vert="horz" wrap="none">
            <a:spAutoFit/>
          </a:bodyPr>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eaLnBrk="1" hangingPunct="1" latinLnBrk="1" lvl="0">
              <a:lnSpc>
                <a:spcPct val="100000"/>
              </a:lnSpc>
              <a:spcBef>
                <a:spcPct val="0"/>
              </a:spcBef>
              <a:buFontTx/>
              <a:buNone/>
            </a:pPr>
            <a:r>
              <a:rPr altLang="zh-CN" lang="en-US">
                <a:ea typeface="宋体" pitchFamily="2" charset="-122"/>
              </a:rPr>
              <a:t>⑵</a:t>
            </a:r>
          </a:p>
        </p:txBody>
      </p:sp>
      <p:sp>
        <p:nvSpPr>
          <p:cNvPr id="1050694" name=""/>
          <p:cNvSpPr/>
          <p:nvPr/>
        </p:nvSpPr>
        <p:spPr>
          <a:xfrm rot="0" flipV="1">
            <a:off x="4381500" y="1847850"/>
            <a:ext cx="2362200" cy="2209800"/>
          </a:xfrm>
          <a:prstGeom prst="line"/>
          <a:noFill/>
          <a:ln w="28575" cap="flat" cmpd="sng">
            <a:solidFill>
              <a:schemeClr val="dk1">
                <a:alpha val="100000"/>
              </a:schemeClr>
            </a:solidFill>
            <a:prstDash val="solid"/>
            <a:round/>
          </a:ln>
        </p:spPr>
      </p:sp>
      <p:sp>
        <p:nvSpPr>
          <p:cNvPr id="1050695" name=""/>
          <p:cNvSpPr txBox="1"/>
          <p:nvPr/>
        </p:nvSpPr>
        <p:spPr>
          <a:xfrm rot="0">
            <a:off x="4533900" y="2560637"/>
            <a:ext cx="336550" cy="457200"/>
          </a:xfrm>
          <a:prstGeom prst="rect"/>
          <a:noFill/>
          <a:ln>
            <a:noFill/>
          </a:ln>
        </p:spPr>
        <p:txBody>
          <a:bodyPr anchor="t" bIns="45720" lIns="91440" rIns="91440" tIns="45720" vert="horz" wrap="none">
            <a:spAutoFit/>
          </a:bodyPr>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eaLnBrk="1" hangingPunct="1" latinLnBrk="1" lvl="0">
              <a:lnSpc>
                <a:spcPct val="100000"/>
              </a:lnSpc>
              <a:spcBef>
                <a:spcPct val="0"/>
              </a:spcBef>
              <a:buFontTx/>
              <a:buNone/>
            </a:pPr>
            <a:r>
              <a:rPr altLang="zh-CN" lang="en-US">
                <a:ea typeface="宋体" pitchFamily="2" charset="-122"/>
              </a:rPr>
              <a:t>3</a:t>
            </a:r>
          </a:p>
        </p:txBody>
      </p:sp>
      <p:sp>
        <p:nvSpPr>
          <p:cNvPr id="1050696" name=""/>
          <p:cNvSpPr txBox="1"/>
          <p:nvPr/>
        </p:nvSpPr>
        <p:spPr>
          <a:xfrm rot="0">
            <a:off x="7124700" y="5075237"/>
            <a:ext cx="336550" cy="457200"/>
          </a:xfrm>
          <a:prstGeom prst="rect"/>
          <a:noFill/>
          <a:ln>
            <a:noFill/>
          </a:ln>
        </p:spPr>
        <p:txBody>
          <a:bodyPr anchor="t" bIns="45720" lIns="91440" rIns="91440" tIns="45720" vert="horz" wrap="none">
            <a:spAutoFit/>
          </a:bodyPr>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eaLnBrk="1" hangingPunct="1" latinLnBrk="1" lvl="0">
              <a:lnSpc>
                <a:spcPct val="100000"/>
              </a:lnSpc>
              <a:spcBef>
                <a:spcPct val="0"/>
              </a:spcBef>
              <a:buFontTx/>
              <a:buNone/>
            </a:pPr>
            <a:r>
              <a:rPr altLang="zh-CN" lang="en-US">
                <a:ea typeface="宋体" pitchFamily="2" charset="-122"/>
              </a:rPr>
              <a:t>3</a:t>
            </a:r>
          </a:p>
        </p:txBody>
      </p:sp>
      <p:sp>
        <p:nvSpPr>
          <p:cNvPr id="1050697" name=""/>
          <p:cNvSpPr txBox="1"/>
          <p:nvPr/>
        </p:nvSpPr>
        <p:spPr>
          <a:xfrm rot="0">
            <a:off x="6362700" y="2152650"/>
            <a:ext cx="1851025" cy="457200"/>
          </a:xfrm>
          <a:prstGeom prst="rect"/>
          <a:noFill/>
          <a:ln>
            <a:noFill/>
          </a:ln>
        </p:spPr>
        <p:txBody>
          <a:bodyPr anchor="t" bIns="45720" lIns="91440" rIns="91440" tIns="45720" vert="horz" wrap="none">
            <a:spAutoFit/>
          </a:bodyPr>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eaLnBrk="1" hangingPunct="1" latinLnBrk="1" lvl="0">
              <a:lnSpc>
                <a:spcPct val="100000"/>
              </a:lnSpc>
              <a:spcBef>
                <a:spcPct val="0"/>
              </a:spcBef>
              <a:buFontTx/>
              <a:buNone/>
            </a:pPr>
            <a:r>
              <a:rPr altLang="zh-CN" lang="en-US">
                <a:ea typeface="宋体" pitchFamily="2" charset="-122"/>
              </a:rPr>
              <a:t>(18/11,40/11)</a:t>
            </a:r>
          </a:p>
        </p:txBody>
      </p:sp>
      <p:sp>
        <p:nvSpPr>
          <p:cNvPr id="1050698" name=""/>
          <p:cNvSpPr/>
          <p:nvPr/>
        </p:nvSpPr>
        <p:spPr>
          <a:xfrm rot="0">
            <a:off x="4140200" y="4941887"/>
            <a:ext cx="2908300" cy="639762"/>
          </a:xfrm>
          <a:prstGeom prst="line"/>
          <a:noFill/>
          <a:ln w="28575" cap="flat" cmpd="sng">
            <a:solidFill>
              <a:schemeClr val="dk1">
                <a:alpha val="100000"/>
              </a:schemeClr>
            </a:solidFill>
            <a:prstDash val="lgDash"/>
            <a:round/>
          </a:ln>
        </p:spPr>
      </p:sp>
      <p:sp>
        <p:nvSpPr>
          <p:cNvPr id="1050699" name=""/>
          <p:cNvSpPr/>
          <p:nvPr/>
        </p:nvSpPr>
        <p:spPr>
          <a:xfrm rot="0">
            <a:off x="7200900" y="3524250"/>
            <a:ext cx="762000" cy="0"/>
          </a:xfrm>
          <a:prstGeom prst="line"/>
          <a:noFill/>
          <a:ln w="9525" cap="flat" cmpd="sng">
            <a:solidFill>
              <a:schemeClr val="dk1">
                <a:alpha val="100000"/>
              </a:schemeClr>
            </a:solidFill>
            <a:prstDash val="dash"/>
            <a:round/>
          </a:ln>
        </p:spPr>
      </p:sp>
      <p:sp>
        <p:nvSpPr>
          <p:cNvPr id="1050700" name=""/>
          <p:cNvSpPr/>
          <p:nvPr/>
        </p:nvSpPr>
        <p:spPr>
          <a:xfrm rot="0">
            <a:off x="7277100" y="4362450"/>
            <a:ext cx="762000" cy="0"/>
          </a:xfrm>
          <a:prstGeom prst="line"/>
          <a:noFill/>
          <a:ln w="9525" cap="flat" cmpd="sng">
            <a:solidFill>
              <a:schemeClr val="dk1">
                <a:alpha val="100000"/>
              </a:schemeClr>
            </a:solidFill>
            <a:prstDash val="dash"/>
            <a:round/>
          </a:ln>
        </p:spPr>
      </p:sp>
      <p:sp>
        <p:nvSpPr>
          <p:cNvPr id="1050701" name=""/>
          <p:cNvSpPr/>
          <p:nvPr/>
        </p:nvSpPr>
        <p:spPr>
          <a:xfrm rot="0">
            <a:off x="4914900" y="2000250"/>
            <a:ext cx="2514600" cy="0"/>
          </a:xfrm>
          <a:prstGeom prst="line"/>
          <a:noFill/>
          <a:ln w="9525" cap="flat" cmpd="sng">
            <a:solidFill>
              <a:schemeClr val="dk1">
                <a:alpha val="100000"/>
              </a:schemeClr>
            </a:solidFill>
            <a:prstDash val="dash"/>
            <a:round/>
          </a:ln>
        </p:spPr>
      </p:sp>
      <p:sp>
        <p:nvSpPr>
          <p:cNvPr id="1050702" name=""/>
          <p:cNvSpPr/>
          <p:nvPr/>
        </p:nvSpPr>
        <p:spPr>
          <a:xfrm rot="0" flipV="1">
            <a:off x="5753100" y="1390650"/>
            <a:ext cx="0" cy="3733800"/>
          </a:xfrm>
          <a:prstGeom prst="line"/>
          <a:noFill/>
          <a:ln w="9525" cap="flat" cmpd="sng">
            <a:solidFill>
              <a:schemeClr val="dk1">
                <a:alpha val="100000"/>
              </a:schemeClr>
            </a:solidFill>
            <a:prstDash val="dash"/>
            <a:round/>
          </a:ln>
        </p:spPr>
      </p:sp>
      <p:sp>
        <p:nvSpPr>
          <p:cNvPr id="1050703" name=""/>
          <p:cNvSpPr/>
          <p:nvPr/>
        </p:nvSpPr>
        <p:spPr>
          <a:xfrm rot="0" flipV="1">
            <a:off x="6515100" y="1390650"/>
            <a:ext cx="0" cy="3733800"/>
          </a:xfrm>
          <a:prstGeom prst="line"/>
          <a:noFill/>
          <a:ln w="28575" cap="flat" cmpd="sng">
            <a:solidFill>
              <a:schemeClr val="accent2">
                <a:alpha val="100000"/>
              </a:schemeClr>
            </a:solidFill>
            <a:prstDash val="solid"/>
            <a:round/>
          </a:ln>
        </p:spPr>
      </p:sp>
      <p:sp>
        <p:nvSpPr>
          <p:cNvPr id="1050704" name=""/>
          <p:cNvSpPr/>
          <p:nvPr/>
        </p:nvSpPr>
        <p:spPr>
          <a:xfrm rot="0" flipV="1">
            <a:off x="7277100" y="2838450"/>
            <a:ext cx="0" cy="2286000"/>
          </a:xfrm>
          <a:prstGeom prst="line"/>
          <a:noFill/>
          <a:ln w="9525" cap="flat" cmpd="sng">
            <a:solidFill>
              <a:schemeClr val="dk1">
                <a:alpha val="100000"/>
              </a:schemeClr>
            </a:solidFill>
            <a:prstDash val="dash"/>
            <a:round/>
          </a:ln>
        </p:spPr>
      </p:sp>
      <p:sp>
        <p:nvSpPr>
          <p:cNvPr id="1050705" name=""/>
          <p:cNvSpPr/>
          <p:nvPr/>
        </p:nvSpPr>
        <p:spPr>
          <a:xfrm rot="0">
            <a:off x="6438900" y="2686050"/>
            <a:ext cx="152400" cy="152400"/>
          </a:xfrm>
          <a:prstGeom prst="ellipse"/>
          <a:solidFill>
            <a:srgbClr val="FF0000"/>
          </a:solidFill>
          <a:ln w="9525" cap="flat" cmpd="sng">
            <a:solidFill>
              <a:schemeClr val="dk1">
                <a:alpha val="100000"/>
              </a:schemeClr>
            </a:solidFill>
            <a:prstDash val="solid"/>
            <a:round/>
          </a:ln>
        </p:spPr>
        <p:txBody>
          <a:bodyPr anchor="ctr" bIns="45720" lIns="91440" rIns="91440" tIns="45720" vert="horz" wrap="none"/>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eaLnBrk="1" hangingPunct="1" latinLnBrk="1" lvl="0"/>
            <a:endParaRPr altLang="en-US" lang="zh-CN"/>
          </a:p>
        </p:txBody>
      </p:sp>
      <p:sp>
        <p:nvSpPr>
          <p:cNvPr id="1050706" name=""/>
          <p:cNvSpPr/>
          <p:nvPr/>
        </p:nvSpPr>
        <p:spPr>
          <a:xfrm rot="0">
            <a:off x="5676900" y="4286250"/>
            <a:ext cx="152400" cy="152400"/>
          </a:xfrm>
          <a:prstGeom prst="ellipse"/>
          <a:solidFill>
            <a:schemeClr val="lt2"/>
          </a:solidFill>
          <a:ln w="9525" cap="flat" cmpd="sng">
            <a:solidFill>
              <a:schemeClr val="dk1">
                <a:alpha val="100000"/>
              </a:schemeClr>
            </a:solidFill>
            <a:prstDash val="solid"/>
            <a:round/>
          </a:ln>
        </p:spPr>
        <p:txBody>
          <a:bodyPr anchor="ctr" bIns="45720" lIns="91440" rIns="91440" tIns="45720" vert="horz" wrap="none"/>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eaLnBrk="1" hangingPunct="1" latinLnBrk="1" lvl="0"/>
            <a:endParaRPr altLang="en-US" lang="zh-CN"/>
          </a:p>
        </p:txBody>
      </p:sp>
      <p:sp>
        <p:nvSpPr>
          <p:cNvPr id="1050707" name=""/>
          <p:cNvSpPr/>
          <p:nvPr/>
        </p:nvSpPr>
        <p:spPr>
          <a:xfrm rot="0">
            <a:off x="6438900" y="4286250"/>
            <a:ext cx="152400" cy="152400"/>
          </a:xfrm>
          <a:prstGeom prst="ellipse"/>
          <a:solidFill>
            <a:schemeClr val="lt2"/>
          </a:solidFill>
          <a:ln w="9525" cap="flat" cmpd="sng">
            <a:solidFill>
              <a:schemeClr val="dk1">
                <a:alpha val="100000"/>
              </a:schemeClr>
            </a:solidFill>
            <a:prstDash val="solid"/>
            <a:round/>
          </a:ln>
        </p:spPr>
        <p:txBody>
          <a:bodyPr anchor="ctr" bIns="45720" lIns="91440" rIns="91440" tIns="45720" vert="horz" wrap="none"/>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eaLnBrk="1" hangingPunct="1" latinLnBrk="1" lvl="0"/>
            <a:endParaRPr altLang="en-US" lang="zh-CN"/>
          </a:p>
        </p:txBody>
      </p:sp>
      <p:sp>
        <p:nvSpPr>
          <p:cNvPr id="1050708" name=""/>
          <p:cNvSpPr/>
          <p:nvPr/>
        </p:nvSpPr>
        <p:spPr>
          <a:xfrm rot="0">
            <a:off x="7200900" y="4286250"/>
            <a:ext cx="152400" cy="152400"/>
          </a:xfrm>
          <a:prstGeom prst="ellipse"/>
          <a:solidFill>
            <a:schemeClr val="lt2"/>
          </a:solidFill>
          <a:ln w="9525" cap="flat" cmpd="sng">
            <a:solidFill>
              <a:schemeClr val="dk1">
                <a:alpha val="100000"/>
              </a:schemeClr>
            </a:solidFill>
            <a:prstDash val="solid"/>
            <a:round/>
          </a:ln>
        </p:spPr>
        <p:txBody>
          <a:bodyPr anchor="ctr" bIns="45720" lIns="91440" rIns="91440" tIns="45720" vert="horz" wrap="none"/>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eaLnBrk="1" hangingPunct="1" latinLnBrk="1" lvl="0"/>
            <a:endParaRPr altLang="en-US" lang="zh-CN"/>
          </a:p>
        </p:txBody>
      </p:sp>
      <p:sp>
        <p:nvSpPr>
          <p:cNvPr id="1050709" name=""/>
          <p:cNvSpPr/>
          <p:nvPr/>
        </p:nvSpPr>
        <p:spPr>
          <a:xfrm rot="0">
            <a:off x="5676900" y="3448050"/>
            <a:ext cx="152400" cy="152400"/>
          </a:xfrm>
          <a:prstGeom prst="ellipse"/>
          <a:solidFill>
            <a:schemeClr val="lt2"/>
          </a:solidFill>
          <a:ln w="9525" cap="flat" cmpd="sng">
            <a:solidFill>
              <a:schemeClr val="dk1">
                <a:alpha val="100000"/>
              </a:schemeClr>
            </a:solidFill>
            <a:prstDash val="solid"/>
            <a:round/>
          </a:ln>
        </p:spPr>
        <p:txBody>
          <a:bodyPr anchor="ctr" bIns="45720" lIns="91440" rIns="91440" tIns="45720" vert="horz" wrap="none"/>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eaLnBrk="1" hangingPunct="1" latinLnBrk="1" lvl="0"/>
            <a:endParaRPr altLang="en-US" lang="zh-CN"/>
          </a:p>
        </p:txBody>
      </p:sp>
      <p:sp>
        <p:nvSpPr>
          <p:cNvPr id="1050710" name=""/>
          <p:cNvSpPr/>
          <p:nvPr/>
        </p:nvSpPr>
        <p:spPr>
          <a:xfrm rot="0">
            <a:off x="6438900" y="3448050"/>
            <a:ext cx="152400" cy="152400"/>
          </a:xfrm>
          <a:prstGeom prst="ellipse"/>
          <a:solidFill>
            <a:schemeClr val="lt2"/>
          </a:solidFill>
          <a:ln w="9525" cap="flat" cmpd="sng">
            <a:solidFill>
              <a:schemeClr val="dk1">
                <a:alpha val="100000"/>
              </a:schemeClr>
            </a:solidFill>
            <a:prstDash val="solid"/>
            <a:round/>
          </a:ln>
        </p:spPr>
        <p:txBody>
          <a:bodyPr anchor="ctr" bIns="45720" lIns="91440" rIns="91440" tIns="45720" vert="horz" wrap="none"/>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eaLnBrk="1" hangingPunct="1" latinLnBrk="1" lvl="0"/>
            <a:endParaRPr altLang="en-US" lang="zh-CN"/>
          </a:p>
        </p:txBody>
      </p:sp>
      <p:sp>
        <p:nvSpPr>
          <p:cNvPr id="1050711" name=""/>
          <p:cNvSpPr/>
          <p:nvPr/>
        </p:nvSpPr>
        <p:spPr>
          <a:xfrm rot="0">
            <a:off x="7962900" y="5048250"/>
            <a:ext cx="152400" cy="152400"/>
          </a:xfrm>
          <a:prstGeom prst="ellipse"/>
          <a:solidFill>
            <a:schemeClr val="lt2"/>
          </a:solidFill>
          <a:ln w="9525" cap="flat" cmpd="sng">
            <a:solidFill>
              <a:schemeClr val="dk1">
                <a:alpha val="100000"/>
              </a:schemeClr>
            </a:solidFill>
            <a:prstDash val="solid"/>
            <a:round/>
          </a:ln>
        </p:spPr>
        <p:txBody>
          <a:bodyPr anchor="ctr" bIns="45720" lIns="91440" rIns="91440" tIns="45720" vert="horz" wrap="none"/>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eaLnBrk="1" hangingPunct="1" latinLnBrk="1" lvl="0"/>
            <a:endParaRPr altLang="en-US" lang="zh-CN"/>
          </a:p>
        </p:txBody>
      </p:sp>
      <p:sp>
        <p:nvSpPr>
          <p:cNvPr id="1050712" name=""/>
          <p:cNvSpPr/>
          <p:nvPr/>
        </p:nvSpPr>
        <p:spPr>
          <a:xfrm rot="0">
            <a:off x="5676900" y="2686050"/>
            <a:ext cx="152400" cy="152400"/>
          </a:xfrm>
          <a:prstGeom prst="ellipse"/>
          <a:solidFill>
            <a:srgbClr val="FF9900"/>
          </a:solidFill>
          <a:ln w="9525" cap="flat" cmpd="sng">
            <a:solidFill>
              <a:schemeClr val="dk1">
                <a:alpha val="100000"/>
              </a:schemeClr>
            </a:solidFill>
            <a:prstDash val="solid"/>
            <a:round/>
          </a:ln>
        </p:spPr>
        <p:txBody>
          <a:bodyPr anchor="ctr" bIns="45720" lIns="91440" rIns="91440" tIns="45720" vert="horz" wrap="none"/>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eaLnBrk="1" hangingPunct="1" latinLnBrk="1" lvl="0"/>
            <a:endParaRPr altLang="en-US" lang="zh-CN"/>
          </a:p>
        </p:txBody>
      </p:sp>
      <p:sp>
        <p:nvSpPr>
          <p:cNvPr id="1050713" name=""/>
          <p:cNvSpPr/>
          <p:nvPr/>
        </p:nvSpPr>
        <p:spPr>
          <a:xfrm rot="0">
            <a:off x="7200900" y="5048250"/>
            <a:ext cx="152400" cy="152400"/>
          </a:xfrm>
          <a:prstGeom prst="ellipse"/>
          <a:solidFill>
            <a:schemeClr val="lt2"/>
          </a:solidFill>
          <a:ln w="9525" cap="flat" cmpd="sng">
            <a:solidFill>
              <a:schemeClr val="dk1">
                <a:alpha val="100000"/>
              </a:schemeClr>
            </a:solidFill>
            <a:prstDash val="solid"/>
            <a:round/>
          </a:ln>
        </p:spPr>
        <p:txBody>
          <a:bodyPr anchor="ctr" bIns="45720" lIns="91440" rIns="91440" tIns="45720" vert="horz" wrap="none"/>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eaLnBrk="1" hangingPunct="1" latinLnBrk="1" lvl="0"/>
            <a:endParaRPr altLang="en-US" lang="zh-CN"/>
          </a:p>
        </p:txBody>
      </p:sp>
      <p:sp>
        <p:nvSpPr>
          <p:cNvPr id="1050714" name=""/>
          <p:cNvSpPr/>
          <p:nvPr/>
        </p:nvSpPr>
        <p:spPr>
          <a:xfrm rot="0" flipV="1">
            <a:off x="8039100" y="3371850"/>
            <a:ext cx="0" cy="1752600"/>
          </a:xfrm>
          <a:prstGeom prst="line"/>
          <a:noFill/>
          <a:ln w="28575" cap="flat" cmpd="sng">
            <a:solidFill>
              <a:schemeClr val="dk1">
                <a:alpha val="100000"/>
              </a:schemeClr>
            </a:solidFill>
            <a:prstDash val="solid"/>
            <a:round/>
          </a:ln>
        </p:spPr>
      </p:sp>
      <p:sp>
        <p:nvSpPr>
          <p:cNvPr id="1050715" name=""/>
          <p:cNvSpPr/>
          <p:nvPr/>
        </p:nvSpPr>
        <p:spPr>
          <a:xfrm rot="0">
            <a:off x="4838700" y="3448050"/>
            <a:ext cx="152400" cy="152400"/>
          </a:xfrm>
          <a:prstGeom prst="ellipse"/>
          <a:solidFill>
            <a:schemeClr val="lt2"/>
          </a:solidFill>
          <a:ln w="9525" cap="flat" cmpd="sng">
            <a:solidFill>
              <a:schemeClr val="dk1">
                <a:alpha val="100000"/>
              </a:schemeClr>
            </a:solidFill>
            <a:prstDash val="solid"/>
            <a:round/>
          </a:ln>
        </p:spPr>
        <p:txBody>
          <a:bodyPr anchor="ctr" bIns="45720" lIns="91440" rIns="91440" tIns="45720" vert="horz" wrap="none"/>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eaLnBrk="1" hangingPunct="1" latinLnBrk="1" lvl="0"/>
            <a:endParaRPr altLang="en-US" lang="zh-CN"/>
          </a:p>
        </p:txBody>
      </p:sp>
      <p:sp>
        <p:nvSpPr>
          <p:cNvPr id="1050716" name=""/>
          <p:cNvSpPr/>
          <p:nvPr/>
        </p:nvSpPr>
        <p:spPr>
          <a:xfrm rot="0">
            <a:off x="5676900" y="5048250"/>
            <a:ext cx="152400" cy="152400"/>
          </a:xfrm>
          <a:prstGeom prst="ellipse"/>
          <a:solidFill>
            <a:schemeClr val="lt2"/>
          </a:solidFill>
          <a:ln w="9525" cap="flat" cmpd="sng">
            <a:solidFill>
              <a:schemeClr val="dk1">
                <a:alpha val="100000"/>
              </a:schemeClr>
            </a:solidFill>
            <a:prstDash val="solid"/>
            <a:round/>
          </a:ln>
        </p:spPr>
        <p:txBody>
          <a:bodyPr anchor="ctr" bIns="45720" lIns="91440" rIns="91440" tIns="45720" vert="horz" wrap="none"/>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eaLnBrk="1" hangingPunct="1" latinLnBrk="1" lvl="0"/>
            <a:endParaRPr altLang="en-US" lang="zh-CN"/>
          </a:p>
        </p:txBody>
      </p:sp>
      <p:sp>
        <p:nvSpPr>
          <p:cNvPr id="1050717" name=""/>
          <p:cNvSpPr/>
          <p:nvPr/>
        </p:nvSpPr>
        <p:spPr>
          <a:xfrm rot="0">
            <a:off x="6438900" y="5048250"/>
            <a:ext cx="152400" cy="152400"/>
          </a:xfrm>
          <a:prstGeom prst="ellipse"/>
          <a:solidFill>
            <a:schemeClr val="lt2"/>
          </a:solidFill>
          <a:ln w="9525" cap="flat" cmpd="sng">
            <a:solidFill>
              <a:schemeClr val="dk1">
                <a:alpha val="100000"/>
              </a:schemeClr>
            </a:solidFill>
            <a:prstDash val="solid"/>
            <a:round/>
          </a:ln>
        </p:spPr>
        <p:txBody>
          <a:bodyPr anchor="ctr" bIns="45720" lIns="91440" rIns="91440" tIns="45720" vert="horz" wrap="none"/>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eaLnBrk="1" hangingPunct="1" latinLnBrk="1" lvl="0"/>
            <a:endParaRPr altLang="en-US" lang="zh-CN"/>
          </a:p>
        </p:txBody>
      </p:sp>
      <p:sp>
        <p:nvSpPr>
          <p:cNvPr id="1050718" name=""/>
          <p:cNvSpPr/>
          <p:nvPr/>
        </p:nvSpPr>
        <p:spPr>
          <a:xfrm rot="0">
            <a:off x="4076700" y="5124450"/>
            <a:ext cx="4724400" cy="0"/>
          </a:xfrm>
          <a:prstGeom prst="line"/>
          <a:noFill/>
          <a:ln w="28575" cap="flat" cmpd="sng">
            <a:solidFill>
              <a:schemeClr val="dk1">
                <a:alpha val="100000"/>
              </a:schemeClr>
            </a:solidFill>
            <a:prstDash val="solid"/>
            <a:round/>
            <a:tailEnd type="triangle" w="med" len="med"/>
          </a:ln>
        </p:spPr>
      </p:sp>
      <p:sp>
        <p:nvSpPr>
          <p:cNvPr id="1050719" name=""/>
          <p:cNvSpPr/>
          <p:nvPr/>
        </p:nvSpPr>
        <p:spPr>
          <a:xfrm rot="0">
            <a:off x="7962900" y="4286250"/>
            <a:ext cx="152400" cy="152400"/>
          </a:xfrm>
          <a:prstGeom prst="ellipse"/>
          <a:solidFill>
            <a:schemeClr val="lt2"/>
          </a:solidFill>
          <a:ln w="9525" cap="flat" cmpd="sng">
            <a:solidFill>
              <a:schemeClr val="dk1">
                <a:alpha val="100000"/>
              </a:schemeClr>
            </a:solidFill>
            <a:prstDash val="solid"/>
            <a:round/>
          </a:ln>
        </p:spPr>
        <p:txBody>
          <a:bodyPr anchor="ctr" bIns="45720" lIns="91440" rIns="91440" tIns="45720" vert="horz" wrap="none"/>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eaLnBrk="1" hangingPunct="1" latinLnBrk="1" lvl="0"/>
            <a:endParaRPr altLang="en-US" lang="zh-CN"/>
          </a:p>
        </p:txBody>
      </p:sp>
      <p:sp>
        <p:nvSpPr>
          <p:cNvPr id="1050720" name=""/>
          <p:cNvSpPr/>
          <p:nvPr/>
        </p:nvSpPr>
        <p:spPr>
          <a:xfrm rot="0">
            <a:off x="7200900" y="3448050"/>
            <a:ext cx="152400" cy="152400"/>
          </a:xfrm>
          <a:prstGeom prst="ellipse"/>
          <a:solidFill>
            <a:schemeClr val="lt2"/>
          </a:solidFill>
          <a:ln w="9525" cap="flat" cmpd="sng">
            <a:solidFill>
              <a:schemeClr val="dk1">
                <a:alpha val="100000"/>
              </a:schemeClr>
            </a:solidFill>
            <a:prstDash val="solid"/>
            <a:round/>
          </a:ln>
        </p:spPr>
        <p:txBody>
          <a:bodyPr anchor="ctr" bIns="45720" lIns="91440" rIns="91440" tIns="45720" vert="horz" wrap="none"/>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eaLnBrk="1" hangingPunct="1" latinLnBrk="1" lvl="0"/>
            <a:endParaRPr altLang="en-US" lang="zh-CN"/>
          </a:p>
        </p:txBody>
      </p:sp>
      <p:sp>
        <p:nvSpPr>
          <p:cNvPr id="1050721" name=""/>
          <p:cNvSpPr/>
          <p:nvPr/>
        </p:nvSpPr>
        <p:spPr>
          <a:xfrm rot="0">
            <a:off x="6210300" y="2228850"/>
            <a:ext cx="152400" cy="152400"/>
          </a:xfrm>
          <a:prstGeom prst="ellipse"/>
          <a:solidFill>
            <a:schemeClr val="lt2"/>
          </a:solidFill>
          <a:ln w="9525" cap="flat" cmpd="sng">
            <a:solidFill>
              <a:schemeClr val="dk1">
                <a:alpha val="100000"/>
              </a:schemeClr>
            </a:solidFill>
            <a:prstDash val="solid"/>
            <a:round/>
          </a:ln>
        </p:spPr>
        <p:txBody>
          <a:bodyPr anchor="ctr" bIns="45720" lIns="91440" rIns="91440" tIns="45720" vert="horz" wrap="none"/>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eaLnBrk="1" hangingPunct="1" latinLnBrk="1" lvl="0"/>
            <a:endParaRPr altLang="en-US" lang="zh-CN"/>
          </a:p>
        </p:txBody>
      </p:sp>
      <p:sp>
        <p:nvSpPr>
          <p:cNvPr id="1050722" name=""/>
          <p:cNvSpPr/>
          <p:nvPr/>
        </p:nvSpPr>
        <p:spPr>
          <a:xfrm rot="0">
            <a:off x="4838700" y="4286250"/>
            <a:ext cx="152400" cy="152400"/>
          </a:xfrm>
          <a:prstGeom prst="ellipse"/>
          <a:solidFill>
            <a:schemeClr val="lt2"/>
          </a:solidFill>
          <a:ln w="9525" cap="flat" cmpd="sng">
            <a:solidFill>
              <a:schemeClr val="dk1">
                <a:alpha val="100000"/>
              </a:schemeClr>
            </a:solidFill>
            <a:prstDash val="solid"/>
            <a:round/>
          </a:ln>
        </p:spPr>
        <p:txBody>
          <a:bodyPr anchor="ctr" bIns="45720" lIns="91440" rIns="91440" tIns="45720" vert="horz" wrap="none"/>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eaLnBrk="1" hangingPunct="1" latinLnBrk="1" lvl="0"/>
            <a:endParaRPr altLang="en-US" lang="zh-CN"/>
          </a:p>
        </p:txBody>
      </p:sp>
      <p:sp>
        <p:nvSpPr>
          <p:cNvPr id="1050723" name=""/>
          <p:cNvSpPr/>
          <p:nvPr/>
        </p:nvSpPr>
        <p:spPr>
          <a:xfrm rot="0">
            <a:off x="4838700" y="5048250"/>
            <a:ext cx="152400" cy="152400"/>
          </a:xfrm>
          <a:prstGeom prst="ellipse"/>
          <a:solidFill>
            <a:schemeClr val="lt2"/>
          </a:solidFill>
          <a:ln w="9525" cap="flat" cmpd="sng">
            <a:solidFill>
              <a:schemeClr val="dk1">
                <a:alpha val="100000"/>
              </a:schemeClr>
            </a:solidFill>
            <a:prstDash val="solid"/>
            <a:round/>
          </a:ln>
        </p:spPr>
        <p:txBody>
          <a:bodyPr anchor="ctr" bIns="45720" lIns="91440" rIns="91440" tIns="45720" vert="horz" wrap="none"/>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eaLnBrk="1" hangingPunct="1" latinLnBrk="1" lvl="0"/>
            <a:endParaRPr altLang="en-US" lang="zh-CN"/>
          </a:p>
        </p:txBody>
      </p:sp>
      <p:sp>
        <p:nvSpPr>
          <p:cNvPr id="1050724" name=""/>
          <p:cNvSpPr/>
          <p:nvPr/>
        </p:nvSpPr>
        <p:spPr>
          <a:xfrm rot="0">
            <a:off x="8039100" y="3090862"/>
            <a:ext cx="488950" cy="457200"/>
          </a:xfrm>
          <a:prstGeom prst="rect"/>
          <a:noFill/>
          <a:ln>
            <a:noFill/>
          </a:ln>
        </p:spPr>
        <p:txBody>
          <a:bodyPr anchor="t" bIns="45720" lIns="91440" rIns="91440" tIns="45720" vert="horz" wrap="none">
            <a:spAutoFit/>
          </a:bodyPr>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eaLnBrk="1" hangingPunct="1" latinLnBrk="1" lvl="0">
              <a:lnSpc>
                <a:spcPct val="100000"/>
              </a:lnSpc>
              <a:spcBef>
                <a:spcPct val="0"/>
              </a:spcBef>
              <a:buFontTx/>
              <a:buNone/>
            </a:pPr>
            <a:r>
              <a:rPr altLang="zh-CN" lang="en-US">
                <a:ea typeface="宋体" pitchFamily="2" charset="-122"/>
              </a:rPr>
              <a:t>⑶</a:t>
            </a:r>
          </a:p>
        </p:txBody>
      </p:sp>
      <p:sp>
        <p:nvSpPr>
          <p:cNvPr id="1050725" name=""/>
          <p:cNvSpPr txBox="1"/>
          <p:nvPr/>
        </p:nvSpPr>
        <p:spPr>
          <a:xfrm rot="0">
            <a:off x="5829300" y="5124450"/>
            <a:ext cx="282575" cy="457200"/>
          </a:xfrm>
          <a:prstGeom prst="rect"/>
          <a:noFill/>
          <a:ln>
            <a:noFill/>
          </a:ln>
        </p:spPr>
        <p:txBody>
          <a:bodyPr anchor="t" bIns="45720" lIns="91440" rIns="91440" tIns="45720" vert="horz">
            <a:spAutoFit/>
          </a:bodyPr>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eaLnBrk="1" hangingPunct="1" latinLnBrk="1" lvl="0">
              <a:lnSpc>
                <a:spcPct val="100000"/>
              </a:lnSpc>
              <a:buFontTx/>
              <a:buNone/>
            </a:pPr>
            <a:r>
              <a:rPr altLang="zh-CN" lang="en-US">
                <a:ea typeface="宋体" pitchFamily="2" charset="-122"/>
              </a:rPr>
              <a:t>1</a:t>
            </a:r>
          </a:p>
        </p:txBody>
      </p:sp>
      <p:sp>
        <p:nvSpPr>
          <p:cNvPr id="1050726" name=""/>
          <p:cNvSpPr txBox="1"/>
          <p:nvPr/>
        </p:nvSpPr>
        <p:spPr>
          <a:xfrm rot="0">
            <a:off x="4533900" y="4210050"/>
            <a:ext cx="282575" cy="457200"/>
          </a:xfrm>
          <a:prstGeom prst="rect"/>
          <a:noFill/>
          <a:ln>
            <a:noFill/>
          </a:ln>
        </p:spPr>
        <p:txBody>
          <a:bodyPr anchor="t" bIns="45720" lIns="91440" rIns="91440" tIns="45720" vert="horz">
            <a:spAutoFit/>
          </a:bodyPr>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eaLnBrk="1" hangingPunct="1" latinLnBrk="1" lvl="0">
              <a:lnSpc>
                <a:spcPct val="100000"/>
              </a:lnSpc>
              <a:buFontTx/>
              <a:buNone/>
            </a:pPr>
            <a:r>
              <a:rPr altLang="zh-CN" lang="en-US">
                <a:ea typeface="宋体" pitchFamily="2" charset="-122"/>
              </a:rPr>
              <a:t>1</a:t>
            </a:r>
          </a:p>
        </p:txBody>
      </p:sp>
      <p:sp>
        <p:nvSpPr>
          <p:cNvPr id="1050727" name=""/>
          <p:cNvSpPr/>
          <p:nvPr/>
        </p:nvSpPr>
        <p:spPr>
          <a:xfrm rot="0">
            <a:off x="4914900" y="3524250"/>
            <a:ext cx="762000" cy="0"/>
          </a:xfrm>
          <a:prstGeom prst="line"/>
          <a:noFill/>
          <a:ln w="9525" cap="flat" cmpd="sng">
            <a:solidFill>
              <a:schemeClr val="dk1">
                <a:alpha val="100000"/>
              </a:schemeClr>
            </a:solidFill>
            <a:prstDash val="dash"/>
            <a:round/>
          </a:ln>
        </p:spPr>
      </p:sp>
      <p:sp>
        <p:nvSpPr>
          <p:cNvPr id="1050728" name=""/>
          <p:cNvSpPr/>
          <p:nvPr/>
        </p:nvSpPr>
        <p:spPr>
          <a:xfrm rot="0">
            <a:off x="4914900" y="4362450"/>
            <a:ext cx="838200" cy="0"/>
          </a:xfrm>
          <a:prstGeom prst="line"/>
          <a:noFill/>
          <a:ln w="9525" cap="flat" cmpd="sng">
            <a:solidFill>
              <a:schemeClr val="dk1">
                <a:alpha val="100000"/>
              </a:schemeClr>
            </a:solidFill>
            <a:prstDash val="dash"/>
            <a:round/>
          </a:ln>
        </p:spPr>
      </p:sp>
      <p:sp>
        <p:nvSpPr>
          <p:cNvPr id="1050729" name=""/>
          <p:cNvSpPr txBox="1"/>
          <p:nvPr/>
        </p:nvSpPr>
        <p:spPr>
          <a:xfrm rot="0">
            <a:off x="5448300" y="2381250"/>
            <a:ext cx="358775" cy="457200"/>
          </a:xfrm>
          <a:prstGeom prst="rect"/>
          <a:noFill/>
          <a:ln>
            <a:noFill/>
          </a:ln>
        </p:spPr>
        <p:txBody>
          <a:bodyPr anchor="t" bIns="45720" lIns="91440" rIns="91440" tIns="45720" vert="horz">
            <a:spAutoFit/>
          </a:bodyPr>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eaLnBrk="1" hangingPunct="1" latinLnBrk="1" lvl="0">
              <a:lnSpc>
                <a:spcPct val="100000"/>
              </a:lnSpc>
              <a:buFontTx/>
              <a:buNone/>
            </a:pPr>
            <a:r>
              <a:rPr altLang="zh-CN" lang="en-US">
                <a:ea typeface="宋体" pitchFamily="2" charset="-122"/>
              </a:rPr>
              <a:t>B</a:t>
            </a:r>
          </a:p>
        </p:txBody>
      </p:sp>
      <p:sp>
        <p:nvSpPr>
          <p:cNvPr id="1050730" name=""/>
          <p:cNvSpPr txBox="1"/>
          <p:nvPr/>
        </p:nvSpPr>
        <p:spPr>
          <a:xfrm rot="0">
            <a:off x="6057900" y="1874837"/>
            <a:ext cx="404812" cy="457200"/>
          </a:xfrm>
          <a:prstGeom prst="rect"/>
          <a:noFill/>
          <a:ln>
            <a:noFill/>
          </a:ln>
        </p:spPr>
        <p:txBody>
          <a:bodyPr anchor="t" bIns="45720" lIns="91440" rIns="91440" tIns="45720" vert="horz" wrap="none">
            <a:spAutoFit/>
          </a:bodyPr>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eaLnBrk="1" hangingPunct="1" latinLnBrk="1" lvl="0">
              <a:lnSpc>
                <a:spcPct val="100000"/>
              </a:lnSpc>
              <a:spcBef>
                <a:spcPct val="0"/>
              </a:spcBef>
              <a:buFontTx/>
              <a:buNone/>
            </a:pPr>
            <a:r>
              <a:rPr altLang="zh-CN" lang="en-US">
                <a:ea typeface="宋体" pitchFamily="2" charset="-122"/>
              </a:rPr>
              <a:t>A</a:t>
            </a:r>
          </a:p>
        </p:txBody>
      </p:sp>
      <p:sp>
        <p:nvSpPr>
          <p:cNvPr id="1050731" name=""/>
          <p:cNvSpPr txBox="1"/>
          <p:nvPr/>
        </p:nvSpPr>
        <p:spPr>
          <a:xfrm rot="0">
            <a:off x="6134100" y="2381250"/>
            <a:ext cx="282575" cy="457200"/>
          </a:xfrm>
          <a:prstGeom prst="rect"/>
          <a:noFill/>
          <a:ln>
            <a:noFill/>
          </a:ln>
        </p:spPr>
        <p:txBody>
          <a:bodyPr anchor="t" bIns="45720" lIns="91440" rIns="91440" tIns="45720" vert="horz">
            <a:spAutoFit/>
          </a:bodyPr>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eaLnBrk="1" hangingPunct="1" latinLnBrk="1" lvl="0">
              <a:lnSpc>
                <a:spcPct val="100000"/>
              </a:lnSpc>
              <a:buFontTx/>
              <a:buNone/>
            </a:pPr>
            <a:r>
              <a:rPr altLang="zh-CN" lang="en-US">
                <a:ea typeface="宋体" pitchFamily="2" charset="-122"/>
              </a:rPr>
              <a:t>C</a:t>
            </a:r>
          </a:p>
        </p:txBody>
      </p:sp>
      <p:sp>
        <p:nvSpPr>
          <p:cNvPr id="1050732" name=""/>
          <p:cNvSpPr/>
          <p:nvPr/>
        </p:nvSpPr>
        <p:spPr>
          <a:xfrm rot="0">
            <a:off x="6438900" y="2457450"/>
            <a:ext cx="152400" cy="152400"/>
          </a:xfrm>
          <a:prstGeom prst="ellipse"/>
          <a:solidFill>
            <a:srgbClr val="FF9900"/>
          </a:solidFill>
          <a:ln w="9525" cap="flat" cmpd="sng">
            <a:solidFill>
              <a:schemeClr val="dk1">
                <a:alpha val="100000"/>
              </a:schemeClr>
            </a:solidFill>
            <a:prstDash val="solid"/>
            <a:round/>
          </a:ln>
        </p:spPr>
        <p:txBody>
          <a:bodyPr anchor="ctr" bIns="45720" lIns="91440" rIns="91440" tIns="45720" vert="horz" wrap="none"/>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eaLnBrk="1" hangingPunct="1" latinLnBrk="1" lvl="0"/>
            <a:endParaRPr altLang="en-US" lang="zh-CN"/>
          </a:p>
        </p:txBody>
      </p:sp>
      <p:sp>
        <p:nvSpPr>
          <p:cNvPr id="1050733" name=""/>
          <p:cNvSpPr/>
          <p:nvPr/>
        </p:nvSpPr>
        <p:spPr>
          <a:xfrm rot="0">
            <a:off x="6743700" y="2686050"/>
            <a:ext cx="152400" cy="152400"/>
          </a:xfrm>
          <a:prstGeom prst="ellipse"/>
          <a:solidFill>
            <a:schemeClr val="accent1"/>
          </a:solidFill>
          <a:ln w="9525" cap="flat" cmpd="sng">
            <a:solidFill>
              <a:schemeClr val="dk1">
                <a:alpha val="100000"/>
              </a:schemeClr>
            </a:solidFill>
            <a:prstDash val="solid"/>
            <a:round/>
          </a:ln>
        </p:spPr>
        <p:txBody>
          <a:bodyPr anchor="ctr" bIns="45720" lIns="91440" rIns="91440" tIns="45720" vert="horz" wrap="none"/>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eaLnBrk="1" hangingPunct="1" latinLnBrk="1" lvl="0"/>
            <a:endParaRPr altLang="en-US" lang="zh-CN"/>
          </a:p>
        </p:txBody>
      </p:sp>
      <p:sp>
        <p:nvSpPr>
          <p:cNvPr id="1050734" name=""/>
          <p:cNvSpPr txBox="1"/>
          <p:nvPr/>
        </p:nvSpPr>
        <p:spPr>
          <a:xfrm rot="0">
            <a:off x="6819900" y="2457450"/>
            <a:ext cx="358775" cy="457200"/>
          </a:xfrm>
          <a:prstGeom prst="rect"/>
          <a:noFill/>
          <a:ln>
            <a:noFill/>
          </a:ln>
        </p:spPr>
        <p:txBody>
          <a:bodyPr anchor="t" bIns="45720" lIns="91440" rIns="91440" tIns="45720" vert="horz">
            <a:spAutoFit/>
          </a:bodyPr>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eaLnBrk="1" hangingPunct="1" latinLnBrk="1" lvl="0">
              <a:lnSpc>
                <a:spcPct val="100000"/>
              </a:lnSpc>
              <a:buFontTx/>
              <a:buNone/>
            </a:pPr>
            <a:r>
              <a:rPr altLang="zh-CN" lang="en-US">
                <a:ea typeface="宋体" pitchFamily="2" charset="-122"/>
              </a:rPr>
              <a:t>D</a:t>
            </a:r>
          </a:p>
        </p:txBody>
      </p:sp>
      <p:sp>
        <p:nvSpPr>
          <p:cNvPr id="1050735" name=""/>
          <p:cNvSpPr/>
          <p:nvPr/>
        </p:nvSpPr>
        <p:spPr>
          <a:xfrm rot="0">
            <a:off x="7734300" y="2762250"/>
            <a:ext cx="0" cy="304800"/>
          </a:xfrm>
          <a:prstGeom prst="line"/>
          <a:noFill/>
          <a:ln w="9525" cap="flat" cmpd="sng">
            <a:solidFill>
              <a:schemeClr val="accent2">
                <a:alpha val="100000"/>
              </a:schemeClr>
            </a:solidFill>
            <a:prstDash val="solid"/>
            <a:round/>
            <a:tailEnd type="triangle" w="med" len="med"/>
          </a:ln>
        </p:spPr>
      </p:sp>
      <p:sp>
        <p:nvSpPr>
          <p:cNvPr id="1050736" name=""/>
          <p:cNvSpPr txBox="1"/>
          <p:nvPr/>
        </p:nvSpPr>
        <p:spPr>
          <a:xfrm rot="0">
            <a:off x="6210300" y="2713037"/>
            <a:ext cx="387350" cy="457200"/>
          </a:xfrm>
          <a:prstGeom prst="rect"/>
          <a:noFill/>
          <a:ln>
            <a:noFill/>
          </a:ln>
        </p:spPr>
        <p:txBody>
          <a:bodyPr anchor="t" bIns="45720" lIns="91440" rIns="91440" tIns="45720" vert="horz" wrap="none">
            <a:spAutoFit/>
          </a:bodyPr>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eaLnBrk="1" hangingPunct="1" latinLnBrk="1" lvl="0">
              <a:lnSpc>
                <a:spcPct val="100000"/>
              </a:lnSpc>
              <a:spcBef>
                <a:spcPct val="0"/>
              </a:spcBef>
              <a:buFontTx/>
              <a:buNone/>
            </a:pPr>
            <a:r>
              <a:rPr altLang="zh-CN" lang="en-US">
                <a:ea typeface="宋体" pitchFamily="2" charset="-122"/>
              </a:rPr>
              <a:t>E</a:t>
            </a:r>
          </a:p>
        </p:txBody>
      </p:sp>
      <p:sp>
        <p:nvSpPr>
          <p:cNvPr id="1050737" name=""/>
          <p:cNvSpPr txBox="1"/>
          <p:nvPr/>
        </p:nvSpPr>
        <p:spPr>
          <a:xfrm rot="0">
            <a:off x="7277100" y="2865437"/>
            <a:ext cx="369887" cy="457200"/>
          </a:xfrm>
          <a:prstGeom prst="rect"/>
          <a:noFill/>
          <a:ln>
            <a:noFill/>
          </a:ln>
        </p:spPr>
        <p:txBody>
          <a:bodyPr anchor="t" bIns="45720" lIns="91440" rIns="91440" tIns="45720" vert="horz" wrap="none">
            <a:spAutoFit/>
          </a:bodyPr>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eaLnBrk="1" hangingPunct="1" latinLnBrk="1" lvl="0">
              <a:lnSpc>
                <a:spcPct val="100000"/>
              </a:lnSpc>
              <a:spcBef>
                <a:spcPct val="0"/>
              </a:spcBef>
              <a:buFontTx/>
              <a:buNone/>
            </a:pPr>
            <a:r>
              <a:rPr altLang="zh-CN" lang="en-US">
                <a:ea typeface="宋体" pitchFamily="2" charset="-122"/>
              </a:rPr>
              <a:t>F</a:t>
            </a:r>
          </a:p>
        </p:txBody>
      </p:sp>
      <p:sp>
        <p:nvSpPr>
          <p:cNvPr id="1050738" name=""/>
          <p:cNvSpPr/>
          <p:nvPr/>
        </p:nvSpPr>
        <p:spPr>
          <a:xfrm rot="0" flipV="1">
            <a:off x="7277100" y="2533650"/>
            <a:ext cx="0" cy="2514600"/>
          </a:xfrm>
          <a:prstGeom prst="line"/>
          <a:noFill/>
          <a:ln w="28575" cap="flat" cmpd="sng">
            <a:solidFill>
              <a:schemeClr val="accent2">
                <a:alpha val="100000"/>
              </a:schemeClr>
            </a:solidFill>
            <a:prstDash val="solid"/>
            <a:round/>
          </a:ln>
        </p:spPr>
      </p:sp>
      <p:sp>
        <p:nvSpPr>
          <p:cNvPr id="1050739" name=""/>
          <p:cNvSpPr/>
          <p:nvPr/>
        </p:nvSpPr>
        <p:spPr>
          <a:xfrm rot="0">
            <a:off x="7277100" y="2609850"/>
            <a:ext cx="381000" cy="0"/>
          </a:xfrm>
          <a:prstGeom prst="line"/>
          <a:noFill/>
          <a:ln w="9525" cap="flat" cmpd="sng">
            <a:solidFill>
              <a:schemeClr val="accent2">
                <a:alpha val="100000"/>
              </a:schemeClr>
            </a:solidFill>
            <a:prstDash val="solid"/>
            <a:round/>
            <a:tailEnd type="triangle" w="med" len="med"/>
          </a:ln>
        </p:spPr>
      </p:sp>
      <p:sp>
        <p:nvSpPr>
          <p:cNvPr id="1050740" name=""/>
          <p:cNvSpPr/>
          <p:nvPr/>
        </p:nvSpPr>
        <p:spPr>
          <a:xfrm rot="0">
            <a:off x="7200900" y="3067050"/>
            <a:ext cx="152400" cy="152400"/>
          </a:xfrm>
          <a:prstGeom prst="ellipse"/>
          <a:solidFill>
            <a:srgbClr val="FFFF00"/>
          </a:solidFill>
          <a:ln w="9525" cap="flat" cmpd="sng">
            <a:solidFill>
              <a:schemeClr val="dk1">
                <a:alpha val="100000"/>
              </a:schemeClr>
            </a:solidFill>
            <a:prstDash val="solid"/>
            <a:round/>
          </a:ln>
        </p:spPr>
        <p:txBody>
          <a:bodyPr anchor="ctr" bIns="45720" lIns="91440" rIns="91440" tIns="45720" vert="horz" wrap="none"/>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eaLnBrk="1" hangingPunct="1" latinLnBrk="1" lvl="0"/>
            <a:endParaRPr altLang="en-US" lang="zh-CN"/>
          </a:p>
        </p:txBody>
      </p:sp>
      <p:sp>
        <p:nvSpPr>
          <p:cNvPr id="1050741" name=""/>
          <p:cNvSpPr txBox="1"/>
          <p:nvPr/>
        </p:nvSpPr>
        <p:spPr>
          <a:xfrm rot="0">
            <a:off x="250825" y="1125537"/>
            <a:ext cx="4105275" cy="2201862"/>
          </a:xfrm>
          <a:prstGeom prst="rect"/>
          <a:noFill/>
          <a:ln>
            <a:noFill/>
          </a:ln>
        </p:spPr>
        <p:txBody>
          <a:bodyPr anchor="t" bIns="45720" lIns="91440" rIns="91440" tIns="45720" vert="horz">
            <a:spAutoFit/>
          </a:bodyPr>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eaLnBrk="1" hangingPunct="1" latinLnBrk="1" lvl="0">
              <a:spcBef>
                <a:spcPct val="15000"/>
              </a:spcBef>
            </a:pPr>
            <a:r>
              <a:rPr altLang="en-US" sz="2200" lang="zh-CN"/>
              <a:t>先求（</a:t>
            </a:r>
            <a:r>
              <a:rPr altLang="zh-CN" sz="2200" i="1" lang="en-US"/>
              <a:t>LP211</a:t>
            </a:r>
            <a:r>
              <a:rPr altLang="en-US" sz="2200" lang="zh-CN"/>
              <a:t>）</a:t>
            </a:r>
            <a:r>
              <a:rPr altLang="zh-CN" sz="2200" lang="en-US"/>
              <a:t>,</a:t>
            </a:r>
            <a:r>
              <a:rPr altLang="en-US" sz="2200" lang="zh-CN"/>
              <a:t>如图所示。此时 在</a:t>
            </a:r>
            <a:r>
              <a:rPr altLang="zh-CN" sz="2200" i="1" lang="en-US"/>
              <a:t>E</a:t>
            </a:r>
            <a:r>
              <a:rPr altLang="en-US" sz="2200" lang="zh-CN"/>
              <a:t>点取得最优解。即 </a:t>
            </a:r>
          </a:p>
          <a:p>
            <a:pPr eaLnBrk="1" hangingPunct="1" latinLnBrk="1" lvl="0">
              <a:spcBef>
                <a:spcPct val="15000"/>
              </a:spcBef>
            </a:pPr>
            <a:r>
              <a:rPr altLang="zh-CN" sz="2200" i="1" lang="en-US"/>
              <a:t>x1</a:t>
            </a:r>
            <a:r>
              <a:rPr altLang="en-US" sz="2200" lang="zh-CN"/>
              <a:t>＝</a:t>
            </a:r>
            <a:r>
              <a:rPr altLang="zh-CN" sz="2200" lang="en-US"/>
              <a:t>2, </a:t>
            </a:r>
            <a:r>
              <a:rPr altLang="zh-CN" sz="2200" i="1" lang="en-US"/>
              <a:t>x2</a:t>
            </a:r>
            <a:r>
              <a:rPr altLang="zh-CN" sz="2200" lang="en-US"/>
              <a:t> =3, Z</a:t>
            </a:r>
            <a:r>
              <a:rPr altLang="zh-CN" baseline="30000" sz="2200" lang="en-US"/>
              <a:t>(211)</a:t>
            </a:r>
            <a:r>
              <a:rPr altLang="en-US" sz="2200" lang="zh-CN"/>
              <a:t>＝－</a:t>
            </a:r>
            <a:r>
              <a:rPr altLang="zh-CN" sz="2200" lang="en-US"/>
              <a:t>17</a:t>
            </a:r>
          </a:p>
          <a:p>
            <a:pPr eaLnBrk="1" hangingPunct="1" latinLnBrk="1" lvl="0">
              <a:spcBef>
                <a:spcPct val="15000"/>
              </a:spcBef>
            </a:pPr>
            <a:r>
              <a:rPr altLang="en-US" sz="2200" lang="zh-CN"/>
              <a:t>找到整数解，问题已探明，此枝停止计算。</a:t>
            </a:r>
          </a:p>
        </p:txBody>
      </p:sp>
      <p:sp>
        <p:nvSpPr>
          <p:cNvPr id="1050742" name=""/>
          <p:cNvSpPr txBox="1"/>
          <p:nvPr/>
        </p:nvSpPr>
        <p:spPr>
          <a:xfrm rot="0">
            <a:off x="250825" y="3357562"/>
            <a:ext cx="4033837" cy="3005137"/>
          </a:xfrm>
          <a:prstGeom prst="rect"/>
          <a:noFill/>
          <a:ln>
            <a:noFill/>
          </a:ln>
        </p:spPr>
        <p:txBody>
          <a:bodyPr anchor="t" bIns="45720" lIns="91440" rIns="91440" tIns="45720" vert="horz">
            <a:spAutoFit/>
          </a:bodyPr>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eaLnBrk="1" hangingPunct="1" latinLnBrk="1" lvl="0">
              <a:spcBef>
                <a:spcPct val="15000"/>
              </a:spcBef>
            </a:pPr>
            <a:r>
              <a:rPr altLang="en-US" sz="2200" lang="zh-CN"/>
              <a:t>求（</a:t>
            </a:r>
            <a:r>
              <a:rPr altLang="zh-CN" sz="2200" i="1" lang="en-US"/>
              <a:t>LP212</a:t>
            </a:r>
            <a:r>
              <a:rPr altLang="en-US" sz="2200" lang="zh-CN"/>
              <a:t>），如图所示。此时 </a:t>
            </a:r>
            <a:r>
              <a:rPr altLang="zh-CN" sz="2200" lang="en-US"/>
              <a:t>F</a:t>
            </a:r>
            <a:r>
              <a:rPr altLang="en-US" sz="2200" lang="zh-CN"/>
              <a:t>在点取得最优解。即</a:t>
            </a:r>
            <a:r>
              <a:rPr altLang="zh-CN" sz="2200" i="1" lang="en-US"/>
              <a:t>x1</a:t>
            </a:r>
            <a:r>
              <a:rPr altLang="en-US" sz="2200" lang="zh-CN"/>
              <a:t>＝</a:t>
            </a:r>
            <a:r>
              <a:rPr altLang="zh-CN" sz="2200" lang="en-US"/>
              <a:t>3, </a:t>
            </a:r>
            <a:r>
              <a:rPr altLang="zh-CN" sz="2200" i="1" lang="en-US"/>
              <a:t>x2</a:t>
            </a:r>
            <a:r>
              <a:rPr altLang="zh-CN" sz="2200" lang="en-US"/>
              <a:t> =2.5, </a:t>
            </a:r>
          </a:p>
          <a:p>
            <a:pPr eaLnBrk="1" hangingPunct="1" latinLnBrk="1" lvl="0">
              <a:spcBef>
                <a:spcPct val="15000"/>
              </a:spcBef>
            </a:pPr>
            <a:r>
              <a:rPr altLang="zh-CN" sz="2200" lang="en-US"/>
              <a:t>Z</a:t>
            </a:r>
            <a:r>
              <a:rPr altLang="zh-CN" baseline="30000" sz="2200" lang="en-US"/>
              <a:t>(212)</a:t>
            </a:r>
            <a:r>
              <a:rPr altLang="en-US" sz="2200" lang="zh-CN"/>
              <a:t>＝－</a:t>
            </a:r>
            <a:r>
              <a:rPr altLang="zh-CN" sz="2200" lang="en-US"/>
              <a:t>31/2≈</a:t>
            </a:r>
            <a:r>
              <a:rPr altLang="en-US" sz="2200" lang="zh-CN"/>
              <a:t>－</a:t>
            </a:r>
            <a:r>
              <a:rPr altLang="zh-CN" sz="2200" lang="en-US"/>
              <a:t>15.5 &gt; Z</a:t>
            </a:r>
            <a:r>
              <a:rPr altLang="zh-CN" baseline="30000" sz="2200" lang="en-US"/>
              <a:t>(211)</a:t>
            </a:r>
            <a:r>
              <a:rPr altLang="en-US" sz="2200" lang="zh-CN"/>
              <a:t> </a:t>
            </a:r>
          </a:p>
          <a:p>
            <a:pPr eaLnBrk="1" hangingPunct="1" latinLnBrk="1" lvl="0">
              <a:spcBef>
                <a:spcPct val="15000"/>
              </a:spcBef>
              <a:buFontTx/>
              <a:buNone/>
            </a:pPr>
            <a:r>
              <a:rPr altLang="en-US" sz="2200" lang="zh-CN"/>
              <a:t>如对</a:t>
            </a:r>
            <a:r>
              <a:rPr altLang="zh-CN" sz="2200" lang="en-US"/>
              <a:t>LP212</a:t>
            </a:r>
            <a:r>
              <a:rPr altLang="en-US" sz="2200" lang="zh-CN"/>
              <a:t>继续分解，其最小值也不会低于－</a:t>
            </a:r>
            <a:r>
              <a:rPr altLang="zh-CN" sz="2200" lang="en-US"/>
              <a:t>15.5 </a:t>
            </a:r>
            <a:r>
              <a:rPr altLang="en-US" sz="2200" lang="zh-CN"/>
              <a:t>，问题探明</a:t>
            </a:r>
            <a:r>
              <a:rPr altLang="zh-CN" sz="2200" lang="en-US"/>
              <a:t>,</a:t>
            </a:r>
            <a:r>
              <a:rPr altLang="en-US" sz="2200" lang="zh-CN"/>
              <a:t>剪枝。</a:t>
            </a:r>
          </a:p>
        </p:txBody>
      </p:sp>
    </p:spTree>
  </p:cSld>
  <p:clrMapOvr>
    <a:masterClrMapping/>
  </p:clrMapOvr>
  <p:timing>
    <p:tnLst>
      <p:par>
        <p:cTn dur="indefinite" id="1" nodeType="tmRoot">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9" presetSubtype="0">
                                  <p:stCondLst>
                                    <p:cond delay="0"/>
                                  </p:stCondLst>
                                  <p:childTnLst>
                                    <p:set>
                                      <p:cBhvr>
                                        <p:cTn dur="1" fill="hold" id="6">
                                          <p:stCondLst>
                                            <p:cond delay="0"/>
                                          </p:stCondLst>
                                        </p:cTn>
                                        <p:tgtEl>
                                          <p:spTgt spid="1050705"/>
                                        </p:tgtEl>
                                        <p:attrNameLst>
                                          <p:attrName>style.visibility</p:attrName>
                                        </p:attrNameLst>
                                      </p:cBhvr>
                                      <p:to>
                                        <p:strVal val="visible"/>
                                      </p:to>
                                    </p:set>
                                    <p:animEffect transition="in" filter="dissolve">
                                      <p:cBhvr>
                                        <p:cTn dur="500" id="7"/>
                                        <p:tgtEl>
                                          <p:spTgt spid="1050705"/>
                                        </p:tgtEl>
                                      </p:cBhvr>
                                    </p:animEffect>
                                  </p:childTnLst>
                                </p:cTn>
                              </p:par>
                            </p:childTnLst>
                          </p:cTn>
                        </p:par>
                      </p:childTnLst>
                    </p:cTn>
                  </p:par>
                  <p:par>
                    <p:cTn fill="hold" id="8">
                      <p:stCondLst>
                        <p:cond delay="indefinite"/>
                      </p:stCondLst>
                      <p:childTnLst>
                        <p:par>
                          <p:cTn fill="hold" id="9">
                            <p:stCondLst>
                              <p:cond delay="0"/>
                            </p:stCondLst>
                            <p:childTnLst>
                              <p:par>
                                <p:cTn fill="hold" id="10" nodeType="clickEffect" presetClass="entr" presetID="9" presetSubtype="0">
                                  <p:stCondLst>
                                    <p:cond delay="0"/>
                                  </p:stCondLst>
                                  <p:childTnLst>
                                    <p:set>
                                      <p:cBhvr>
                                        <p:cTn dur="1" fill="hold" id="11">
                                          <p:stCondLst>
                                            <p:cond delay="0"/>
                                          </p:stCondLst>
                                        </p:cTn>
                                        <p:tgtEl>
                                          <p:spTgt spid="1050738"/>
                                        </p:tgtEl>
                                        <p:attrNameLst>
                                          <p:attrName>style.visibility</p:attrName>
                                        </p:attrNameLst>
                                      </p:cBhvr>
                                      <p:to>
                                        <p:strVal val="visible"/>
                                      </p:to>
                                    </p:set>
                                    <p:animEffect transition="in" filter="dissolve">
                                      <p:cBhvr>
                                        <p:cTn dur="500" id="12"/>
                                        <p:tgtEl>
                                          <p:spTgt spid="1050738"/>
                                        </p:tgtEl>
                                      </p:cBhvr>
                                    </p:animEffect>
                                  </p:childTnLst>
                                </p:cTn>
                              </p:par>
                            </p:childTnLst>
                          </p:cTn>
                        </p:par>
                        <p:par>
                          <p:cTn fill="hold" id="13">
                            <p:stCondLst>
                              <p:cond delay="500"/>
                            </p:stCondLst>
                            <p:childTnLst>
                              <p:par>
                                <p:cTn fill="hold" id="14" nodeType="afterEffect" presetClass="entr" presetID="9" presetSubtype="0">
                                  <p:stCondLst>
                                    <p:cond delay="0"/>
                                  </p:stCondLst>
                                  <p:childTnLst>
                                    <p:set>
                                      <p:cBhvr>
                                        <p:cTn dur="1" fill="hold" id="15">
                                          <p:stCondLst>
                                            <p:cond delay="0"/>
                                          </p:stCondLst>
                                        </p:cTn>
                                        <p:tgtEl>
                                          <p:spTgt spid="1050739"/>
                                        </p:tgtEl>
                                        <p:attrNameLst>
                                          <p:attrName>style.visibility</p:attrName>
                                        </p:attrNameLst>
                                      </p:cBhvr>
                                      <p:to>
                                        <p:strVal val="visible"/>
                                      </p:to>
                                    </p:set>
                                    <p:animEffect transition="in" filter="dissolve">
                                      <p:cBhvr>
                                        <p:cTn dur="500" id="16"/>
                                        <p:tgtEl>
                                          <p:spTgt spid="1050739"/>
                                        </p:tgtEl>
                                      </p:cBhvr>
                                    </p:animEffect>
                                  </p:childTnLst>
                                </p:cTn>
                              </p:par>
                            </p:childTnLst>
                          </p:cTn>
                        </p:par>
                      </p:childTnLst>
                    </p:cTn>
                  </p:par>
                  <p:par>
                    <p:cTn fill="hold" id="17">
                      <p:stCondLst>
                        <p:cond delay="indefinite"/>
                      </p:stCondLst>
                      <p:childTnLst>
                        <p:par>
                          <p:cTn fill="hold" id="18">
                            <p:stCondLst>
                              <p:cond delay="0"/>
                            </p:stCondLst>
                            <p:childTnLst>
                              <p:par>
                                <p:cTn fill="hold" grpId="0" id="19" nodeType="clickEffect" presetClass="entr" presetID="9" presetSubtype="0">
                                  <p:stCondLst>
                                    <p:cond delay="0"/>
                                  </p:stCondLst>
                                  <p:childTnLst>
                                    <p:set>
                                      <p:cBhvr>
                                        <p:cTn dur="1" fill="hold" id="20">
                                          <p:stCondLst>
                                            <p:cond delay="0"/>
                                          </p:stCondLst>
                                        </p:cTn>
                                        <p:tgtEl>
                                          <p:spTgt spid="1050740"/>
                                        </p:tgtEl>
                                        <p:attrNameLst>
                                          <p:attrName>style.visibility</p:attrName>
                                        </p:attrNameLst>
                                      </p:cBhvr>
                                      <p:to>
                                        <p:strVal val="visible"/>
                                      </p:to>
                                    </p:set>
                                    <p:animEffect transition="in" filter="dissolve">
                                      <p:cBhvr>
                                        <p:cTn dur="500" id="21"/>
                                        <p:tgtEl>
                                          <p:spTgt spid="10507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0705" grpId="0" uiExpand="0" build="whole" animBg="1"/>
      <p:bldP spid="1050740" grpId="0" uiExpand="0" build="whole" animBg="1"/>
    </p:bldLst>
  </p:timing>
</p:sld>
</file>

<file path=ppt/slides/slide7.xml><?xml version="1.0" encoding="utf-8"?>
<p:sld xmlns:a="http://schemas.openxmlformats.org/drawingml/2006/main" xmlns:r="http://schemas.openxmlformats.org/officeDocument/2006/relationships" xmlns:p="http://schemas.openxmlformats.org/presentationml/2006/main" showMasterSp="1">
  <p:cSld>
    <p:spTree>
      <p:nvGrpSpPr>
        <p:cNvPr id="137" name=""/>
        <p:cNvGrpSpPr/>
        <p:nvPr/>
      </p:nvGrpSpPr>
      <p:grpSpPr>
        <a:xfrm rot="0">
          <a:off x="0" y="0"/>
          <a:ext cx="0" cy="0"/>
          <a:chOff x="0" y="0"/>
          <a:chExt cx="0" cy="0"/>
        </a:xfrm>
      </p:grpSpPr>
      <p:sp>
        <p:nvSpPr>
          <p:cNvPr id="1048692" name="" descr="Large confetti"/>
          <p:cNvSpPr/>
          <p:nvPr>
            <p:ph type="title" sz="full" idx="0"/>
          </p:nvPr>
        </p:nvSpPr>
        <p:spPr>
          <a:xfrm rot="0">
            <a:off x="179387" y="115887"/>
            <a:ext cx="7345362" cy="7112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1" sz="3400" i="0" u="none">
                <a:solidFill>
                  <a:srgbClr val="003300"/>
                </a:solidFill>
                <a:latin typeface="Times New Roman" pitchFamily="18" charset="0"/>
                <a:ea typeface="宋体" pitchFamily="2" charset="-122"/>
                <a:sym typeface="Times New Roman" pitchFamily="18" charset="0"/>
              </a:defRPr>
            </a:lvl1pPr>
          </a:lstStyle>
          <a:p>
            <a:pPr eaLnBrk="1" hangingPunct="1" latinLnBrk="1" lvl="0"/>
            <a:r>
              <a:rPr altLang="en-US" lang="zh-CN">
                <a:effectLst>
                  <a:outerShdw algn="tl" blurRad="38100" dir="2700000" dist="38100">
                    <a:srgbClr val="C0C0C0"/>
                  </a:outerShdw>
                </a:effectLst>
              </a:rPr>
              <a:t>表上作业法</a:t>
            </a:r>
          </a:p>
        </p:txBody>
      </p:sp>
      <p:sp>
        <p:nvSpPr>
          <p:cNvPr id="1048693" name=""/>
          <p:cNvSpPr/>
          <p:nvPr/>
        </p:nvSpPr>
        <p:spPr>
          <a:xfrm rot="0">
            <a:off x="153987" y="1098550"/>
            <a:ext cx="4418012" cy="530225"/>
          </a:xfrm>
          <a:prstGeom prst="rect"/>
          <a:noFill/>
          <a:ln>
            <a:noFill/>
          </a:ln>
        </p:spPr>
        <p:txBody>
          <a:bodyPr anchor="t" bIns="45720" lIns="91440" rIns="91440" tIns="45720" vert="horz" wrap="none">
            <a:spAutoFit/>
          </a:bodyPr>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eaLnBrk="1" hangingPunct="1" latinLnBrk="1" lvl="0">
              <a:spcBef>
                <a:spcPct val="20000"/>
              </a:spcBef>
            </a:pPr>
            <a:r>
              <a:rPr altLang="en-US" lang="zh-CN">
                <a:latin typeface="华文细黑" pitchFamily="2" charset="-122"/>
              </a:rPr>
              <a:t>例</a:t>
            </a:r>
            <a:r>
              <a:rPr altLang="zh-CN" lang="en-US">
                <a:latin typeface="华文细黑" pitchFamily="2" charset="-122"/>
              </a:rPr>
              <a:t>3.2  </a:t>
            </a:r>
            <a:r>
              <a:rPr altLang="en-US" lang="zh-CN">
                <a:latin typeface="华文细黑" pitchFamily="2" charset="-122"/>
              </a:rPr>
              <a:t>某运输资料如下表所示：</a:t>
            </a:r>
          </a:p>
        </p:txBody>
      </p:sp>
      <p:graphicFrame>
        <p:nvGraphicFramePr>
          <p:cNvPr id="4194307" name=""/>
          <p:cNvGraphicFramePr>
            <a:graphicFrameLocks/>
          </p:cNvGraphicFramePr>
          <p:nvPr/>
        </p:nvGraphicFramePr>
        <p:xfrm rot="0">
          <a:off x="1692275" y="1824037"/>
          <a:ext cx="5759450" cy="3121025"/>
        </p:xfrm>
        <a:graphic>
          <a:graphicData uri="http://schemas.openxmlformats.org/drawingml/2006/table">
            <a:tbl>
              <a:tblPr/>
              <a:tblGrid>
                <a:gridCol w="1344612"/>
                <a:gridCol w="814387"/>
                <a:gridCol w="865187"/>
                <a:gridCol w="863600"/>
                <a:gridCol w="792162"/>
                <a:gridCol w="1079500"/>
              </a:tblGrid>
              <a:tr h="1050925">
                <a:tc>
                  <a:txBody>
                    <a:bodyPr/>
                    <a:p>
                      <a:pPr algn="l" eaLnBrk="1" hangingPunct="1" latinLnBrk="1" lvl="0">
                        <a:spcBef>
                          <a:spcPct val="15000"/>
                        </a:spcBef>
                      </a:pPr>
                      <a:r>
                        <a:rPr altLang="en-US" b="1" sz="1200" lang="zh-CN">
                          <a:solidFill>
                            <a:schemeClr val="dk2"/>
                          </a:solidFill>
                          <a:latin typeface="华文细黑" pitchFamily="2" charset="-122"/>
                        </a:rPr>
                        <a:t>单位       销地</a:t>
                      </a:r>
                    </a:p>
                    <a:p>
                      <a:pPr algn="l" eaLnBrk="1" hangingPunct="1" latinLnBrk="1" lvl="0">
                        <a:spcBef>
                          <a:spcPct val="15000"/>
                        </a:spcBef>
                      </a:pPr>
                      <a:r>
                        <a:rPr altLang="en-US" b="1" sz="1200" lang="zh-CN">
                          <a:solidFill>
                            <a:schemeClr val="dk2"/>
                          </a:solidFill>
                          <a:latin typeface="华文细黑" pitchFamily="2" charset="-122"/>
                        </a:rPr>
                        <a:t>    运价                                                        </a:t>
                      </a:r>
                    </a:p>
                    <a:p>
                      <a:pPr algn="l" eaLnBrk="1" hangingPunct="1" latinLnBrk="1" lvl="0">
                        <a:spcBef>
                          <a:spcPct val="15000"/>
                        </a:spcBef>
                      </a:pPr>
                      <a:endParaRPr altLang="en-US" sz="1200" lang="zh-CN">
                        <a:latin typeface="华文细黑" pitchFamily="2" charset="-122"/>
                      </a:endParaRPr>
                    </a:p>
                    <a:p>
                      <a:pPr algn="l" eaLnBrk="1" hangingPunct="1" latinLnBrk="1" lvl="0">
                        <a:spcBef>
                          <a:spcPct val="15000"/>
                        </a:spcBef>
                      </a:pPr>
                      <a:r>
                        <a:rPr altLang="en-US" b="1" sz="1200" lang="zh-CN">
                          <a:solidFill>
                            <a:schemeClr val="dk2"/>
                          </a:solidFill>
                          <a:latin typeface="华文细黑" pitchFamily="2" charset="-122"/>
                        </a:rPr>
                        <a:t>产地</a:t>
                      </a:r>
                    </a:p>
                  </a:txBody>
                  <a:tcPr marL="91440" marR="91440" marT="45720" marB="45720" anchor="t" vert="horz">
                    <a:lnL w="28575" cap="flat" cmpd="sng">
                      <a:solidFill>
                        <a:srgbClr val="000000">
                          <a:alpha val="100000"/>
                        </a:srgbClr>
                      </a:solidFill>
                      <a:prstDash val="solid"/>
                      <a:round/>
                    </a:lnL>
                    <a:lnR w="12700" cap="flat" cmpd="sng">
                      <a:solidFill>
                        <a:srgbClr val="000000">
                          <a:alpha val="100000"/>
                        </a:srgbClr>
                      </a:solidFill>
                      <a:prstDash val="solid"/>
                      <a:round/>
                    </a:lnR>
                    <a:lnT w="28575" cap="flat" cmpd="sng">
                      <a:solidFill>
                        <a:srgbClr val="000000">
                          <a:alpha val="100000"/>
                        </a:srgbClr>
                      </a:solidFill>
                      <a:prstDash val="solid"/>
                      <a:round/>
                    </a:lnT>
                    <a:lnB w="12700" cap="flat" cmpd="sng">
                      <a:solidFill>
                        <a:srgbClr val="000000">
                          <a:alpha val="100000"/>
                        </a:srgbClr>
                      </a:solidFill>
                      <a:prstDash val="solid"/>
                      <a:round/>
                    </a:lnB>
                    <a:solidFill>
                      <a:srgbClr val="EAEAEA"/>
                    </a:solidFill>
                  </a:tcPr>
                </a:tc>
                <a:tc>
                  <a:txBody>
                    <a:bodyPr/>
                    <a:p>
                      <a:pPr algn="ctr" eaLnBrk="1" hangingPunct="1" latinLnBrk="1" lvl="0">
                        <a:spcBef>
                          <a:spcPct val="15000"/>
                        </a:spcBef>
                      </a:pPr>
                      <a:endParaRPr altLang="zh-CN" sz="2000" lang="zh-CN">
                        <a:latin typeface="华文细黑" pitchFamily="2" charset="-122"/>
                      </a:endParaRPr>
                    </a:p>
                  </a:txBody>
                  <a:tcPr marL="91440" marR="91440" marT="45720" marB="45720" anchor="t" vert="horz">
                    <a:lnL w="12700" cap="flat" cmpd="sng">
                      <a:solidFill>
                        <a:srgbClr val="000000">
                          <a:alpha val="100000"/>
                        </a:srgbClr>
                      </a:solidFill>
                      <a:prstDash val="solid"/>
                      <a:round/>
                    </a:lnL>
                    <a:lnR w="12700" cap="flat" cmpd="sng">
                      <a:solidFill>
                        <a:srgbClr val="000000">
                          <a:alpha val="100000"/>
                        </a:srgbClr>
                      </a:solidFill>
                      <a:prstDash val="solid"/>
                      <a:round/>
                    </a:lnR>
                    <a:lnT w="28575" cap="flat" cmpd="sng">
                      <a:solidFill>
                        <a:srgbClr val="000000">
                          <a:alpha val="100000"/>
                        </a:srgbClr>
                      </a:solidFill>
                      <a:prstDash val="solid"/>
                      <a:round/>
                    </a:lnT>
                    <a:lnB w="12700" cap="flat" cmpd="sng">
                      <a:solidFill>
                        <a:srgbClr val="000000">
                          <a:alpha val="100000"/>
                        </a:srgbClr>
                      </a:solidFill>
                      <a:prstDash val="solid"/>
                      <a:round/>
                    </a:lnB>
                    <a:solidFill>
                      <a:srgbClr val="FFCCFF"/>
                    </a:solidFill>
                  </a:tcPr>
                </a:tc>
                <a:tc>
                  <a:txBody>
                    <a:bodyPr/>
                    <a:p>
                      <a:pPr algn="ctr" eaLnBrk="1" hangingPunct="1" latinLnBrk="1" lvl="0">
                        <a:spcBef>
                          <a:spcPct val="15000"/>
                        </a:spcBef>
                      </a:pPr>
                      <a:endParaRPr altLang="zh-CN" sz="2000" lang="zh-CN">
                        <a:latin typeface="华文细黑" pitchFamily="2" charset="-122"/>
                      </a:endParaRPr>
                    </a:p>
                  </a:txBody>
                  <a:tcPr marL="91440" marR="91440" marT="45720" marB="45720" anchor="t" vert="horz">
                    <a:lnL w="12700" cap="flat" cmpd="sng">
                      <a:solidFill>
                        <a:srgbClr val="000000">
                          <a:alpha val="100000"/>
                        </a:srgbClr>
                      </a:solidFill>
                      <a:prstDash val="solid"/>
                      <a:round/>
                    </a:lnL>
                    <a:lnR w="12700" cap="flat" cmpd="sng">
                      <a:solidFill>
                        <a:srgbClr val="000000">
                          <a:alpha val="100000"/>
                        </a:srgbClr>
                      </a:solidFill>
                      <a:prstDash val="solid"/>
                      <a:round/>
                    </a:lnR>
                    <a:lnT w="28575" cap="flat" cmpd="sng">
                      <a:solidFill>
                        <a:srgbClr val="000000">
                          <a:alpha val="100000"/>
                        </a:srgbClr>
                      </a:solidFill>
                      <a:prstDash val="solid"/>
                      <a:round/>
                    </a:lnT>
                    <a:lnB w="12700" cap="flat" cmpd="sng">
                      <a:solidFill>
                        <a:srgbClr val="000000">
                          <a:alpha val="100000"/>
                        </a:srgbClr>
                      </a:solidFill>
                      <a:prstDash val="solid"/>
                      <a:round/>
                    </a:lnB>
                    <a:solidFill>
                      <a:srgbClr val="FFCCFF"/>
                    </a:solidFill>
                  </a:tcPr>
                </a:tc>
                <a:tc>
                  <a:txBody>
                    <a:bodyPr/>
                    <a:p>
                      <a:pPr algn="ctr" eaLnBrk="1" hangingPunct="1" latinLnBrk="1" lvl="0">
                        <a:spcBef>
                          <a:spcPct val="15000"/>
                        </a:spcBef>
                      </a:pPr>
                      <a:endParaRPr altLang="zh-CN" sz="2000" lang="zh-CN">
                        <a:latin typeface="华文细黑" pitchFamily="2" charset="-122"/>
                      </a:endParaRPr>
                    </a:p>
                  </a:txBody>
                  <a:tcPr marL="91440" marR="91440" marT="45720" marB="45720" anchor="t" vert="horz">
                    <a:lnL w="12700" cap="flat" cmpd="sng">
                      <a:solidFill>
                        <a:srgbClr val="000000">
                          <a:alpha val="100000"/>
                        </a:srgbClr>
                      </a:solidFill>
                      <a:prstDash val="solid"/>
                      <a:round/>
                    </a:lnL>
                    <a:lnR w="12700" cap="flat" cmpd="sng">
                      <a:solidFill>
                        <a:srgbClr val="000000">
                          <a:alpha val="100000"/>
                        </a:srgbClr>
                      </a:solidFill>
                      <a:prstDash val="solid"/>
                      <a:round/>
                    </a:lnR>
                    <a:lnT w="28575" cap="flat" cmpd="sng">
                      <a:solidFill>
                        <a:srgbClr val="000000">
                          <a:alpha val="100000"/>
                        </a:srgbClr>
                      </a:solidFill>
                      <a:prstDash val="solid"/>
                      <a:round/>
                    </a:lnT>
                    <a:lnB w="12700" cap="flat" cmpd="sng">
                      <a:solidFill>
                        <a:srgbClr val="000000">
                          <a:alpha val="100000"/>
                        </a:srgbClr>
                      </a:solidFill>
                      <a:prstDash val="solid"/>
                      <a:round/>
                    </a:lnB>
                    <a:solidFill>
                      <a:srgbClr val="FFCCFF"/>
                    </a:solidFill>
                  </a:tcPr>
                </a:tc>
                <a:tc>
                  <a:txBody>
                    <a:bodyPr/>
                    <a:p>
                      <a:pPr algn="ctr" eaLnBrk="1" hangingPunct="1" latinLnBrk="1" lvl="0">
                        <a:spcBef>
                          <a:spcPct val="15000"/>
                        </a:spcBef>
                      </a:pPr>
                      <a:endParaRPr altLang="zh-CN" sz="2000" lang="zh-CN">
                        <a:latin typeface="华文细黑" pitchFamily="2" charset="-122"/>
                      </a:endParaRPr>
                    </a:p>
                  </a:txBody>
                  <a:tcPr marL="91440" marR="91440" marT="45720" marB="45720" anchor="t" vert="horz">
                    <a:lnL w="12700" cap="flat" cmpd="sng">
                      <a:solidFill>
                        <a:srgbClr val="000000">
                          <a:alpha val="100000"/>
                        </a:srgbClr>
                      </a:solidFill>
                      <a:prstDash val="solid"/>
                      <a:round/>
                    </a:lnL>
                    <a:lnR w="12700" cap="flat" cmpd="sng">
                      <a:solidFill>
                        <a:srgbClr val="000000">
                          <a:alpha val="100000"/>
                        </a:srgbClr>
                      </a:solidFill>
                      <a:prstDash val="solid"/>
                      <a:round/>
                    </a:lnR>
                    <a:lnT w="28575" cap="flat" cmpd="sng">
                      <a:solidFill>
                        <a:srgbClr val="000000">
                          <a:alpha val="100000"/>
                        </a:srgbClr>
                      </a:solidFill>
                      <a:prstDash val="solid"/>
                      <a:round/>
                    </a:lnT>
                    <a:lnB w="12700" cap="flat" cmpd="sng">
                      <a:solidFill>
                        <a:srgbClr val="000000">
                          <a:alpha val="100000"/>
                        </a:srgbClr>
                      </a:solidFill>
                      <a:prstDash val="solid"/>
                      <a:round/>
                    </a:lnB>
                    <a:solidFill>
                      <a:srgbClr val="FFCCFF"/>
                    </a:solidFill>
                  </a:tcPr>
                </a:tc>
                <a:tc>
                  <a:txBody>
                    <a:bodyPr/>
                    <a:p>
                      <a:pPr algn="ctr" eaLnBrk="1" hangingPunct="1" latinLnBrk="1" lvl="0">
                        <a:spcBef>
                          <a:spcPct val="15000"/>
                        </a:spcBef>
                      </a:pPr>
                      <a:r>
                        <a:rPr altLang="en-US" b="1" sz="2000" lang="zh-CN">
                          <a:solidFill>
                            <a:schemeClr val="dk2"/>
                          </a:solidFill>
                          <a:latin typeface="华文细黑" pitchFamily="2" charset="-122"/>
                        </a:rPr>
                        <a:t>产量</a:t>
                      </a:r>
                    </a:p>
                  </a:txBody>
                  <a:tcPr marL="91440" marR="91440" marT="45720" marB="45720" anchor="ctr" vert="horz">
                    <a:lnL w="12700" cap="flat" cmpd="sng">
                      <a:solidFill>
                        <a:srgbClr val="000000">
                          <a:alpha val="100000"/>
                        </a:srgbClr>
                      </a:solidFill>
                      <a:prstDash val="solid"/>
                      <a:round/>
                    </a:lnL>
                    <a:lnR w="28575" cap="flat" cmpd="sng">
                      <a:solidFill>
                        <a:srgbClr val="000000">
                          <a:alpha val="100000"/>
                        </a:srgbClr>
                      </a:solidFill>
                      <a:prstDash val="solid"/>
                      <a:round/>
                    </a:lnR>
                    <a:lnT w="28575" cap="flat" cmpd="sng">
                      <a:solidFill>
                        <a:srgbClr val="000000">
                          <a:alpha val="100000"/>
                        </a:srgbClr>
                      </a:solidFill>
                      <a:prstDash val="solid"/>
                      <a:round/>
                    </a:lnT>
                    <a:lnB w="12700" cap="flat" cmpd="sng">
                      <a:solidFill>
                        <a:srgbClr val="000000">
                          <a:alpha val="100000"/>
                        </a:srgbClr>
                      </a:solidFill>
                      <a:prstDash val="solid"/>
                      <a:round/>
                    </a:lnB>
                    <a:solidFill>
                      <a:srgbClr val="EAEAEA"/>
                    </a:solidFill>
                  </a:tcPr>
                </a:tc>
              </a:tr>
              <a:tr h="517525">
                <a:tc>
                  <a:txBody>
                    <a:bodyPr/>
                    <a:p>
                      <a:pPr algn="ctr" eaLnBrk="1" hangingPunct="1" latinLnBrk="1" lvl="0">
                        <a:spcBef>
                          <a:spcPct val="15000"/>
                        </a:spcBef>
                      </a:pPr>
                      <a:endParaRPr altLang="zh-CN" sz="2000" lang="zh-CN">
                        <a:latin typeface="华文细黑" pitchFamily="2" charset="-122"/>
                      </a:endParaRPr>
                    </a:p>
                  </a:txBody>
                  <a:tcPr marL="91440" marR="91440" marT="45720" marB="45720" anchor="t" vert="horz">
                    <a:lnL w="28575"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solidFill>
                      <a:srgbClr val="EAEAEA"/>
                    </a:solidFill>
                  </a:tcPr>
                </a:tc>
                <a:tc>
                  <a:txBody>
                    <a:bodyPr/>
                    <a:p>
                      <a:pPr algn="ctr" eaLnBrk="1" hangingPunct="1" latinLnBrk="1" lvl="0">
                        <a:spcBef>
                          <a:spcPct val="15000"/>
                        </a:spcBef>
                      </a:pPr>
                      <a:r>
                        <a:rPr altLang="zh-CN" b="1" sz="2000" lang="en-US">
                          <a:solidFill>
                            <a:schemeClr val="dk2"/>
                          </a:solidFill>
                          <a:latin typeface="华文细黑" pitchFamily="2" charset="-122"/>
                        </a:rPr>
                        <a:t>3</a:t>
                      </a:r>
                    </a:p>
                  </a:txBody>
                  <a:tcPr marL="91440" marR="91440" marT="45720" marB="45720" anchor="t" vert="horz">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noFill/>
                  </a:tcPr>
                </a:tc>
                <a:tc>
                  <a:txBody>
                    <a:bodyPr/>
                    <a:p>
                      <a:pPr algn="ctr" eaLnBrk="1" hangingPunct="1" latinLnBrk="1" lvl="0">
                        <a:spcBef>
                          <a:spcPct val="15000"/>
                        </a:spcBef>
                      </a:pPr>
                      <a:r>
                        <a:rPr altLang="zh-CN" b="1" sz="2000" lang="en-US">
                          <a:solidFill>
                            <a:schemeClr val="dk2"/>
                          </a:solidFill>
                          <a:latin typeface="华文细黑" pitchFamily="2" charset="-122"/>
                        </a:rPr>
                        <a:t>11</a:t>
                      </a:r>
                    </a:p>
                  </a:txBody>
                  <a:tcPr marL="91440" marR="91440" marT="45720" marB="45720" anchor="t" vert="horz">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noFill/>
                  </a:tcPr>
                </a:tc>
                <a:tc>
                  <a:txBody>
                    <a:bodyPr/>
                    <a:p>
                      <a:pPr algn="ctr" eaLnBrk="1" hangingPunct="1" latinLnBrk="1" lvl="0">
                        <a:spcBef>
                          <a:spcPct val="15000"/>
                        </a:spcBef>
                      </a:pPr>
                      <a:r>
                        <a:rPr altLang="zh-CN" b="1" sz="2000" lang="en-US">
                          <a:solidFill>
                            <a:schemeClr val="dk2"/>
                          </a:solidFill>
                          <a:latin typeface="华文细黑" pitchFamily="2" charset="-122"/>
                        </a:rPr>
                        <a:t>3</a:t>
                      </a:r>
                    </a:p>
                  </a:txBody>
                  <a:tcPr marL="91440" marR="91440" marT="45720" marB="45720" anchor="t" vert="horz">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noFill/>
                  </a:tcPr>
                </a:tc>
                <a:tc>
                  <a:txBody>
                    <a:bodyPr/>
                    <a:p>
                      <a:pPr algn="ctr" eaLnBrk="1" hangingPunct="1" latinLnBrk="1" lvl="0">
                        <a:spcBef>
                          <a:spcPct val="15000"/>
                        </a:spcBef>
                      </a:pPr>
                      <a:r>
                        <a:rPr altLang="zh-CN" b="1" sz="2000" lang="en-US">
                          <a:solidFill>
                            <a:schemeClr val="dk2"/>
                          </a:solidFill>
                          <a:latin typeface="华文细黑" pitchFamily="2" charset="-122"/>
                        </a:rPr>
                        <a:t>10</a:t>
                      </a:r>
                    </a:p>
                  </a:txBody>
                  <a:tcPr marL="91440" marR="91440" marT="45720" marB="45720" anchor="t" vert="horz">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noFill/>
                  </a:tcPr>
                </a:tc>
                <a:tc>
                  <a:txBody>
                    <a:bodyPr/>
                    <a:p>
                      <a:pPr algn="ctr" eaLnBrk="1" hangingPunct="1" latinLnBrk="1" lvl="0">
                        <a:spcBef>
                          <a:spcPct val="15000"/>
                        </a:spcBef>
                      </a:pPr>
                      <a:r>
                        <a:rPr altLang="zh-CN" b="1" sz="2000" lang="en-US">
                          <a:solidFill>
                            <a:schemeClr val="dk2"/>
                          </a:solidFill>
                          <a:latin typeface="华文细黑" pitchFamily="2" charset="-122"/>
                        </a:rPr>
                        <a:t>7</a:t>
                      </a:r>
                    </a:p>
                  </a:txBody>
                  <a:tcPr marL="91440" marR="91440" marT="45720" marB="45720" anchor="t" vert="horz">
                    <a:lnL w="12700" cap="flat" cmpd="sng">
                      <a:solidFill>
                        <a:srgbClr val="000000">
                          <a:alpha val="100000"/>
                        </a:srgbClr>
                      </a:solidFill>
                      <a:prstDash val="solid"/>
                      <a:round/>
                    </a:lnL>
                    <a:lnR w="28575"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solidFill>
                      <a:srgbClr val="EAEAEA"/>
                    </a:solidFill>
                  </a:tcPr>
                </a:tc>
              </a:tr>
              <a:tr h="517525">
                <a:tc>
                  <a:txBody>
                    <a:bodyPr/>
                    <a:p>
                      <a:pPr algn="ctr" eaLnBrk="1" hangingPunct="1" latinLnBrk="1" lvl="0">
                        <a:spcBef>
                          <a:spcPct val="15000"/>
                        </a:spcBef>
                      </a:pPr>
                      <a:endParaRPr altLang="zh-CN" sz="2000" lang="zh-CN">
                        <a:latin typeface="华文细黑" pitchFamily="2" charset="-122"/>
                      </a:endParaRPr>
                    </a:p>
                  </a:txBody>
                  <a:tcPr marL="91440" marR="91440" marT="45720" marB="45720" anchor="t" vert="horz">
                    <a:lnL w="28575"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solidFill>
                      <a:srgbClr val="EAEAEA"/>
                    </a:solidFill>
                  </a:tcPr>
                </a:tc>
                <a:tc>
                  <a:txBody>
                    <a:bodyPr/>
                    <a:p>
                      <a:pPr algn="ctr" eaLnBrk="1" hangingPunct="1" latinLnBrk="1" lvl="0">
                        <a:spcBef>
                          <a:spcPct val="15000"/>
                        </a:spcBef>
                      </a:pPr>
                      <a:r>
                        <a:rPr altLang="zh-CN" b="1" sz="2000" lang="en-US">
                          <a:solidFill>
                            <a:schemeClr val="dk2"/>
                          </a:solidFill>
                          <a:latin typeface="华文细黑" pitchFamily="2" charset="-122"/>
                        </a:rPr>
                        <a:t>1</a:t>
                      </a:r>
                    </a:p>
                  </a:txBody>
                  <a:tcPr marL="91440" marR="91440" marT="45720" marB="45720" anchor="t" vert="horz">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solidFill>
                      <a:srgbClr val="CCFFFF"/>
                    </a:solidFill>
                  </a:tcPr>
                </a:tc>
                <a:tc>
                  <a:txBody>
                    <a:bodyPr/>
                    <a:p>
                      <a:pPr algn="ctr" eaLnBrk="1" hangingPunct="1" latinLnBrk="1" lvl="0">
                        <a:spcBef>
                          <a:spcPct val="15000"/>
                        </a:spcBef>
                      </a:pPr>
                      <a:r>
                        <a:rPr altLang="zh-CN" b="1" sz="2000" lang="en-US">
                          <a:solidFill>
                            <a:schemeClr val="dk2"/>
                          </a:solidFill>
                          <a:latin typeface="华文细黑" pitchFamily="2" charset="-122"/>
                        </a:rPr>
                        <a:t>9</a:t>
                      </a:r>
                    </a:p>
                  </a:txBody>
                  <a:tcPr marL="91440" marR="91440" marT="45720" marB="45720" anchor="t" vert="horz">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solidFill>
                      <a:srgbClr val="CCFFFF"/>
                    </a:solidFill>
                  </a:tcPr>
                </a:tc>
                <a:tc>
                  <a:txBody>
                    <a:bodyPr/>
                    <a:p>
                      <a:pPr algn="ctr" eaLnBrk="1" hangingPunct="1" latinLnBrk="1" lvl="0">
                        <a:spcBef>
                          <a:spcPct val="15000"/>
                        </a:spcBef>
                      </a:pPr>
                      <a:r>
                        <a:rPr altLang="zh-CN" b="1" sz="2000" lang="en-US">
                          <a:solidFill>
                            <a:schemeClr val="dk2"/>
                          </a:solidFill>
                          <a:latin typeface="华文细黑" pitchFamily="2" charset="-122"/>
                        </a:rPr>
                        <a:t>2</a:t>
                      </a:r>
                    </a:p>
                  </a:txBody>
                  <a:tcPr marL="91440" marR="91440" marT="45720" marB="45720" anchor="t" vert="horz">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solidFill>
                      <a:srgbClr val="CCFFFF"/>
                    </a:solidFill>
                  </a:tcPr>
                </a:tc>
                <a:tc>
                  <a:txBody>
                    <a:bodyPr/>
                    <a:p>
                      <a:pPr algn="ctr" eaLnBrk="1" hangingPunct="1" latinLnBrk="1" lvl="0">
                        <a:spcBef>
                          <a:spcPct val="15000"/>
                        </a:spcBef>
                      </a:pPr>
                      <a:r>
                        <a:rPr altLang="zh-CN" b="1" sz="2000" lang="en-US">
                          <a:solidFill>
                            <a:schemeClr val="dk2"/>
                          </a:solidFill>
                          <a:latin typeface="华文细黑" pitchFamily="2" charset="-122"/>
                        </a:rPr>
                        <a:t>8</a:t>
                      </a:r>
                    </a:p>
                  </a:txBody>
                  <a:tcPr marL="91440" marR="91440" marT="45720" marB="45720" anchor="t" vert="horz">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solidFill>
                      <a:srgbClr val="CCFFFF"/>
                    </a:solidFill>
                  </a:tcPr>
                </a:tc>
                <a:tc>
                  <a:txBody>
                    <a:bodyPr/>
                    <a:p>
                      <a:pPr algn="ctr" eaLnBrk="1" hangingPunct="1" latinLnBrk="1" lvl="0">
                        <a:spcBef>
                          <a:spcPct val="15000"/>
                        </a:spcBef>
                      </a:pPr>
                      <a:r>
                        <a:rPr altLang="zh-CN" b="1" sz="2000" lang="en-US">
                          <a:solidFill>
                            <a:schemeClr val="dk2"/>
                          </a:solidFill>
                          <a:latin typeface="华文细黑" pitchFamily="2" charset="-122"/>
                        </a:rPr>
                        <a:t>4</a:t>
                      </a:r>
                    </a:p>
                  </a:txBody>
                  <a:tcPr marL="91440" marR="91440" marT="45720" marB="45720" anchor="t" vert="horz">
                    <a:lnL w="12700" cap="flat" cmpd="sng">
                      <a:solidFill>
                        <a:srgbClr val="000000">
                          <a:alpha val="100000"/>
                        </a:srgbClr>
                      </a:solidFill>
                      <a:prstDash val="solid"/>
                      <a:round/>
                    </a:lnL>
                    <a:lnR w="28575"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solidFill>
                      <a:srgbClr val="EAEAEA"/>
                    </a:solidFill>
                  </a:tcPr>
                </a:tc>
              </a:tr>
              <a:tr h="517525">
                <a:tc>
                  <a:txBody>
                    <a:bodyPr/>
                    <a:p>
                      <a:pPr algn="ctr" eaLnBrk="1" hangingPunct="1" latinLnBrk="1" lvl="0">
                        <a:spcBef>
                          <a:spcPct val="15000"/>
                        </a:spcBef>
                      </a:pPr>
                      <a:endParaRPr altLang="zh-CN" sz="2000" lang="zh-CN">
                        <a:latin typeface="华文细黑" pitchFamily="2" charset="-122"/>
                      </a:endParaRPr>
                    </a:p>
                  </a:txBody>
                  <a:tcPr marL="91440" marR="91440" marT="45720" marB="45720" anchor="t" vert="horz">
                    <a:lnL w="28575"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solidFill>
                      <a:srgbClr val="EAEAEA"/>
                    </a:solidFill>
                  </a:tcPr>
                </a:tc>
                <a:tc>
                  <a:txBody>
                    <a:bodyPr/>
                    <a:p>
                      <a:pPr algn="ctr" eaLnBrk="1" hangingPunct="1" latinLnBrk="1" lvl="0">
                        <a:spcBef>
                          <a:spcPct val="15000"/>
                        </a:spcBef>
                      </a:pPr>
                      <a:r>
                        <a:rPr altLang="zh-CN" b="1" sz="2000" lang="en-US">
                          <a:solidFill>
                            <a:schemeClr val="dk2"/>
                          </a:solidFill>
                          <a:latin typeface="华文细黑" pitchFamily="2" charset="-122"/>
                        </a:rPr>
                        <a:t>7</a:t>
                      </a:r>
                    </a:p>
                  </a:txBody>
                  <a:tcPr marL="91440" marR="91440" marT="45720" marB="45720" anchor="t" vert="horz">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noFill/>
                  </a:tcPr>
                </a:tc>
                <a:tc>
                  <a:txBody>
                    <a:bodyPr/>
                    <a:p>
                      <a:pPr algn="ctr" eaLnBrk="1" hangingPunct="1" latinLnBrk="1" lvl="0">
                        <a:spcBef>
                          <a:spcPct val="15000"/>
                        </a:spcBef>
                      </a:pPr>
                      <a:r>
                        <a:rPr altLang="zh-CN" b="1" sz="2000" lang="en-US">
                          <a:solidFill>
                            <a:schemeClr val="dk2"/>
                          </a:solidFill>
                          <a:latin typeface="华文细黑" pitchFamily="2" charset="-122"/>
                        </a:rPr>
                        <a:t>4</a:t>
                      </a:r>
                    </a:p>
                  </a:txBody>
                  <a:tcPr marL="91440" marR="91440" marT="45720" marB="45720" anchor="t" vert="horz">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noFill/>
                  </a:tcPr>
                </a:tc>
                <a:tc>
                  <a:txBody>
                    <a:bodyPr/>
                    <a:p>
                      <a:pPr algn="ctr" eaLnBrk="1" hangingPunct="1" latinLnBrk="1" lvl="0">
                        <a:spcBef>
                          <a:spcPct val="15000"/>
                        </a:spcBef>
                      </a:pPr>
                      <a:r>
                        <a:rPr altLang="zh-CN" b="1" sz="2000" lang="en-US">
                          <a:solidFill>
                            <a:schemeClr val="dk2"/>
                          </a:solidFill>
                          <a:latin typeface="华文细黑" pitchFamily="2" charset="-122"/>
                        </a:rPr>
                        <a:t>10</a:t>
                      </a:r>
                    </a:p>
                  </a:txBody>
                  <a:tcPr marL="91440" marR="91440" marT="45720" marB="45720" anchor="t" vert="horz">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noFill/>
                  </a:tcPr>
                </a:tc>
                <a:tc>
                  <a:txBody>
                    <a:bodyPr/>
                    <a:p>
                      <a:pPr algn="ctr" eaLnBrk="1" hangingPunct="1" latinLnBrk="1" lvl="0">
                        <a:spcBef>
                          <a:spcPct val="15000"/>
                        </a:spcBef>
                      </a:pPr>
                      <a:r>
                        <a:rPr altLang="zh-CN" b="1" sz="2000" lang="en-US">
                          <a:solidFill>
                            <a:schemeClr val="dk2"/>
                          </a:solidFill>
                          <a:latin typeface="华文细黑" pitchFamily="2" charset="-122"/>
                        </a:rPr>
                        <a:t>5</a:t>
                      </a:r>
                    </a:p>
                  </a:txBody>
                  <a:tcPr marL="91440" marR="91440" marT="45720" marB="45720" anchor="t" vert="horz">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noFill/>
                  </a:tcPr>
                </a:tc>
                <a:tc>
                  <a:txBody>
                    <a:bodyPr/>
                    <a:p>
                      <a:pPr algn="ctr" eaLnBrk="1" hangingPunct="1" latinLnBrk="1" lvl="0">
                        <a:spcBef>
                          <a:spcPct val="15000"/>
                        </a:spcBef>
                      </a:pPr>
                      <a:r>
                        <a:rPr altLang="zh-CN" b="1" sz="2000" lang="en-US">
                          <a:solidFill>
                            <a:schemeClr val="dk2"/>
                          </a:solidFill>
                          <a:latin typeface="华文细黑" pitchFamily="2" charset="-122"/>
                        </a:rPr>
                        <a:t>9</a:t>
                      </a:r>
                    </a:p>
                  </a:txBody>
                  <a:tcPr marL="91440" marR="91440" marT="45720" marB="45720" anchor="t" vert="horz">
                    <a:lnL w="12700" cap="flat" cmpd="sng">
                      <a:solidFill>
                        <a:srgbClr val="000000">
                          <a:alpha val="100000"/>
                        </a:srgbClr>
                      </a:solidFill>
                      <a:prstDash val="solid"/>
                      <a:round/>
                    </a:lnL>
                    <a:lnR w="28575"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solidFill>
                      <a:srgbClr val="EAEAEA"/>
                    </a:solidFill>
                  </a:tcPr>
                </a:tc>
              </a:tr>
              <a:tr h="517525">
                <a:tc>
                  <a:txBody>
                    <a:bodyPr/>
                    <a:p>
                      <a:pPr algn="ctr" eaLnBrk="1" hangingPunct="1" latinLnBrk="1" lvl="0">
                        <a:spcBef>
                          <a:spcPct val="15000"/>
                        </a:spcBef>
                      </a:pPr>
                      <a:r>
                        <a:rPr altLang="en-US" b="1" sz="2000" lang="zh-CN">
                          <a:solidFill>
                            <a:schemeClr val="dk2"/>
                          </a:solidFill>
                          <a:latin typeface="华文细黑" pitchFamily="2" charset="-122"/>
                        </a:rPr>
                        <a:t>销量</a:t>
                      </a:r>
                    </a:p>
                  </a:txBody>
                  <a:tcPr marL="91440" marR="91440" marT="45720" marB="45720" anchor="t" vert="horz">
                    <a:lnL w="28575"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28575" cap="flat" cmpd="sng">
                      <a:solidFill>
                        <a:srgbClr val="000000">
                          <a:alpha val="100000"/>
                        </a:srgbClr>
                      </a:solidFill>
                      <a:prstDash val="solid"/>
                      <a:round/>
                    </a:lnB>
                    <a:solidFill>
                      <a:srgbClr val="EAEAEA"/>
                    </a:solidFill>
                  </a:tcPr>
                </a:tc>
                <a:tc>
                  <a:txBody>
                    <a:bodyPr/>
                    <a:p>
                      <a:pPr algn="ctr" eaLnBrk="1" hangingPunct="1" latinLnBrk="1" lvl="0">
                        <a:spcBef>
                          <a:spcPct val="15000"/>
                        </a:spcBef>
                      </a:pPr>
                      <a:r>
                        <a:rPr altLang="zh-CN" b="1" sz="2000" lang="en-US">
                          <a:solidFill>
                            <a:schemeClr val="dk2"/>
                          </a:solidFill>
                          <a:latin typeface="华文细黑" pitchFamily="2" charset="-122"/>
                        </a:rPr>
                        <a:t>3</a:t>
                      </a:r>
                    </a:p>
                  </a:txBody>
                  <a:tcPr marL="91440" marR="91440" marT="45720" marB="45720" anchor="t" vert="horz">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28575" cap="flat" cmpd="sng">
                      <a:solidFill>
                        <a:srgbClr val="000000">
                          <a:alpha val="100000"/>
                        </a:srgbClr>
                      </a:solidFill>
                      <a:prstDash val="solid"/>
                      <a:round/>
                    </a:lnB>
                    <a:solidFill>
                      <a:srgbClr val="FFCCFF"/>
                    </a:solidFill>
                  </a:tcPr>
                </a:tc>
                <a:tc>
                  <a:txBody>
                    <a:bodyPr/>
                    <a:p>
                      <a:pPr algn="ctr" eaLnBrk="1" hangingPunct="1" latinLnBrk="1" lvl="0">
                        <a:spcBef>
                          <a:spcPct val="15000"/>
                        </a:spcBef>
                      </a:pPr>
                      <a:r>
                        <a:rPr altLang="zh-CN" b="1" sz="2000" lang="en-US">
                          <a:solidFill>
                            <a:schemeClr val="dk2"/>
                          </a:solidFill>
                          <a:latin typeface="华文细黑" pitchFamily="2" charset="-122"/>
                        </a:rPr>
                        <a:t>6</a:t>
                      </a:r>
                    </a:p>
                  </a:txBody>
                  <a:tcPr marL="91440" marR="91440" marT="45720" marB="45720" anchor="t" vert="horz">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28575" cap="flat" cmpd="sng">
                      <a:solidFill>
                        <a:srgbClr val="000000">
                          <a:alpha val="100000"/>
                        </a:srgbClr>
                      </a:solidFill>
                      <a:prstDash val="solid"/>
                      <a:round/>
                    </a:lnB>
                    <a:solidFill>
                      <a:srgbClr val="FFCCFF"/>
                    </a:solidFill>
                  </a:tcPr>
                </a:tc>
                <a:tc>
                  <a:txBody>
                    <a:bodyPr/>
                    <a:p>
                      <a:pPr algn="ctr" eaLnBrk="1" hangingPunct="1" latinLnBrk="1" lvl="0">
                        <a:spcBef>
                          <a:spcPct val="15000"/>
                        </a:spcBef>
                      </a:pPr>
                      <a:r>
                        <a:rPr altLang="zh-CN" b="1" sz="2000" lang="en-US">
                          <a:solidFill>
                            <a:schemeClr val="dk2"/>
                          </a:solidFill>
                          <a:latin typeface="华文细黑" pitchFamily="2" charset="-122"/>
                        </a:rPr>
                        <a:t>5</a:t>
                      </a:r>
                    </a:p>
                  </a:txBody>
                  <a:tcPr marL="91440" marR="91440" marT="45720" marB="45720" anchor="t" vert="horz">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28575" cap="flat" cmpd="sng">
                      <a:solidFill>
                        <a:srgbClr val="000000">
                          <a:alpha val="100000"/>
                        </a:srgbClr>
                      </a:solidFill>
                      <a:prstDash val="solid"/>
                      <a:round/>
                    </a:lnB>
                    <a:solidFill>
                      <a:srgbClr val="FFCCFF"/>
                    </a:solidFill>
                  </a:tcPr>
                </a:tc>
                <a:tc>
                  <a:txBody>
                    <a:bodyPr/>
                    <a:p>
                      <a:pPr algn="ctr" eaLnBrk="1" hangingPunct="1" latinLnBrk="1" lvl="0">
                        <a:spcBef>
                          <a:spcPct val="15000"/>
                        </a:spcBef>
                      </a:pPr>
                      <a:r>
                        <a:rPr altLang="zh-CN" b="1" sz="2000" lang="en-US">
                          <a:solidFill>
                            <a:schemeClr val="dk2"/>
                          </a:solidFill>
                          <a:latin typeface="华文细黑" pitchFamily="2" charset="-122"/>
                        </a:rPr>
                        <a:t>6</a:t>
                      </a:r>
                    </a:p>
                  </a:txBody>
                  <a:tcPr marL="91440" marR="91440" marT="45720" marB="45720" anchor="t" vert="horz">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28575" cap="flat" cmpd="sng">
                      <a:solidFill>
                        <a:srgbClr val="000000">
                          <a:alpha val="100000"/>
                        </a:srgbClr>
                      </a:solidFill>
                      <a:prstDash val="solid"/>
                      <a:round/>
                    </a:lnB>
                    <a:solidFill>
                      <a:srgbClr val="FFCCFF"/>
                    </a:solidFill>
                  </a:tcPr>
                </a:tc>
                <a:tc>
                  <a:txBody>
                    <a:bodyPr/>
                    <a:p>
                      <a:pPr algn="ctr" eaLnBrk="1" hangingPunct="1" latinLnBrk="1" lvl="0">
                        <a:spcBef>
                          <a:spcPct val="15000"/>
                        </a:spcBef>
                      </a:pPr>
                      <a:endParaRPr altLang="zh-CN" sz="2000" lang="zh-CN">
                        <a:latin typeface="华文细黑" pitchFamily="2" charset="-122"/>
                      </a:endParaRPr>
                    </a:p>
                  </a:txBody>
                  <a:tcPr marL="91440" marR="91440" marT="45720" marB="45720" anchor="t" vert="horz">
                    <a:lnL w="12700" cap="flat" cmpd="sng">
                      <a:solidFill>
                        <a:srgbClr val="000000">
                          <a:alpha val="100000"/>
                        </a:srgbClr>
                      </a:solidFill>
                      <a:prstDash val="solid"/>
                      <a:round/>
                    </a:lnL>
                    <a:lnR w="28575" cap="flat" cmpd="sng">
                      <a:solidFill>
                        <a:srgbClr val="000000">
                          <a:alpha val="100000"/>
                        </a:srgbClr>
                      </a:solidFill>
                      <a:prstDash val="solid"/>
                      <a:round/>
                    </a:lnR>
                    <a:lnT w="12700" cap="flat" cmpd="sng">
                      <a:solidFill>
                        <a:srgbClr val="000000">
                          <a:alpha val="100000"/>
                        </a:srgbClr>
                      </a:solidFill>
                      <a:prstDash val="solid"/>
                      <a:round/>
                    </a:lnT>
                    <a:lnB w="28575" cap="flat" cmpd="sng">
                      <a:solidFill>
                        <a:srgbClr val="000000">
                          <a:alpha val="100000"/>
                        </a:srgbClr>
                      </a:solidFill>
                      <a:prstDash val="solid"/>
                      <a:round/>
                    </a:lnB>
                    <a:solidFill>
                      <a:srgbClr val="EAEAEA"/>
                    </a:solidFill>
                  </a:tcPr>
                </a:tc>
              </a:tr>
            </a:tbl>
          </a:graphicData>
        </a:graphic>
      </p:graphicFrame>
      <p:pic>
        <p:nvPicPr>
          <p:cNvPr id="2097157" name=""/>
          <p:cNvPicPr>
            <a:picLocks/>
          </p:cNvPicPr>
          <p:nvPr/>
        </p:nvPicPr>
        <p:blipFill>
          <a:blip xmlns:r="http://schemas.openxmlformats.org/officeDocument/2006/relationships" r:embed="rId1"/>
          <a:srcRect l="0" t="0" r="0" b="0"/>
          <a:stretch>
            <a:fillRect/>
          </a:stretch>
        </p:blipFill>
        <p:spPr>
          <a:xfrm rot="0">
            <a:off x="3200400" y="2060575"/>
            <a:ext cx="3168650" cy="576262"/>
          </a:xfrm>
          <a:prstGeom prst="rect"/>
          <a:noFill/>
          <a:ln>
            <a:noFill/>
          </a:ln>
        </p:spPr>
      </p:pic>
      <p:pic>
        <p:nvPicPr>
          <p:cNvPr id="2097158" name=""/>
          <p:cNvPicPr>
            <a:picLocks/>
          </p:cNvPicPr>
          <p:nvPr/>
        </p:nvPicPr>
        <p:blipFill>
          <a:blip xmlns:r="http://schemas.openxmlformats.org/officeDocument/2006/relationships" r:embed="rId2"/>
          <a:srcRect l="0" t="0" r="0" b="0"/>
          <a:stretch>
            <a:fillRect/>
          </a:stretch>
        </p:blipFill>
        <p:spPr>
          <a:xfrm rot="0">
            <a:off x="2147887" y="2924175"/>
            <a:ext cx="552450" cy="1512887"/>
          </a:xfrm>
          <a:prstGeom prst="rect"/>
          <a:noFill/>
          <a:ln>
            <a:noFill/>
          </a:ln>
        </p:spPr>
      </p:pic>
      <p:sp>
        <p:nvSpPr>
          <p:cNvPr id="1048737" name=""/>
          <p:cNvSpPr/>
          <p:nvPr/>
        </p:nvSpPr>
        <p:spPr>
          <a:xfrm rot="0" flipH="1" flipV="1">
            <a:off x="2195512" y="1844675"/>
            <a:ext cx="792162" cy="1008062"/>
          </a:xfrm>
          <a:prstGeom prst="line"/>
          <a:noFill/>
          <a:ln w="9525" cap="flat" cmpd="sng">
            <a:solidFill>
              <a:schemeClr val="dk2">
                <a:alpha val="100000"/>
              </a:schemeClr>
            </a:solidFill>
            <a:prstDash val="solid"/>
            <a:round/>
          </a:ln>
        </p:spPr>
      </p:sp>
      <p:sp>
        <p:nvSpPr>
          <p:cNvPr id="1048738" name=""/>
          <p:cNvSpPr/>
          <p:nvPr/>
        </p:nvSpPr>
        <p:spPr>
          <a:xfrm rot="0" flipH="1" flipV="1">
            <a:off x="1692275" y="2349500"/>
            <a:ext cx="1295400" cy="503237"/>
          </a:xfrm>
          <a:prstGeom prst="line"/>
          <a:noFill/>
          <a:ln w="9525" cap="flat" cmpd="sng">
            <a:solidFill>
              <a:schemeClr val="dk2">
                <a:alpha val="100000"/>
              </a:schemeClr>
            </a:solidFill>
            <a:prstDash val="solid"/>
            <a:round/>
          </a:ln>
        </p:spPr>
      </p:sp>
      <p:sp>
        <p:nvSpPr>
          <p:cNvPr id="1048739" name=""/>
          <p:cNvSpPr/>
          <p:nvPr/>
        </p:nvSpPr>
        <p:spPr>
          <a:xfrm rot="0">
            <a:off x="358775" y="5013325"/>
            <a:ext cx="5365750" cy="530225"/>
          </a:xfrm>
          <a:prstGeom prst="rect"/>
          <a:noFill/>
          <a:ln>
            <a:noFill/>
          </a:ln>
        </p:spPr>
        <p:txBody>
          <a:bodyPr anchor="t" bIns="45720" lIns="91440" rIns="91440" tIns="45720" vert="horz" wrap="none">
            <a:spAutoFit/>
          </a:bodyPr>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eaLnBrk="1" hangingPunct="1" latinLnBrk="1" lvl="0">
              <a:spcBef>
                <a:spcPct val="15000"/>
              </a:spcBef>
            </a:pPr>
            <a:r>
              <a:rPr altLang="en-US" lang="zh-CN"/>
              <a:t>问：应如何调运可使总运输费用最小？</a:t>
            </a:r>
          </a:p>
        </p:txBody>
      </p:sp>
    </p:spTree>
  </p:cSld>
  <p:clrMapOvr>
    <a:masterClrMapping/>
  </p:clrMapOvr>
  <p:timing/>
</p:sld>
</file>

<file path=ppt/slides/slide70.xml><?xml version="1.0" encoding="utf-8"?>
<p:sld xmlns:a="http://schemas.openxmlformats.org/drawingml/2006/main" xmlns:r="http://schemas.openxmlformats.org/officeDocument/2006/relationships" xmlns:p="http://schemas.openxmlformats.org/presentationml/2006/main" showMasterSp="1">
  <p:cSld>
    <p:spTree>
      <p:nvGrpSpPr>
        <p:cNvPr id="235" name=""/>
        <p:cNvGrpSpPr/>
        <p:nvPr/>
      </p:nvGrpSpPr>
      <p:grpSpPr>
        <a:xfrm rot="0">
          <a:off x="0" y="0"/>
          <a:ext cx="0" cy="0"/>
          <a:chOff x="0" y="0"/>
          <a:chExt cx="0" cy="0"/>
        </a:xfrm>
      </p:grpSpPr>
      <p:sp>
        <p:nvSpPr>
          <p:cNvPr id="1050743" name="" descr="Large confetti"/>
          <p:cNvSpPr/>
          <p:nvPr>
            <p:ph type="title" sz="full" idx="0"/>
          </p:nvPr>
        </p:nvSpPr>
        <p:spPr>
          <a:xfrm rot="0">
            <a:off x="179387" y="115887"/>
            <a:ext cx="7345362" cy="7112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1" sz="3400" i="0" u="none">
                <a:solidFill>
                  <a:srgbClr val="003300"/>
                </a:solidFill>
                <a:latin typeface="Times New Roman" pitchFamily="18" charset="0"/>
                <a:ea typeface="宋体" pitchFamily="2" charset="-122"/>
                <a:sym typeface="Times New Roman" pitchFamily="18" charset="0"/>
              </a:defRPr>
            </a:lvl1pPr>
          </a:lstStyle>
          <a:p>
            <a:pPr eaLnBrk="1" hangingPunct="1" latinLnBrk="1" lvl="0"/>
            <a:r>
              <a:rPr altLang="en-US" lang="zh-CN">
                <a:effectLst>
                  <a:outerShdw algn="tl" blurRad="38100" dir="2700000" dist="38100">
                    <a:srgbClr val="C0C0C0"/>
                  </a:outerShdw>
                </a:effectLst>
              </a:rPr>
              <a:t>分支定界法</a:t>
            </a:r>
          </a:p>
        </p:txBody>
      </p:sp>
      <p:sp>
        <p:nvSpPr>
          <p:cNvPr id="1050744" name=""/>
          <p:cNvSpPr/>
          <p:nvPr>
            <p:ph type="body" sz="full" idx="1"/>
          </p:nvPr>
        </p:nvSpPr>
        <p:spPr>
          <a:xfrm rot="0">
            <a:off x="250825" y="1123950"/>
            <a:ext cx="3168650" cy="2881312"/>
          </a:xfrm>
          <a:prstGeom prst="rect"/>
          <a:noFill/>
          <a:ln>
            <a:noFill/>
          </a:ln>
        </p:spPr>
        <p:txBody>
          <a:bodyPr anchor="t" bIns="45720" lIns="91440" rIns="91440" tIns="45720" vert="horz"/>
          <a:lstStyle>
            <a:lvl1pPr algn="l" fontAlgn="base" indent="-342900" latinLnBrk="1" marL="342900" rtl="0">
              <a:lnSpc>
                <a:spcPct val="120000"/>
              </a:lnSpc>
              <a:spcBef>
                <a:spcPct val="15000"/>
              </a:spcBef>
              <a:spcAft>
                <a:spcPct val="0"/>
              </a:spcAft>
              <a:buSzPct val="85000"/>
              <a:buFontTx/>
              <a:buChar char="•"/>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285750" latinLnBrk="1" marL="830262" rtl="0">
              <a:lnSpc>
                <a:spcPct val="100000"/>
              </a:lnSpc>
              <a:spcBef>
                <a:spcPct val="20000"/>
              </a:spcBef>
              <a:spcAft>
                <a:spcPct val="0"/>
              </a:spcAft>
              <a:buClr>
                <a:schemeClr val="dk2"/>
              </a:buClr>
              <a:buSzPct val="70000"/>
              <a:buFont typeface="Wingdings" pitchFamily="2" charset="2"/>
              <a:buChar char="n"/>
              <a:defRPr baseline="0" b="1" sz="2600" i="0" u="none">
                <a:solidFill>
                  <a:srgbClr val="003300"/>
                </a:solidFill>
                <a:latin typeface="Times New Roman" pitchFamily="18" charset="0"/>
                <a:ea typeface="华文细黑" pitchFamily="2" charset="-122"/>
                <a:sym typeface="Times New Roman" pitchFamily="18" charset="0"/>
              </a:defRPr>
            </a:lvl2pPr>
            <a:lvl3pPr algn="l" fontAlgn="base" indent="-228600" latinLnBrk="1" marL="1238250" rtl="0">
              <a:lnSpc>
                <a:spcPct val="100000"/>
              </a:lnSpc>
              <a:spcBef>
                <a:spcPct val="20000"/>
              </a:spcBef>
              <a:spcAft>
                <a:spcPct val="0"/>
              </a:spcAft>
              <a:buSzPct val="70000"/>
              <a:buFont typeface="Wingdings" pitchFamily="2" charset="2"/>
              <a:buChar char="•"/>
              <a:defRPr baseline="0" b="1" sz="2400" i="0" u="none">
                <a:solidFill>
                  <a:srgbClr val="003300"/>
                </a:solidFill>
                <a:latin typeface="Times New Roman" pitchFamily="18" charset="0"/>
                <a:ea typeface="华文细黑" pitchFamily="2" charset="-122"/>
                <a:sym typeface="Times New Roman" pitchFamily="18" charset="0"/>
              </a:defRPr>
            </a:lvl3pPr>
            <a:lvl4pPr algn="l" fontAlgn="base" indent="-228600" latinLnBrk="1" marL="1646237" rtl="0">
              <a:lnSpc>
                <a:spcPct val="100000"/>
              </a:lnSpc>
              <a:spcBef>
                <a:spcPct val="20000"/>
              </a:spcBef>
              <a:spcAft>
                <a:spcPct val="0"/>
              </a:spcAft>
              <a:buSzPct val="70000"/>
              <a:buFont typeface="Wingdings" pitchFamily="2" charset="2"/>
              <a:buChar char="n"/>
              <a:defRPr baseline="0" b="0" sz="2000" i="0" u="none">
                <a:solidFill>
                  <a:schemeClr val="dk1"/>
                </a:solidFill>
                <a:latin typeface="Times New Roman" pitchFamily="18" charset="0"/>
                <a:ea typeface="宋体" pitchFamily="2" charset="-122"/>
                <a:sym typeface="Times New Roman" pitchFamily="18" charset="0"/>
              </a:defRPr>
            </a:lvl4pPr>
            <a:lvl5pPr algn="l" fontAlgn="base" indent="-228600" latinLnBrk="1" marL="2057400" rtl="0">
              <a:lnSpc>
                <a:spcPct val="100000"/>
              </a:lnSpc>
              <a:spcBef>
                <a:spcPct val="20000"/>
              </a:spcBef>
              <a:spcAft>
                <a:spcPct val="0"/>
              </a:spcAft>
              <a:buSzPct val="100000"/>
              <a:buFontTx/>
              <a:buChar char="•"/>
              <a:defRPr baseline="0" b="0" sz="2000" i="0" u="none">
                <a:solidFill>
                  <a:schemeClr val="dk1"/>
                </a:solidFill>
                <a:latin typeface="Times New Roman" pitchFamily="18" charset="0"/>
                <a:ea typeface="宋体" pitchFamily="2" charset="-122"/>
                <a:sym typeface="Times New Roman" pitchFamily="18" charset="0"/>
              </a:defRPr>
            </a:lvl5pPr>
          </a:lstStyle>
          <a:p>
            <a:pPr eaLnBrk="1" hangingPunct="1" indent="0" latinLnBrk="1" lvl="0" marL="0">
              <a:buFontTx/>
              <a:buNone/>
            </a:pPr>
            <a:r>
              <a:rPr altLang="en-US" lang="zh-CN"/>
              <a:t>原整数规划问题的最优解为</a:t>
            </a:r>
            <a:r>
              <a:rPr altLang="zh-CN" lang="en-US"/>
              <a:t>: </a:t>
            </a:r>
          </a:p>
          <a:p>
            <a:pPr eaLnBrk="1" hangingPunct="1" indent="0" latinLnBrk="1" lvl="0" marL="0">
              <a:buFontTx/>
              <a:buNone/>
            </a:pPr>
            <a:r>
              <a:rPr altLang="zh-CN" i="1" lang="en-US"/>
              <a:t>x</a:t>
            </a:r>
            <a:r>
              <a:rPr altLang="zh-CN" baseline="-25000" i="1" lang="en-US"/>
              <a:t>1</a:t>
            </a:r>
            <a:r>
              <a:rPr altLang="zh-CN" lang="en-US"/>
              <a:t>=2, </a:t>
            </a:r>
            <a:r>
              <a:rPr altLang="zh-CN" i="1" lang="en-US"/>
              <a:t>x</a:t>
            </a:r>
            <a:r>
              <a:rPr altLang="zh-CN" baseline="-25000" i="1" lang="en-US"/>
              <a:t>2</a:t>
            </a:r>
            <a:r>
              <a:rPr altLang="zh-CN" lang="en-US"/>
              <a:t> =3, </a:t>
            </a:r>
            <a:r>
              <a:rPr altLang="zh-CN" i="1" lang="en-US"/>
              <a:t>Z</a:t>
            </a:r>
            <a:r>
              <a:rPr altLang="zh-CN" i="1" lang="en-US"/>
              <a:t>*</a:t>
            </a:r>
            <a:r>
              <a:rPr altLang="en-US" lang="zh-CN"/>
              <a:t> =－</a:t>
            </a:r>
            <a:r>
              <a:rPr altLang="zh-CN" lang="en-US"/>
              <a:t>17</a:t>
            </a:r>
          </a:p>
          <a:p>
            <a:pPr eaLnBrk="1" hangingPunct="1" indent="0" latinLnBrk="1" lvl="0" marL="0">
              <a:buFontTx/>
              <a:buNone/>
            </a:pPr>
            <a:r>
              <a:rPr altLang="en-US" lang="zh-CN"/>
              <a:t>以上的求解过程可以用一个树形图表示如右：</a:t>
            </a:r>
          </a:p>
        </p:txBody>
      </p:sp>
      <p:sp>
        <p:nvSpPr>
          <p:cNvPr id="1050745" name=""/>
          <p:cNvSpPr/>
          <p:nvPr/>
        </p:nvSpPr>
        <p:spPr>
          <a:xfrm rot="0">
            <a:off x="3348037" y="2505075"/>
            <a:ext cx="1524000" cy="990600"/>
          </a:xfrm>
          <a:prstGeom prst="rect"/>
          <a:solidFill>
            <a:srgbClr val="FFFF99"/>
          </a:solidFill>
          <a:ln>
            <a:noFill/>
          </a:ln>
        </p:spPr>
        <p:txBody>
          <a:bodyPr anchor="ctr" bIns="45720" lIns="91440" rIns="91440" tIns="45720" vert="horz" wrap="none"/>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algn="ctr" eaLnBrk="1" hangingPunct="1" latinLnBrk="1" lvl="0">
              <a:lnSpc>
                <a:spcPct val="100000"/>
              </a:lnSpc>
              <a:spcBef>
                <a:spcPct val="0"/>
              </a:spcBef>
              <a:buFontTx/>
              <a:buNone/>
            </a:pPr>
            <a:r>
              <a:rPr altLang="zh-CN" sz="2000" i="1" lang="en-US">
                <a:solidFill>
                  <a:schemeClr val="dk1"/>
                </a:solidFill>
                <a:ea typeface="宋体" pitchFamily="2" charset="-122"/>
              </a:rPr>
              <a:t>LP1</a:t>
            </a:r>
          </a:p>
          <a:p>
            <a:pPr algn="ctr" eaLnBrk="1" hangingPunct="1" latinLnBrk="1" lvl="0">
              <a:lnSpc>
                <a:spcPct val="100000"/>
              </a:lnSpc>
              <a:spcBef>
                <a:spcPct val="0"/>
              </a:spcBef>
              <a:buFontTx/>
              <a:buNone/>
            </a:pPr>
            <a:r>
              <a:rPr altLang="zh-CN" sz="2000" i="1" lang="en-US">
                <a:solidFill>
                  <a:srgbClr val="990000"/>
                </a:solidFill>
                <a:ea typeface="楷体_GB2312" pitchFamily="49" charset="-122"/>
              </a:rPr>
              <a:t>x</a:t>
            </a:r>
            <a:r>
              <a:rPr altLang="zh-CN" baseline="-30000" sz="2000" i="1" lang="en-US">
                <a:solidFill>
                  <a:srgbClr val="990000"/>
                </a:solidFill>
                <a:ea typeface="楷体_GB2312" pitchFamily="49" charset="-122"/>
              </a:rPr>
              <a:t>1</a:t>
            </a:r>
            <a:r>
              <a:rPr altLang="zh-CN" sz="2000" lang="en-US">
                <a:solidFill>
                  <a:srgbClr val="990000"/>
                </a:solidFill>
                <a:ea typeface="楷体_GB2312" pitchFamily="49" charset="-122"/>
              </a:rPr>
              <a:t>=1, </a:t>
            </a:r>
            <a:r>
              <a:rPr altLang="zh-CN" sz="2000" i="1" lang="en-US">
                <a:solidFill>
                  <a:srgbClr val="990000"/>
                </a:solidFill>
                <a:ea typeface="楷体_GB2312" pitchFamily="49" charset="-122"/>
              </a:rPr>
              <a:t>x</a:t>
            </a:r>
            <a:r>
              <a:rPr altLang="zh-CN" baseline="-30000" sz="2000" i="1" lang="en-US">
                <a:solidFill>
                  <a:srgbClr val="990000"/>
                </a:solidFill>
                <a:ea typeface="楷体_GB2312" pitchFamily="49" charset="-122"/>
              </a:rPr>
              <a:t>2</a:t>
            </a:r>
            <a:r>
              <a:rPr altLang="zh-CN" sz="2000" lang="en-US">
                <a:solidFill>
                  <a:srgbClr val="990000"/>
                </a:solidFill>
                <a:ea typeface="楷体_GB2312" pitchFamily="49" charset="-122"/>
              </a:rPr>
              <a:t>=3</a:t>
            </a:r>
          </a:p>
          <a:p>
            <a:pPr algn="ctr" eaLnBrk="1" hangingPunct="1" latinLnBrk="1" lvl="0">
              <a:lnSpc>
                <a:spcPct val="100000"/>
              </a:lnSpc>
              <a:spcBef>
                <a:spcPct val="0"/>
              </a:spcBef>
              <a:buFontTx/>
              <a:buNone/>
            </a:pPr>
            <a:r>
              <a:rPr altLang="zh-CN" sz="2000" lang="en-US">
                <a:solidFill>
                  <a:srgbClr val="000066"/>
                </a:solidFill>
                <a:ea typeface="楷体_GB2312" pitchFamily="49" charset="-122"/>
              </a:rPr>
              <a:t>Z</a:t>
            </a:r>
            <a:r>
              <a:rPr altLang="zh-CN" baseline="30000" sz="2000" lang="en-US">
                <a:solidFill>
                  <a:srgbClr val="000066"/>
                </a:solidFill>
                <a:ea typeface="楷体_GB2312" pitchFamily="49" charset="-122"/>
              </a:rPr>
              <a:t>(1)</a:t>
            </a:r>
            <a:r>
              <a:rPr altLang="en-US" sz="2000" lang="zh-CN">
                <a:solidFill>
                  <a:srgbClr val="000066"/>
                </a:solidFill>
                <a:ea typeface="楷体_GB2312" pitchFamily="49" charset="-122"/>
              </a:rPr>
              <a:t> ＝－</a:t>
            </a:r>
            <a:r>
              <a:rPr altLang="zh-CN" sz="2000" lang="en-US">
                <a:solidFill>
                  <a:srgbClr val="000066"/>
                </a:solidFill>
                <a:ea typeface="楷体_GB2312" pitchFamily="49" charset="-122"/>
              </a:rPr>
              <a:t>16</a:t>
            </a:r>
          </a:p>
        </p:txBody>
      </p:sp>
      <p:sp>
        <p:nvSpPr>
          <p:cNvPr id="1050746" name=""/>
          <p:cNvSpPr/>
          <p:nvPr/>
        </p:nvSpPr>
        <p:spPr>
          <a:xfrm rot="0">
            <a:off x="3348037" y="2809875"/>
            <a:ext cx="1524000" cy="0"/>
          </a:xfrm>
          <a:prstGeom prst="line"/>
          <a:noFill/>
          <a:ln w="9525" cap="flat" cmpd="sng">
            <a:solidFill>
              <a:schemeClr val="dk1">
                <a:alpha val="100000"/>
              </a:schemeClr>
            </a:solidFill>
            <a:prstDash val="solid"/>
            <a:round/>
          </a:ln>
        </p:spPr>
      </p:sp>
      <p:sp>
        <p:nvSpPr>
          <p:cNvPr id="1050747" name=""/>
          <p:cNvSpPr/>
          <p:nvPr/>
        </p:nvSpPr>
        <p:spPr>
          <a:xfrm rot="0">
            <a:off x="4491037" y="981075"/>
            <a:ext cx="1981200" cy="990600"/>
          </a:xfrm>
          <a:prstGeom prst="rect"/>
          <a:solidFill>
            <a:srgbClr val="FFFF99"/>
          </a:solidFill>
          <a:ln>
            <a:noFill/>
          </a:ln>
        </p:spPr>
        <p:txBody>
          <a:bodyPr anchor="ctr" bIns="45720" lIns="91440" rIns="91440" tIns="45720" vert="horz" wrap="none"/>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algn="ctr" eaLnBrk="1" hangingPunct="1" latinLnBrk="1" lvl="0">
              <a:lnSpc>
                <a:spcPct val="100000"/>
              </a:lnSpc>
              <a:spcBef>
                <a:spcPct val="0"/>
              </a:spcBef>
              <a:buFontTx/>
              <a:buNone/>
            </a:pPr>
            <a:r>
              <a:rPr altLang="zh-CN" sz="2000" i="1" lang="en-US">
                <a:solidFill>
                  <a:schemeClr val="dk1"/>
                </a:solidFill>
                <a:ea typeface="宋体" pitchFamily="2" charset="-122"/>
              </a:rPr>
              <a:t>LP</a:t>
            </a:r>
          </a:p>
          <a:p>
            <a:pPr algn="ctr" eaLnBrk="1" hangingPunct="1" latinLnBrk="1" lvl="0">
              <a:lnSpc>
                <a:spcPct val="100000"/>
              </a:lnSpc>
              <a:spcBef>
                <a:spcPct val="0"/>
              </a:spcBef>
              <a:buFontTx/>
              <a:buNone/>
            </a:pPr>
            <a:r>
              <a:rPr altLang="zh-CN" sz="2000" i="1" lang="en-US">
                <a:solidFill>
                  <a:srgbClr val="990000"/>
                </a:solidFill>
                <a:ea typeface="楷体_GB2312" pitchFamily="49" charset="-122"/>
              </a:rPr>
              <a:t>x</a:t>
            </a:r>
            <a:r>
              <a:rPr altLang="zh-CN" baseline="-30000" sz="2000" i="1" lang="en-US">
                <a:solidFill>
                  <a:srgbClr val="990000"/>
                </a:solidFill>
                <a:ea typeface="楷体_GB2312" pitchFamily="49" charset="-122"/>
              </a:rPr>
              <a:t>1</a:t>
            </a:r>
            <a:r>
              <a:rPr altLang="zh-CN" sz="2000" lang="en-US">
                <a:solidFill>
                  <a:srgbClr val="990000"/>
                </a:solidFill>
                <a:ea typeface="楷体_GB2312" pitchFamily="49" charset="-122"/>
              </a:rPr>
              <a:t>=18/11, </a:t>
            </a:r>
            <a:r>
              <a:rPr altLang="zh-CN" sz="2000" i="1" lang="en-US">
                <a:solidFill>
                  <a:srgbClr val="990000"/>
                </a:solidFill>
                <a:ea typeface="楷体_GB2312" pitchFamily="49" charset="-122"/>
              </a:rPr>
              <a:t>x</a:t>
            </a:r>
            <a:r>
              <a:rPr altLang="zh-CN" baseline="-30000" sz="2000" i="1" lang="en-US">
                <a:solidFill>
                  <a:srgbClr val="990000"/>
                </a:solidFill>
                <a:ea typeface="楷体_GB2312" pitchFamily="49" charset="-122"/>
              </a:rPr>
              <a:t>2</a:t>
            </a:r>
            <a:r>
              <a:rPr altLang="zh-CN" sz="2000" lang="en-US">
                <a:solidFill>
                  <a:srgbClr val="990000"/>
                </a:solidFill>
                <a:ea typeface="楷体_GB2312" pitchFamily="49" charset="-122"/>
              </a:rPr>
              <a:t>=40/11</a:t>
            </a:r>
          </a:p>
          <a:p>
            <a:pPr algn="ctr" eaLnBrk="1" hangingPunct="1" latinLnBrk="1" lvl="0">
              <a:lnSpc>
                <a:spcPct val="100000"/>
              </a:lnSpc>
              <a:spcBef>
                <a:spcPct val="0"/>
              </a:spcBef>
              <a:buFontTx/>
              <a:buNone/>
            </a:pPr>
            <a:r>
              <a:rPr altLang="zh-CN" sz="2000" lang="en-US">
                <a:solidFill>
                  <a:srgbClr val="000066"/>
                </a:solidFill>
                <a:ea typeface="楷体_GB2312" pitchFamily="49" charset="-122"/>
              </a:rPr>
              <a:t>Z</a:t>
            </a:r>
            <a:r>
              <a:rPr altLang="zh-CN" baseline="30000" sz="2000" lang="en-US">
                <a:solidFill>
                  <a:srgbClr val="000066"/>
                </a:solidFill>
                <a:ea typeface="楷体_GB2312" pitchFamily="49" charset="-122"/>
              </a:rPr>
              <a:t>(0)</a:t>
            </a:r>
            <a:r>
              <a:rPr altLang="en-US" sz="2000" lang="zh-CN">
                <a:solidFill>
                  <a:srgbClr val="000066"/>
                </a:solidFill>
                <a:ea typeface="楷体_GB2312" pitchFamily="49" charset="-122"/>
              </a:rPr>
              <a:t> ＝－</a:t>
            </a:r>
            <a:r>
              <a:rPr altLang="zh-CN" sz="2000" lang="en-US">
                <a:solidFill>
                  <a:srgbClr val="000066"/>
                </a:solidFill>
                <a:ea typeface="楷体_GB2312" pitchFamily="49" charset="-122"/>
              </a:rPr>
              <a:t>19.8</a:t>
            </a:r>
          </a:p>
        </p:txBody>
      </p:sp>
      <p:sp>
        <p:nvSpPr>
          <p:cNvPr id="1050748" name=""/>
          <p:cNvSpPr/>
          <p:nvPr/>
        </p:nvSpPr>
        <p:spPr>
          <a:xfrm rot="0">
            <a:off x="4491037" y="1285875"/>
            <a:ext cx="1981200" cy="0"/>
          </a:xfrm>
          <a:prstGeom prst="line"/>
          <a:noFill/>
          <a:ln w="9525" cap="flat" cmpd="sng">
            <a:solidFill>
              <a:schemeClr val="dk1">
                <a:alpha val="100000"/>
              </a:schemeClr>
            </a:solidFill>
            <a:prstDash val="solid"/>
            <a:round/>
          </a:ln>
        </p:spPr>
      </p:sp>
      <p:sp>
        <p:nvSpPr>
          <p:cNvPr id="1050749" name=""/>
          <p:cNvSpPr/>
          <p:nvPr/>
        </p:nvSpPr>
        <p:spPr>
          <a:xfrm rot="0">
            <a:off x="5938837" y="2505075"/>
            <a:ext cx="1524000" cy="990600"/>
          </a:xfrm>
          <a:prstGeom prst="rect"/>
          <a:solidFill>
            <a:srgbClr val="FFFF99"/>
          </a:solidFill>
          <a:ln>
            <a:noFill/>
          </a:ln>
        </p:spPr>
        <p:txBody>
          <a:bodyPr anchor="ctr" bIns="45720" lIns="91440" rIns="91440" tIns="45720" vert="horz" wrap="none"/>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algn="ctr" eaLnBrk="1" hangingPunct="1" latinLnBrk="1" lvl="0">
              <a:lnSpc>
                <a:spcPct val="100000"/>
              </a:lnSpc>
              <a:spcBef>
                <a:spcPct val="0"/>
              </a:spcBef>
              <a:buFontTx/>
              <a:buNone/>
            </a:pPr>
            <a:r>
              <a:rPr altLang="zh-CN" sz="2000" i="1" lang="en-US">
                <a:solidFill>
                  <a:schemeClr val="dk1"/>
                </a:solidFill>
                <a:ea typeface="宋体" pitchFamily="2" charset="-122"/>
              </a:rPr>
              <a:t>LP2</a:t>
            </a:r>
          </a:p>
          <a:p>
            <a:pPr algn="ctr" eaLnBrk="1" hangingPunct="1" latinLnBrk="1" lvl="0">
              <a:lnSpc>
                <a:spcPct val="100000"/>
              </a:lnSpc>
              <a:spcBef>
                <a:spcPct val="0"/>
              </a:spcBef>
              <a:buFontTx/>
              <a:buNone/>
            </a:pPr>
            <a:r>
              <a:rPr altLang="zh-CN" sz="2000" i="1" lang="en-US">
                <a:solidFill>
                  <a:srgbClr val="990000"/>
                </a:solidFill>
                <a:ea typeface="楷体_GB2312" pitchFamily="49" charset="-122"/>
              </a:rPr>
              <a:t>x</a:t>
            </a:r>
            <a:r>
              <a:rPr altLang="zh-CN" baseline="-30000" sz="2000" i="1" lang="en-US">
                <a:solidFill>
                  <a:srgbClr val="990000"/>
                </a:solidFill>
                <a:ea typeface="楷体_GB2312" pitchFamily="49" charset="-122"/>
              </a:rPr>
              <a:t>1</a:t>
            </a:r>
            <a:r>
              <a:rPr altLang="zh-CN" sz="2000" lang="en-US">
                <a:solidFill>
                  <a:srgbClr val="990000"/>
                </a:solidFill>
                <a:ea typeface="楷体_GB2312" pitchFamily="49" charset="-122"/>
              </a:rPr>
              <a:t>=2, </a:t>
            </a:r>
            <a:r>
              <a:rPr altLang="zh-CN" sz="2000" i="1" lang="en-US">
                <a:solidFill>
                  <a:srgbClr val="990000"/>
                </a:solidFill>
                <a:ea typeface="楷体_GB2312" pitchFamily="49" charset="-122"/>
              </a:rPr>
              <a:t>x</a:t>
            </a:r>
            <a:r>
              <a:rPr altLang="zh-CN" baseline="-30000" sz="2000" i="1" lang="en-US">
                <a:solidFill>
                  <a:srgbClr val="990000"/>
                </a:solidFill>
                <a:ea typeface="楷体_GB2312" pitchFamily="49" charset="-122"/>
              </a:rPr>
              <a:t>2</a:t>
            </a:r>
            <a:r>
              <a:rPr altLang="zh-CN" sz="2000" lang="en-US">
                <a:solidFill>
                  <a:srgbClr val="990000"/>
                </a:solidFill>
                <a:ea typeface="楷体_GB2312" pitchFamily="49" charset="-122"/>
              </a:rPr>
              <a:t>=10/3</a:t>
            </a:r>
          </a:p>
          <a:p>
            <a:pPr algn="ctr" eaLnBrk="1" hangingPunct="1" latinLnBrk="1" lvl="0">
              <a:lnSpc>
                <a:spcPct val="100000"/>
              </a:lnSpc>
              <a:spcBef>
                <a:spcPct val="0"/>
              </a:spcBef>
              <a:buFontTx/>
              <a:buNone/>
            </a:pPr>
            <a:r>
              <a:rPr altLang="zh-CN" sz="2000" lang="en-US">
                <a:solidFill>
                  <a:srgbClr val="000066"/>
                </a:solidFill>
                <a:ea typeface="楷体_GB2312" pitchFamily="49" charset="-122"/>
              </a:rPr>
              <a:t>Z</a:t>
            </a:r>
            <a:r>
              <a:rPr altLang="zh-CN" baseline="30000" sz="2000" lang="en-US">
                <a:solidFill>
                  <a:srgbClr val="000066"/>
                </a:solidFill>
                <a:ea typeface="楷体_GB2312" pitchFamily="49" charset="-122"/>
              </a:rPr>
              <a:t>(2)</a:t>
            </a:r>
            <a:r>
              <a:rPr altLang="en-US" sz="2000" lang="zh-CN">
                <a:solidFill>
                  <a:srgbClr val="000066"/>
                </a:solidFill>
                <a:ea typeface="楷体_GB2312" pitchFamily="49" charset="-122"/>
              </a:rPr>
              <a:t> ＝－</a:t>
            </a:r>
            <a:r>
              <a:rPr altLang="zh-CN" sz="2000" lang="en-US">
                <a:solidFill>
                  <a:srgbClr val="000066"/>
                </a:solidFill>
                <a:ea typeface="楷体_GB2312" pitchFamily="49" charset="-122"/>
              </a:rPr>
              <a:t>18.5</a:t>
            </a:r>
          </a:p>
        </p:txBody>
      </p:sp>
      <p:sp>
        <p:nvSpPr>
          <p:cNvPr id="1050750" name=""/>
          <p:cNvSpPr/>
          <p:nvPr/>
        </p:nvSpPr>
        <p:spPr>
          <a:xfrm rot="0">
            <a:off x="5938837" y="2809875"/>
            <a:ext cx="1524000" cy="0"/>
          </a:xfrm>
          <a:prstGeom prst="line"/>
          <a:noFill/>
          <a:ln w="9525" cap="flat" cmpd="sng">
            <a:solidFill>
              <a:schemeClr val="dk1">
                <a:alpha val="100000"/>
              </a:schemeClr>
            </a:solidFill>
            <a:prstDash val="solid"/>
            <a:round/>
          </a:ln>
        </p:spPr>
      </p:sp>
      <p:sp>
        <p:nvSpPr>
          <p:cNvPr id="1050751" name=""/>
          <p:cNvSpPr/>
          <p:nvPr/>
        </p:nvSpPr>
        <p:spPr>
          <a:xfrm rot="0">
            <a:off x="4719637" y="4105275"/>
            <a:ext cx="1524000" cy="990600"/>
          </a:xfrm>
          <a:prstGeom prst="rect"/>
          <a:solidFill>
            <a:srgbClr val="FFFF99"/>
          </a:solidFill>
          <a:ln>
            <a:noFill/>
          </a:ln>
        </p:spPr>
        <p:txBody>
          <a:bodyPr anchor="ctr" bIns="45720" lIns="91440" rIns="91440" tIns="45720" vert="horz" wrap="none"/>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algn="ctr" eaLnBrk="1" hangingPunct="1" latinLnBrk="1" lvl="0">
              <a:lnSpc>
                <a:spcPct val="100000"/>
              </a:lnSpc>
              <a:spcBef>
                <a:spcPct val="0"/>
              </a:spcBef>
              <a:buFontTx/>
              <a:buNone/>
            </a:pPr>
            <a:r>
              <a:rPr altLang="zh-CN" sz="2000" i="1" lang="en-US">
                <a:solidFill>
                  <a:schemeClr val="dk1"/>
                </a:solidFill>
                <a:ea typeface="宋体" pitchFamily="2" charset="-122"/>
              </a:rPr>
              <a:t>LP21</a:t>
            </a:r>
          </a:p>
          <a:p>
            <a:pPr algn="ctr" eaLnBrk="1" hangingPunct="1" latinLnBrk="1" lvl="0">
              <a:lnSpc>
                <a:spcPct val="100000"/>
              </a:lnSpc>
              <a:spcBef>
                <a:spcPct val="0"/>
              </a:spcBef>
              <a:buFontTx/>
              <a:buNone/>
            </a:pPr>
            <a:r>
              <a:rPr altLang="zh-CN" sz="2000" i="1" lang="en-US">
                <a:solidFill>
                  <a:srgbClr val="990000"/>
                </a:solidFill>
                <a:ea typeface="楷体_GB2312" pitchFamily="49" charset="-122"/>
              </a:rPr>
              <a:t>x</a:t>
            </a:r>
            <a:r>
              <a:rPr altLang="zh-CN" baseline="-30000" sz="2000" i="1" lang="en-US">
                <a:solidFill>
                  <a:srgbClr val="990000"/>
                </a:solidFill>
                <a:ea typeface="楷体_GB2312" pitchFamily="49" charset="-122"/>
              </a:rPr>
              <a:t>1</a:t>
            </a:r>
            <a:r>
              <a:rPr altLang="zh-CN" sz="2000" lang="en-US">
                <a:solidFill>
                  <a:srgbClr val="990000"/>
                </a:solidFill>
                <a:ea typeface="楷体_GB2312" pitchFamily="49" charset="-122"/>
              </a:rPr>
              <a:t>=12/5, </a:t>
            </a:r>
            <a:r>
              <a:rPr altLang="zh-CN" sz="2000" i="1" lang="en-US">
                <a:solidFill>
                  <a:srgbClr val="990000"/>
                </a:solidFill>
                <a:ea typeface="楷体_GB2312" pitchFamily="49" charset="-122"/>
              </a:rPr>
              <a:t>x</a:t>
            </a:r>
            <a:r>
              <a:rPr altLang="zh-CN" baseline="-30000" sz="2000" i="1" lang="en-US">
                <a:solidFill>
                  <a:srgbClr val="990000"/>
                </a:solidFill>
                <a:ea typeface="楷体_GB2312" pitchFamily="49" charset="-122"/>
              </a:rPr>
              <a:t>2</a:t>
            </a:r>
            <a:r>
              <a:rPr altLang="zh-CN" sz="2000" lang="en-US">
                <a:solidFill>
                  <a:srgbClr val="990000"/>
                </a:solidFill>
                <a:ea typeface="楷体_GB2312" pitchFamily="49" charset="-122"/>
              </a:rPr>
              <a:t>=3</a:t>
            </a:r>
          </a:p>
          <a:p>
            <a:pPr algn="ctr" eaLnBrk="1" hangingPunct="1" latinLnBrk="1" lvl="0">
              <a:lnSpc>
                <a:spcPct val="100000"/>
              </a:lnSpc>
              <a:spcBef>
                <a:spcPct val="0"/>
              </a:spcBef>
              <a:buFontTx/>
              <a:buNone/>
            </a:pPr>
            <a:r>
              <a:rPr altLang="zh-CN" sz="2000" lang="en-US">
                <a:solidFill>
                  <a:srgbClr val="000066"/>
                </a:solidFill>
                <a:ea typeface="楷体_GB2312" pitchFamily="49" charset="-122"/>
              </a:rPr>
              <a:t>Z</a:t>
            </a:r>
            <a:r>
              <a:rPr altLang="zh-CN" baseline="30000" sz="2000" lang="en-US">
                <a:solidFill>
                  <a:srgbClr val="000066"/>
                </a:solidFill>
                <a:ea typeface="楷体_GB2312" pitchFamily="49" charset="-122"/>
              </a:rPr>
              <a:t>(21)</a:t>
            </a:r>
            <a:r>
              <a:rPr altLang="en-US" sz="2000" lang="zh-CN">
                <a:solidFill>
                  <a:srgbClr val="000066"/>
                </a:solidFill>
                <a:ea typeface="楷体_GB2312" pitchFamily="49" charset="-122"/>
              </a:rPr>
              <a:t> ＝－</a:t>
            </a:r>
            <a:r>
              <a:rPr altLang="zh-CN" sz="2000" lang="en-US">
                <a:solidFill>
                  <a:srgbClr val="000066"/>
                </a:solidFill>
                <a:ea typeface="楷体_GB2312" pitchFamily="49" charset="-122"/>
              </a:rPr>
              <a:t>17.4</a:t>
            </a:r>
          </a:p>
        </p:txBody>
      </p:sp>
      <p:sp>
        <p:nvSpPr>
          <p:cNvPr id="1050752" name=""/>
          <p:cNvSpPr/>
          <p:nvPr/>
        </p:nvSpPr>
        <p:spPr>
          <a:xfrm rot="0">
            <a:off x="4719637" y="4410075"/>
            <a:ext cx="1524000" cy="0"/>
          </a:xfrm>
          <a:prstGeom prst="line"/>
          <a:noFill/>
          <a:ln w="9525" cap="flat" cmpd="sng">
            <a:solidFill>
              <a:schemeClr val="dk1">
                <a:alpha val="100000"/>
              </a:schemeClr>
            </a:solidFill>
            <a:prstDash val="solid"/>
            <a:round/>
          </a:ln>
        </p:spPr>
      </p:sp>
      <p:sp>
        <p:nvSpPr>
          <p:cNvPr id="1050753" name=""/>
          <p:cNvSpPr/>
          <p:nvPr/>
        </p:nvSpPr>
        <p:spPr>
          <a:xfrm rot="0">
            <a:off x="7158037" y="4105275"/>
            <a:ext cx="1524000" cy="990600"/>
          </a:xfrm>
          <a:prstGeom prst="rect"/>
          <a:solidFill>
            <a:srgbClr val="FFFF99"/>
          </a:solidFill>
          <a:ln>
            <a:noFill/>
          </a:ln>
        </p:spPr>
        <p:txBody>
          <a:bodyPr anchor="ctr" bIns="45720" lIns="91440" rIns="91440" tIns="45720" vert="horz" wrap="none"/>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algn="ctr" eaLnBrk="1" hangingPunct="1" latinLnBrk="1" lvl="0">
              <a:lnSpc>
                <a:spcPct val="100000"/>
              </a:lnSpc>
              <a:spcBef>
                <a:spcPct val="0"/>
              </a:spcBef>
              <a:buFontTx/>
              <a:buNone/>
            </a:pPr>
            <a:r>
              <a:rPr altLang="zh-CN" sz="2000" i="1" lang="en-US">
                <a:solidFill>
                  <a:schemeClr val="dk1"/>
                </a:solidFill>
                <a:ea typeface="宋体" pitchFamily="2" charset="-122"/>
              </a:rPr>
              <a:t>LP22</a:t>
            </a:r>
          </a:p>
          <a:p>
            <a:pPr algn="ctr" eaLnBrk="1" hangingPunct="1" latinLnBrk="1" lvl="0">
              <a:lnSpc>
                <a:spcPct val="100000"/>
              </a:lnSpc>
              <a:spcBef>
                <a:spcPct val="0"/>
              </a:spcBef>
              <a:buFontTx/>
              <a:buNone/>
            </a:pPr>
            <a:r>
              <a:rPr altLang="en-US" sz="2000" lang="zh-CN">
                <a:solidFill>
                  <a:srgbClr val="000066"/>
                </a:solidFill>
                <a:ea typeface="楷体_GB2312" pitchFamily="49" charset="-122"/>
              </a:rPr>
              <a:t>无可</a:t>
            </a:r>
          </a:p>
          <a:p>
            <a:pPr algn="ctr" eaLnBrk="1" hangingPunct="1" latinLnBrk="1" lvl="0">
              <a:lnSpc>
                <a:spcPct val="100000"/>
              </a:lnSpc>
              <a:spcBef>
                <a:spcPct val="0"/>
              </a:spcBef>
              <a:buFontTx/>
              <a:buNone/>
            </a:pPr>
            <a:r>
              <a:rPr altLang="en-US" sz="2000" lang="zh-CN">
                <a:solidFill>
                  <a:srgbClr val="000066"/>
                </a:solidFill>
                <a:ea typeface="楷体_GB2312" pitchFamily="49" charset="-122"/>
              </a:rPr>
              <a:t>行解</a:t>
            </a:r>
          </a:p>
        </p:txBody>
      </p:sp>
      <p:sp>
        <p:nvSpPr>
          <p:cNvPr id="1050754" name=""/>
          <p:cNvSpPr/>
          <p:nvPr/>
        </p:nvSpPr>
        <p:spPr>
          <a:xfrm rot="0">
            <a:off x="7158037" y="4410075"/>
            <a:ext cx="1524000" cy="0"/>
          </a:xfrm>
          <a:prstGeom prst="line"/>
          <a:noFill/>
          <a:ln w="9525" cap="flat" cmpd="sng">
            <a:solidFill>
              <a:schemeClr val="dk1">
                <a:alpha val="100000"/>
              </a:schemeClr>
            </a:solidFill>
            <a:prstDash val="solid"/>
            <a:round/>
          </a:ln>
        </p:spPr>
      </p:sp>
      <p:sp>
        <p:nvSpPr>
          <p:cNvPr id="1050755" name=""/>
          <p:cNvSpPr/>
          <p:nvPr/>
        </p:nvSpPr>
        <p:spPr>
          <a:xfrm rot="0">
            <a:off x="3348037" y="5553075"/>
            <a:ext cx="1524000" cy="990600"/>
          </a:xfrm>
          <a:prstGeom prst="rect"/>
          <a:solidFill>
            <a:srgbClr val="FFFF99"/>
          </a:solidFill>
          <a:ln>
            <a:noFill/>
          </a:ln>
        </p:spPr>
        <p:txBody>
          <a:bodyPr anchor="ctr" bIns="45720" lIns="91440" rIns="91440" tIns="45720" vert="horz" wrap="none"/>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algn="ctr" eaLnBrk="1" hangingPunct="1" latinLnBrk="1" lvl="0">
              <a:lnSpc>
                <a:spcPct val="100000"/>
              </a:lnSpc>
              <a:spcBef>
                <a:spcPct val="0"/>
              </a:spcBef>
              <a:buFontTx/>
              <a:buNone/>
            </a:pPr>
            <a:r>
              <a:rPr altLang="zh-CN" sz="2000" i="1" lang="en-US">
                <a:solidFill>
                  <a:schemeClr val="dk1"/>
                </a:solidFill>
                <a:ea typeface="宋体" pitchFamily="2" charset="-122"/>
              </a:rPr>
              <a:t>LP211</a:t>
            </a:r>
          </a:p>
          <a:p>
            <a:pPr algn="ctr" eaLnBrk="1" hangingPunct="1" latinLnBrk="1" lvl="0">
              <a:lnSpc>
                <a:spcPct val="100000"/>
              </a:lnSpc>
              <a:spcBef>
                <a:spcPct val="0"/>
              </a:spcBef>
              <a:buFontTx/>
              <a:buNone/>
            </a:pPr>
            <a:r>
              <a:rPr altLang="zh-CN" sz="2000" i="1" lang="en-US">
                <a:solidFill>
                  <a:srgbClr val="990000"/>
                </a:solidFill>
                <a:ea typeface="楷体_GB2312" pitchFamily="49" charset="-122"/>
              </a:rPr>
              <a:t>x</a:t>
            </a:r>
            <a:r>
              <a:rPr altLang="zh-CN" baseline="-30000" sz="2000" i="1" lang="en-US">
                <a:solidFill>
                  <a:srgbClr val="990000"/>
                </a:solidFill>
                <a:ea typeface="楷体_GB2312" pitchFamily="49" charset="-122"/>
              </a:rPr>
              <a:t>1</a:t>
            </a:r>
            <a:r>
              <a:rPr altLang="zh-CN" sz="2000" lang="en-US">
                <a:solidFill>
                  <a:srgbClr val="990000"/>
                </a:solidFill>
                <a:ea typeface="楷体_GB2312" pitchFamily="49" charset="-122"/>
              </a:rPr>
              <a:t>=2, </a:t>
            </a:r>
            <a:r>
              <a:rPr altLang="zh-CN" sz="2000" i="1" lang="en-US">
                <a:solidFill>
                  <a:srgbClr val="990000"/>
                </a:solidFill>
                <a:ea typeface="楷体_GB2312" pitchFamily="49" charset="-122"/>
              </a:rPr>
              <a:t>x</a:t>
            </a:r>
            <a:r>
              <a:rPr altLang="zh-CN" baseline="-30000" sz="2000" i="1" lang="en-US">
                <a:solidFill>
                  <a:srgbClr val="990000"/>
                </a:solidFill>
                <a:ea typeface="楷体_GB2312" pitchFamily="49" charset="-122"/>
              </a:rPr>
              <a:t>2</a:t>
            </a:r>
            <a:r>
              <a:rPr altLang="zh-CN" sz="2000" lang="en-US">
                <a:solidFill>
                  <a:srgbClr val="990000"/>
                </a:solidFill>
                <a:ea typeface="楷体_GB2312" pitchFamily="49" charset="-122"/>
              </a:rPr>
              <a:t>=3</a:t>
            </a:r>
          </a:p>
          <a:p>
            <a:pPr algn="ctr" eaLnBrk="1" hangingPunct="1" latinLnBrk="1" lvl="0">
              <a:lnSpc>
                <a:spcPct val="100000"/>
              </a:lnSpc>
              <a:spcBef>
                <a:spcPct val="0"/>
              </a:spcBef>
              <a:buFontTx/>
              <a:buNone/>
            </a:pPr>
            <a:r>
              <a:rPr altLang="zh-CN" sz="2000" lang="en-US">
                <a:solidFill>
                  <a:srgbClr val="000066"/>
                </a:solidFill>
                <a:ea typeface="楷体_GB2312" pitchFamily="49" charset="-122"/>
              </a:rPr>
              <a:t>Z</a:t>
            </a:r>
            <a:r>
              <a:rPr altLang="zh-CN" baseline="30000" sz="2000" lang="en-US">
                <a:solidFill>
                  <a:srgbClr val="000066"/>
                </a:solidFill>
                <a:ea typeface="楷体_GB2312" pitchFamily="49" charset="-122"/>
              </a:rPr>
              <a:t>(211)</a:t>
            </a:r>
            <a:r>
              <a:rPr altLang="en-US" sz="2000" lang="zh-CN">
                <a:solidFill>
                  <a:srgbClr val="000066"/>
                </a:solidFill>
                <a:ea typeface="楷体_GB2312" pitchFamily="49" charset="-122"/>
              </a:rPr>
              <a:t> ＝－</a:t>
            </a:r>
            <a:r>
              <a:rPr altLang="zh-CN" sz="2000" lang="en-US">
                <a:solidFill>
                  <a:srgbClr val="000066"/>
                </a:solidFill>
                <a:ea typeface="楷体_GB2312" pitchFamily="49" charset="-122"/>
              </a:rPr>
              <a:t>17</a:t>
            </a:r>
          </a:p>
        </p:txBody>
      </p:sp>
      <p:sp>
        <p:nvSpPr>
          <p:cNvPr id="1050756" name=""/>
          <p:cNvSpPr/>
          <p:nvPr/>
        </p:nvSpPr>
        <p:spPr>
          <a:xfrm rot="0">
            <a:off x="3348037" y="5857875"/>
            <a:ext cx="1524000" cy="0"/>
          </a:xfrm>
          <a:prstGeom prst="line"/>
          <a:noFill/>
          <a:ln w="9525" cap="flat" cmpd="sng">
            <a:solidFill>
              <a:schemeClr val="dk1">
                <a:alpha val="100000"/>
              </a:schemeClr>
            </a:solidFill>
            <a:prstDash val="solid"/>
            <a:round/>
          </a:ln>
        </p:spPr>
      </p:sp>
      <p:sp>
        <p:nvSpPr>
          <p:cNvPr id="1050757" name=""/>
          <p:cNvSpPr/>
          <p:nvPr/>
        </p:nvSpPr>
        <p:spPr>
          <a:xfrm rot="0">
            <a:off x="5938837" y="5553075"/>
            <a:ext cx="1600200" cy="990600"/>
          </a:xfrm>
          <a:prstGeom prst="rect"/>
          <a:solidFill>
            <a:srgbClr val="FFFF99"/>
          </a:solidFill>
          <a:ln>
            <a:noFill/>
          </a:ln>
        </p:spPr>
        <p:txBody>
          <a:bodyPr anchor="ctr" bIns="45720" lIns="91440" rIns="91440" tIns="45720" vert="horz" wrap="none"/>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algn="ctr" eaLnBrk="1" hangingPunct="1" latinLnBrk="1" lvl="0">
              <a:lnSpc>
                <a:spcPct val="100000"/>
              </a:lnSpc>
              <a:spcBef>
                <a:spcPct val="0"/>
              </a:spcBef>
              <a:buFontTx/>
              <a:buNone/>
            </a:pPr>
            <a:r>
              <a:rPr altLang="zh-CN" sz="2000" i="1" lang="en-US">
                <a:solidFill>
                  <a:schemeClr val="dk1"/>
                </a:solidFill>
                <a:ea typeface="宋体" pitchFamily="2" charset="-122"/>
              </a:rPr>
              <a:t>LP212</a:t>
            </a:r>
          </a:p>
          <a:p>
            <a:pPr algn="ctr" eaLnBrk="1" hangingPunct="1" latinLnBrk="1" lvl="0">
              <a:lnSpc>
                <a:spcPct val="100000"/>
              </a:lnSpc>
              <a:spcBef>
                <a:spcPct val="0"/>
              </a:spcBef>
              <a:buFontTx/>
              <a:buNone/>
            </a:pPr>
            <a:r>
              <a:rPr altLang="zh-CN" sz="2000" i="1" lang="en-US">
                <a:solidFill>
                  <a:srgbClr val="990000"/>
                </a:solidFill>
                <a:ea typeface="楷体_GB2312" pitchFamily="49" charset="-122"/>
              </a:rPr>
              <a:t>x</a:t>
            </a:r>
            <a:r>
              <a:rPr altLang="zh-CN" baseline="-30000" sz="2000" i="1" lang="en-US">
                <a:solidFill>
                  <a:srgbClr val="990000"/>
                </a:solidFill>
                <a:ea typeface="楷体_GB2312" pitchFamily="49" charset="-122"/>
              </a:rPr>
              <a:t>1</a:t>
            </a:r>
            <a:r>
              <a:rPr altLang="zh-CN" sz="2000" lang="en-US">
                <a:solidFill>
                  <a:srgbClr val="990000"/>
                </a:solidFill>
                <a:ea typeface="楷体_GB2312" pitchFamily="49" charset="-122"/>
              </a:rPr>
              <a:t>=3, </a:t>
            </a:r>
            <a:r>
              <a:rPr altLang="zh-CN" sz="2000" i="1" lang="en-US">
                <a:solidFill>
                  <a:srgbClr val="990000"/>
                </a:solidFill>
                <a:ea typeface="楷体_GB2312" pitchFamily="49" charset="-122"/>
              </a:rPr>
              <a:t>x</a:t>
            </a:r>
            <a:r>
              <a:rPr altLang="zh-CN" baseline="-30000" sz="2000" i="1" lang="en-US">
                <a:solidFill>
                  <a:srgbClr val="990000"/>
                </a:solidFill>
                <a:ea typeface="楷体_GB2312" pitchFamily="49" charset="-122"/>
              </a:rPr>
              <a:t>2</a:t>
            </a:r>
            <a:r>
              <a:rPr altLang="zh-CN" sz="2000" lang="en-US">
                <a:solidFill>
                  <a:srgbClr val="990000"/>
                </a:solidFill>
                <a:ea typeface="楷体_GB2312" pitchFamily="49" charset="-122"/>
              </a:rPr>
              <a:t>=5/2</a:t>
            </a:r>
          </a:p>
          <a:p>
            <a:pPr algn="ctr" eaLnBrk="1" hangingPunct="1" latinLnBrk="1" lvl="0">
              <a:lnSpc>
                <a:spcPct val="100000"/>
              </a:lnSpc>
              <a:spcBef>
                <a:spcPct val="0"/>
              </a:spcBef>
              <a:buFontTx/>
              <a:buNone/>
            </a:pPr>
            <a:r>
              <a:rPr altLang="zh-CN" sz="2000" lang="en-US">
                <a:solidFill>
                  <a:srgbClr val="000066"/>
                </a:solidFill>
                <a:ea typeface="楷体_GB2312" pitchFamily="49" charset="-122"/>
              </a:rPr>
              <a:t>Z</a:t>
            </a:r>
            <a:r>
              <a:rPr altLang="zh-CN" baseline="30000" sz="2000" lang="en-US">
                <a:solidFill>
                  <a:srgbClr val="000066"/>
                </a:solidFill>
                <a:ea typeface="楷体_GB2312" pitchFamily="49" charset="-122"/>
              </a:rPr>
              <a:t>(212)</a:t>
            </a:r>
            <a:r>
              <a:rPr altLang="en-US" sz="2000" lang="zh-CN">
                <a:solidFill>
                  <a:srgbClr val="000066"/>
                </a:solidFill>
                <a:ea typeface="楷体_GB2312" pitchFamily="49" charset="-122"/>
              </a:rPr>
              <a:t> ＝－</a:t>
            </a:r>
            <a:r>
              <a:rPr altLang="zh-CN" sz="2000" lang="en-US">
                <a:solidFill>
                  <a:srgbClr val="000066"/>
                </a:solidFill>
                <a:ea typeface="楷体_GB2312" pitchFamily="49" charset="-122"/>
              </a:rPr>
              <a:t>15.5</a:t>
            </a:r>
          </a:p>
        </p:txBody>
      </p:sp>
      <p:sp>
        <p:nvSpPr>
          <p:cNvPr id="1050758" name=""/>
          <p:cNvSpPr/>
          <p:nvPr/>
        </p:nvSpPr>
        <p:spPr>
          <a:xfrm rot="0">
            <a:off x="5938837" y="5857875"/>
            <a:ext cx="1524000" cy="0"/>
          </a:xfrm>
          <a:prstGeom prst="line"/>
          <a:noFill/>
          <a:ln w="9525" cap="flat" cmpd="sng">
            <a:solidFill>
              <a:schemeClr val="dk1">
                <a:alpha val="100000"/>
              </a:schemeClr>
            </a:solidFill>
            <a:prstDash val="solid"/>
            <a:round/>
          </a:ln>
        </p:spPr>
      </p:sp>
      <p:sp>
        <p:nvSpPr>
          <p:cNvPr id="1050759" name=""/>
          <p:cNvSpPr/>
          <p:nvPr/>
        </p:nvSpPr>
        <p:spPr>
          <a:xfrm rot="0" flipH="1">
            <a:off x="4186237" y="1971675"/>
            <a:ext cx="914400" cy="533400"/>
          </a:xfrm>
          <a:prstGeom prst="line"/>
          <a:noFill/>
          <a:ln w="9525" cap="flat" cmpd="sng">
            <a:solidFill>
              <a:srgbClr val="000066">
                <a:alpha val="100000"/>
              </a:srgbClr>
            </a:solidFill>
            <a:prstDash val="solid"/>
            <a:round/>
            <a:tailEnd type="triangle" w="med" len="med"/>
          </a:ln>
        </p:spPr>
      </p:sp>
      <p:sp>
        <p:nvSpPr>
          <p:cNvPr id="1050760" name=""/>
          <p:cNvSpPr/>
          <p:nvPr/>
        </p:nvSpPr>
        <p:spPr>
          <a:xfrm rot="0">
            <a:off x="5862637" y="1971675"/>
            <a:ext cx="838200" cy="533400"/>
          </a:xfrm>
          <a:prstGeom prst="line"/>
          <a:noFill/>
          <a:ln w="9525" cap="flat" cmpd="sng">
            <a:solidFill>
              <a:srgbClr val="000066">
                <a:alpha val="100000"/>
              </a:srgbClr>
            </a:solidFill>
            <a:prstDash val="solid"/>
            <a:round/>
            <a:tailEnd type="triangle" w="med" len="med"/>
          </a:ln>
        </p:spPr>
      </p:sp>
      <p:sp>
        <p:nvSpPr>
          <p:cNvPr id="1050761" name=""/>
          <p:cNvSpPr txBox="1"/>
          <p:nvPr/>
        </p:nvSpPr>
        <p:spPr>
          <a:xfrm rot="0">
            <a:off x="3729037" y="1971675"/>
            <a:ext cx="854075" cy="396875"/>
          </a:xfrm>
          <a:prstGeom prst="rect"/>
          <a:noFill/>
          <a:ln>
            <a:noFill/>
          </a:ln>
        </p:spPr>
        <p:txBody>
          <a:bodyPr anchor="t" bIns="45720" lIns="91440" rIns="91440" tIns="45720" vert="horz">
            <a:spAutoFit/>
          </a:bodyPr>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eaLnBrk="1" hangingPunct="1" latinLnBrk="1" lvl="0">
              <a:lnSpc>
                <a:spcPct val="100000"/>
              </a:lnSpc>
              <a:spcBef>
                <a:spcPct val="0"/>
              </a:spcBef>
              <a:buFontTx/>
              <a:buNone/>
            </a:pPr>
            <a:r>
              <a:rPr altLang="zh-CN" sz="2000" i="1" lang="en-US">
                <a:solidFill>
                  <a:srgbClr val="000066"/>
                </a:solidFill>
                <a:ea typeface="楷体_GB2312" pitchFamily="49" charset="-122"/>
              </a:rPr>
              <a:t>x</a:t>
            </a:r>
            <a:r>
              <a:rPr altLang="zh-CN" baseline="-30000" sz="2000" i="1" lang="en-US">
                <a:solidFill>
                  <a:srgbClr val="000066"/>
                </a:solidFill>
                <a:ea typeface="楷体_GB2312" pitchFamily="49" charset="-122"/>
              </a:rPr>
              <a:t>1</a:t>
            </a:r>
            <a:r>
              <a:rPr altLang="zh-CN" sz="2000" lang="en-US">
                <a:solidFill>
                  <a:srgbClr val="000066"/>
                </a:solidFill>
                <a:ea typeface="楷体_GB2312" pitchFamily="49" charset="-122"/>
              </a:rPr>
              <a:t>≤1</a:t>
            </a:r>
          </a:p>
        </p:txBody>
      </p:sp>
      <p:sp>
        <p:nvSpPr>
          <p:cNvPr id="1050762" name=""/>
          <p:cNvSpPr txBox="1"/>
          <p:nvPr/>
        </p:nvSpPr>
        <p:spPr>
          <a:xfrm rot="0">
            <a:off x="6472237" y="1971675"/>
            <a:ext cx="854075" cy="396875"/>
          </a:xfrm>
          <a:prstGeom prst="rect"/>
          <a:noFill/>
          <a:ln>
            <a:noFill/>
          </a:ln>
        </p:spPr>
        <p:txBody>
          <a:bodyPr anchor="t" bIns="45720" lIns="91440" rIns="91440" tIns="45720" vert="horz">
            <a:spAutoFit/>
          </a:bodyPr>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eaLnBrk="1" hangingPunct="1" latinLnBrk="1" lvl="0">
              <a:lnSpc>
                <a:spcPct val="100000"/>
              </a:lnSpc>
              <a:spcBef>
                <a:spcPct val="0"/>
              </a:spcBef>
              <a:buFontTx/>
              <a:buNone/>
            </a:pPr>
            <a:r>
              <a:rPr altLang="zh-CN" sz="2000" i="1" lang="en-US">
                <a:solidFill>
                  <a:srgbClr val="000066"/>
                </a:solidFill>
                <a:ea typeface="楷体_GB2312" pitchFamily="49" charset="-122"/>
              </a:rPr>
              <a:t>x</a:t>
            </a:r>
            <a:r>
              <a:rPr altLang="zh-CN" baseline="-30000" sz="2000" i="1" lang="en-US">
                <a:solidFill>
                  <a:srgbClr val="000066"/>
                </a:solidFill>
                <a:ea typeface="楷体_GB2312" pitchFamily="49" charset="-122"/>
              </a:rPr>
              <a:t>1</a:t>
            </a:r>
            <a:r>
              <a:rPr altLang="zh-CN" sz="2000" lang="en-US">
                <a:solidFill>
                  <a:srgbClr val="000066"/>
                </a:solidFill>
                <a:ea typeface="楷体_GB2312" pitchFamily="49" charset="-122"/>
              </a:rPr>
              <a:t>≥2</a:t>
            </a:r>
          </a:p>
        </p:txBody>
      </p:sp>
      <p:sp>
        <p:nvSpPr>
          <p:cNvPr id="1050763" name=""/>
          <p:cNvSpPr/>
          <p:nvPr/>
        </p:nvSpPr>
        <p:spPr>
          <a:xfrm rot="0" flipH="1">
            <a:off x="5481637" y="3495675"/>
            <a:ext cx="914400" cy="609600"/>
          </a:xfrm>
          <a:prstGeom prst="line"/>
          <a:noFill/>
          <a:ln w="9525" cap="flat" cmpd="sng">
            <a:solidFill>
              <a:srgbClr val="000066">
                <a:alpha val="100000"/>
              </a:srgbClr>
            </a:solidFill>
            <a:prstDash val="solid"/>
            <a:round/>
            <a:tailEnd type="triangle" w="med" len="med"/>
          </a:ln>
        </p:spPr>
      </p:sp>
      <p:sp>
        <p:nvSpPr>
          <p:cNvPr id="1050764" name=""/>
          <p:cNvSpPr/>
          <p:nvPr/>
        </p:nvSpPr>
        <p:spPr>
          <a:xfrm rot="0">
            <a:off x="7081837" y="3495675"/>
            <a:ext cx="838200" cy="609600"/>
          </a:xfrm>
          <a:prstGeom prst="line"/>
          <a:noFill/>
          <a:ln w="9525" cap="flat" cmpd="sng">
            <a:solidFill>
              <a:srgbClr val="000066">
                <a:alpha val="100000"/>
              </a:srgbClr>
            </a:solidFill>
            <a:prstDash val="solid"/>
            <a:round/>
            <a:tailEnd type="triangle" w="med" len="med"/>
          </a:ln>
        </p:spPr>
      </p:sp>
      <p:sp>
        <p:nvSpPr>
          <p:cNvPr id="1050765" name=""/>
          <p:cNvSpPr txBox="1"/>
          <p:nvPr/>
        </p:nvSpPr>
        <p:spPr>
          <a:xfrm rot="0">
            <a:off x="5253037" y="3495675"/>
            <a:ext cx="854075" cy="396875"/>
          </a:xfrm>
          <a:prstGeom prst="rect"/>
          <a:noFill/>
          <a:ln>
            <a:noFill/>
          </a:ln>
        </p:spPr>
        <p:txBody>
          <a:bodyPr anchor="t" bIns="45720" lIns="91440" rIns="91440" tIns="45720" vert="horz">
            <a:spAutoFit/>
          </a:bodyPr>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eaLnBrk="1" hangingPunct="1" latinLnBrk="1" lvl="0">
              <a:lnSpc>
                <a:spcPct val="100000"/>
              </a:lnSpc>
              <a:spcBef>
                <a:spcPct val="0"/>
              </a:spcBef>
              <a:buFontTx/>
              <a:buNone/>
            </a:pPr>
            <a:r>
              <a:rPr altLang="zh-CN" sz="2000" i="1" lang="en-US">
                <a:solidFill>
                  <a:srgbClr val="000066"/>
                </a:solidFill>
                <a:ea typeface="楷体_GB2312" pitchFamily="49" charset="-122"/>
              </a:rPr>
              <a:t>x</a:t>
            </a:r>
            <a:r>
              <a:rPr altLang="zh-CN" baseline="-30000" sz="2000" i="1" lang="en-US">
                <a:solidFill>
                  <a:srgbClr val="000066"/>
                </a:solidFill>
                <a:ea typeface="楷体_GB2312" pitchFamily="49" charset="-122"/>
              </a:rPr>
              <a:t>2</a:t>
            </a:r>
            <a:r>
              <a:rPr altLang="zh-CN" sz="2000" lang="en-US">
                <a:solidFill>
                  <a:srgbClr val="000066"/>
                </a:solidFill>
                <a:ea typeface="楷体_GB2312" pitchFamily="49" charset="-122"/>
              </a:rPr>
              <a:t>≤3</a:t>
            </a:r>
          </a:p>
        </p:txBody>
      </p:sp>
      <p:sp>
        <p:nvSpPr>
          <p:cNvPr id="1050766" name=""/>
          <p:cNvSpPr txBox="1"/>
          <p:nvPr/>
        </p:nvSpPr>
        <p:spPr>
          <a:xfrm rot="0">
            <a:off x="7462837" y="3495675"/>
            <a:ext cx="854075" cy="396875"/>
          </a:xfrm>
          <a:prstGeom prst="rect"/>
          <a:noFill/>
          <a:ln>
            <a:noFill/>
          </a:ln>
        </p:spPr>
        <p:txBody>
          <a:bodyPr anchor="t" bIns="45720" lIns="91440" rIns="91440" tIns="45720" vert="horz">
            <a:spAutoFit/>
          </a:bodyPr>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eaLnBrk="1" hangingPunct="1" latinLnBrk="1" lvl="0">
              <a:lnSpc>
                <a:spcPct val="100000"/>
              </a:lnSpc>
              <a:spcBef>
                <a:spcPct val="0"/>
              </a:spcBef>
              <a:buFontTx/>
              <a:buNone/>
            </a:pPr>
            <a:r>
              <a:rPr altLang="zh-CN" sz="2000" i="1" lang="en-US">
                <a:solidFill>
                  <a:srgbClr val="000066"/>
                </a:solidFill>
                <a:ea typeface="楷体_GB2312" pitchFamily="49" charset="-122"/>
              </a:rPr>
              <a:t>x</a:t>
            </a:r>
            <a:r>
              <a:rPr altLang="zh-CN" baseline="-30000" sz="2000" i="1" lang="en-US">
                <a:solidFill>
                  <a:srgbClr val="000066"/>
                </a:solidFill>
                <a:ea typeface="楷体_GB2312" pitchFamily="49" charset="-122"/>
              </a:rPr>
              <a:t>2</a:t>
            </a:r>
            <a:r>
              <a:rPr altLang="zh-CN" sz="2000" lang="en-US">
                <a:solidFill>
                  <a:srgbClr val="000066"/>
                </a:solidFill>
                <a:ea typeface="楷体_GB2312" pitchFamily="49" charset="-122"/>
              </a:rPr>
              <a:t>≥4</a:t>
            </a:r>
          </a:p>
        </p:txBody>
      </p:sp>
      <p:sp>
        <p:nvSpPr>
          <p:cNvPr id="1050767" name=""/>
          <p:cNvSpPr/>
          <p:nvPr/>
        </p:nvSpPr>
        <p:spPr>
          <a:xfrm rot="0" flipH="1">
            <a:off x="4110037" y="5095875"/>
            <a:ext cx="1066800" cy="457200"/>
          </a:xfrm>
          <a:prstGeom prst="line"/>
          <a:noFill/>
          <a:ln w="9525" cap="flat" cmpd="sng">
            <a:solidFill>
              <a:srgbClr val="000066">
                <a:alpha val="100000"/>
              </a:srgbClr>
            </a:solidFill>
            <a:prstDash val="solid"/>
            <a:round/>
            <a:tailEnd type="triangle" w="med" len="med"/>
          </a:ln>
        </p:spPr>
      </p:sp>
      <p:sp>
        <p:nvSpPr>
          <p:cNvPr id="1050768" name=""/>
          <p:cNvSpPr/>
          <p:nvPr/>
        </p:nvSpPr>
        <p:spPr>
          <a:xfrm rot="0">
            <a:off x="5786437" y="5095875"/>
            <a:ext cx="914400" cy="457200"/>
          </a:xfrm>
          <a:prstGeom prst="line"/>
          <a:noFill/>
          <a:ln w="9525" cap="flat" cmpd="sng">
            <a:solidFill>
              <a:srgbClr val="000066">
                <a:alpha val="100000"/>
              </a:srgbClr>
            </a:solidFill>
            <a:prstDash val="solid"/>
            <a:round/>
            <a:tailEnd type="triangle" w="med" len="med"/>
          </a:ln>
        </p:spPr>
      </p:sp>
      <p:sp>
        <p:nvSpPr>
          <p:cNvPr id="1050769" name=""/>
          <p:cNvSpPr txBox="1"/>
          <p:nvPr/>
        </p:nvSpPr>
        <p:spPr>
          <a:xfrm rot="0">
            <a:off x="3881437" y="4943475"/>
            <a:ext cx="854075" cy="396875"/>
          </a:xfrm>
          <a:prstGeom prst="rect"/>
          <a:noFill/>
          <a:ln>
            <a:noFill/>
          </a:ln>
        </p:spPr>
        <p:txBody>
          <a:bodyPr anchor="t" bIns="45720" lIns="91440" rIns="91440" tIns="45720" vert="horz">
            <a:spAutoFit/>
          </a:bodyPr>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eaLnBrk="1" hangingPunct="1" latinLnBrk="1" lvl="0">
              <a:lnSpc>
                <a:spcPct val="100000"/>
              </a:lnSpc>
              <a:spcBef>
                <a:spcPct val="0"/>
              </a:spcBef>
              <a:buFontTx/>
              <a:buNone/>
            </a:pPr>
            <a:r>
              <a:rPr altLang="zh-CN" sz="2000" i="1" lang="en-US">
                <a:solidFill>
                  <a:srgbClr val="000066"/>
                </a:solidFill>
                <a:ea typeface="楷体_GB2312" pitchFamily="49" charset="-122"/>
              </a:rPr>
              <a:t>x</a:t>
            </a:r>
            <a:r>
              <a:rPr altLang="zh-CN" baseline="-30000" sz="2000" i="1" lang="en-US">
                <a:solidFill>
                  <a:srgbClr val="000066"/>
                </a:solidFill>
                <a:ea typeface="楷体_GB2312" pitchFamily="49" charset="-122"/>
              </a:rPr>
              <a:t>1</a:t>
            </a:r>
            <a:r>
              <a:rPr altLang="zh-CN" sz="2000" lang="en-US">
                <a:solidFill>
                  <a:srgbClr val="000066"/>
                </a:solidFill>
                <a:ea typeface="楷体_GB2312" pitchFamily="49" charset="-122"/>
              </a:rPr>
              <a:t>≤2</a:t>
            </a:r>
          </a:p>
        </p:txBody>
      </p:sp>
      <p:sp>
        <p:nvSpPr>
          <p:cNvPr id="1050770" name=""/>
          <p:cNvSpPr txBox="1"/>
          <p:nvPr/>
        </p:nvSpPr>
        <p:spPr>
          <a:xfrm rot="0">
            <a:off x="6319837" y="5019675"/>
            <a:ext cx="854075" cy="396875"/>
          </a:xfrm>
          <a:prstGeom prst="rect"/>
          <a:noFill/>
          <a:ln>
            <a:noFill/>
          </a:ln>
        </p:spPr>
        <p:txBody>
          <a:bodyPr anchor="t" bIns="45720" lIns="91440" rIns="91440" tIns="45720" vert="horz">
            <a:spAutoFit/>
          </a:bodyPr>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eaLnBrk="1" hangingPunct="1" latinLnBrk="1" lvl="0">
              <a:lnSpc>
                <a:spcPct val="100000"/>
              </a:lnSpc>
              <a:spcBef>
                <a:spcPct val="0"/>
              </a:spcBef>
              <a:buFontTx/>
              <a:buNone/>
            </a:pPr>
            <a:r>
              <a:rPr altLang="zh-CN" sz="2000" i="1" lang="en-US">
                <a:solidFill>
                  <a:srgbClr val="000066"/>
                </a:solidFill>
                <a:ea typeface="楷体_GB2312" pitchFamily="49" charset="-122"/>
              </a:rPr>
              <a:t>x</a:t>
            </a:r>
            <a:r>
              <a:rPr altLang="zh-CN" baseline="-30000" sz="2000" i="1" lang="en-US">
                <a:solidFill>
                  <a:srgbClr val="000066"/>
                </a:solidFill>
                <a:ea typeface="楷体_GB2312" pitchFamily="49" charset="-122"/>
              </a:rPr>
              <a:t>1</a:t>
            </a:r>
            <a:r>
              <a:rPr altLang="zh-CN" sz="2000" lang="en-US">
                <a:solidFill>
                  <a:srgbClr val="000066"/>
                </a:solidFill>
                <a:ea typeface="楷体_GB2312" pitchFamily="49" charset="-122"/>
              </a:rPr>
              <a:t>≥3</a:t>
            </a:r>
          </a:p>
        </p:txBody>
      </p:sp>
      <p:sp>
        <p:nvSpPr>
          <p:cNvPr id="1050771" name=""/>
          <p:cNvSpPr/>
          <p:nvPr/>
        </p:nvSpPr>
        <p:spPr>
          <a:xfrm rot="0">
            <a:off x="4414837" y="3487737"/>
            <a:ext cx="438150" cy="396875"/>
          </a:xfrm>
          <a:prstGeom prst="rect"/>
          <a:noFill/>
          <a:ln>
            <a:noFill/>
          </a:ln>
        </p:spPr>
        <p:txBody>
          <a:bodyPr anchor="t" bIns="45720" lIns="91440" rIns="91440" tIns="45720" vert="horz" wrap="none">
            <a:spAutoFit/>
          </a:bodyPr>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eaLnBrk="1" hangingPunct="1" latinLnBrk="1" lvl="0">
              <a:lnSpc>
                <a:spcPct val="100000"/>
              </a:lnSpc>
              <a:spcBef>
                <a:spcPct val="0"/>
              </a:spcBef>
              <a:buFontTx/>
              <a:buNone/>
            </a:pPr>
            <a:r>
              <a:rPr altLang="en-US" sz="2000" lang="zh-CN">
                <a:solidFill>
                  <a:srgbClr val="000066"/>
                </a:solidFill>
                <a:ea typeface="宋体" pitchFamily="2" charset="-122"/>
              </a:rPr>
              <a:t>＃</a:t>
            </a:r>
          </a:p>
        </p:txBody>
      </p:sp>
      <p:sp>
        <p:nvSpPr>
          <p:cNvPr id="1050772" name=""/>
          <p:cNvSpPr/>
          <p:nvPr/>
        </p:nvSpPr>
        <p:spPr>
          <a:xfrm rot="0">
            <a:off x="8301037" y="5087937"/>
            <a:ext cx="438150" cy="396875"/>
          </a:xfrm>
          <a:prstGeom prst="rect"/>
          <a:noFill/>
          <a:ln>
            <a:noFill/>
          </a:ln>
        </p:spPr>
        <p:txBody>
          <a:bodyPr anchor="t" bIns="45720" lIns="91440" rIns="91440" tIns="45720" vert="horz" wrap="none">
            <a:spAutoFit/>
          </a:bodyPr>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eaLnBrk="1" hangingPunct="1" latinLnBrk="1" lvl="0">
              <a:lnSpc>
                <a:spcPct val="100000"/>
              </a:lnSpc>
              <a:spcBef>
                <a:spcPct val="0"/>
              </a:spcBef>
              <a:buFontTx/>
              <a:buNone/>
            </a:pPr>
            <a:r>
              <a:rPr altLang="en-US" sz="2000" lang="zh-CN">
                <a:solidFill>
                  <a:srgbClr val="000066"/>
                </a:solidFill>
                <a:ea typeface="宋体" pitchFamily="2" charset="-122"/>
              </a:rPr>
              <a:t>＃</a:t>
            </a:r>
          </a:p>
        </p:txBody>
      </p:sp>
      <p:sp>
        <p:nvSpPr>
          <p:cNvPr id="1050773" name=""/>
          <p:cNvSpPr/>
          <p:nvPr/>
        </p:nvSpPr>
        <p:spPr>
          <a:xfrm rot="0">
            <a:off x="4414837" y="6535737"/>
            <a:ext cx="438150" cy="396875"/>
          </a:xfrm>
          <a:prstGeom prst="rect"/>
          <a:noFill/>
          <a:ln>
            <a:noFill/>
          </a:ln>
        </p:spPr>
        <p:txBody>
          <a:bodyPr anchor="t" bIns="45720" lIns="91440" rIns="91440" tIns="45720" vert="horz" wrap="none">
            <a:spAutoFit/>
          </a:bodyPr>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eaLnBrk="1" hangingPunct="1" latinLnBrk="1" lvl="0">
              <a:lnSpc>
                <a:spcPct val="100000"/>
              </a:lnSpc>
              <a:spcBef>
                <a:spcPct val="0"/>
              </a:spcBef>
              <a:buFontTx/>
              <a:buNone/>
            </a:pPr>
            <a:r>
              <a:rPr altLang="en-US" sz="2000" lang="zh-CN">
                <a:solidFill>
                  <a:srgbClr val="000066"/>
                </a:solidFill>
                <a:ea typeface="宋体" pitchFamily="2" charset="-122"/>
              </a:rPr>
              <a:t>＃</a:t>
            </a:r>
          </a:p>
        </p:txBody>
      </p:sp>
      <p:sp>
        <p:nvSpPr>
          <p:cNvPr id="1050774" name=""/>
          <p:cNvSpPr/>
          <p:nvPr/>
        </p:nvSpPr>
        <p:spPr>
          <a:xfrm rot="0">
            <a:off x="7005637" y="6535737"/>
            <a:ext cx="438150" cy="396875"/>
          </a:xfrm>
          <a:prstGeom prst="rect"/>
          <a:noFill/>
          <a:ln>
            <a:noFill/>
          </a:ln>
        </p:spPr>
        <p:txBody>
          <a:bodyPr anchor="t" bIns="45720" lIns="91440" rIns="91440" tIns="45720" vert="horz" wrap="none">
            <a:spAutoFit/>
          </a:bodyPr>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eaLnBrk="1" hangingPunct="1" latinLnBrk="1" lvl="0">
              <a:lnSpc>
                <a:spcPct val="100000"/>
              </a:lnSpc>
              <a:spcBef>
                <a:spcPct val="0"/>
              </a:spcBef>
              <a:buFontTx/>
              <a:buNone/>
            </a:pPr>
            <a:r>
              <a:rPr altLang="en-US" sz="2000" lang="zh-CN">
                <a:solidFill>
                  <a:srgbClr val="000066"/>
                </a:solidFill>
                <a:ea typeface="宋体" pitchFamily="2" charset="-122"/>
              </a:rPr>
              <a:t>＃</a:t>
            </a:r>
          </a:p>
        </p:txBody>
      </p:sp>
    </p:spTree>
  </p:cSld>
  <p:clrMapOvr>
    <a:masterClrMapping/>
  </p:clrMapOvr>
  <p:timing>
    <p:tnLst>
      <p:par>
        <p:cTn dur="indefinite" id="1" nodeType="tmRoot">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9" presetSubtype="0">
                                  <p:stCondLst>
                                    <p:cond delay="0"/>
                                  </p:stCondLst>
                                  <p:childTnLst>
                                    <p:set>
                                      <p:cBhvr>
                                        <p:cTn dur="1" fill="hold" id="6">
                                          <p:stCondLst>
                                            <p:cond delay="0"/>
                                          </p:stCondLst>
                                        </p:cTn>
                                        <p:tgtEl>
                                          <p:spTgt spid="1050747"/>
                                        </p:tgtEl>
                                        <p:attrNameLst>
                                          <p:attrName>style.visibility</p:attrName>
                                        </p:attrNameLst>
                                      </p:cBhvr>
                                      <p:to>
                                        <p:strVal val="visible"/>
                                      </p:to>
                                    </p:set>
                                    <p:animEffect transition="in" filter="dissolve">
                                      <p:cBhvr>
                                        <p:cTn dur="500" id="7"/>
                                        <p:tgtEl>
                                          <p:spTgt spid="1050747"/>
                                        </p:tgtEl>
                                      </p:cBhvr>
                                    </p:animEffect>
                                  </p:childTnLst>
                                </p:cTn>
                              </p:par>
                            </p:childTnLst>
                          </p:cTn>
                        </p:par>
                        <p:par>
                          <p:cTn fill="hold" id="8">
                            <p:stCondLst>
                              <p:cond delay="500"/>
                            </p:stCondLst>
                            <p:childTnLst>
                              <p:par>
                                <p:cTn fill="hold" id="9" nodeType="afterEffect" presetClass="entr" presetID="9" presetSubtype="0">
                                  <p:stCondLst>
                                    <p:cond delay="0"/>
                                  </p:stCondLst>
                                  <p:childTnLst>
                                    <p:set>
                                      <p:cBhvr>
                                        <p:cTn dur="1" fill="hold" id="10">
                                          <p:stCondLst>
                                            <p:cond delay="0"/>
                                          </p:stCondLst>
                                        </p:cTn>
                                        <p:tgtEl>
                                          <p:spTgt spid="1050748"/>
                                        </p:tgtEl>
                                        <p:attrNameLst>
                                          <p:attrName>style.visibility</p:attrName>
                                        </p:attrNameLst>
                                      </p:cBhvr>
                                      <p:to>
                                        <p:strVal val="visible"/>
                                      </p:to>
                                    </p:set>
                                    <p:animEffect transition="in" filter="dissolve">
                                      <p:cBhvr>
                                        <p:cTn dur="500" id="11"/>
                                        <p:tgtEl>
                                          <p:spTgt spid="1050748"/>
                                        </p:tgtEl>
                                      </p:cBhvr>
                                    </p:animEffect>
                                  </p:childTnLst>
                                </p:cTn>
                              </p:par>
                            </p:childTnLst>
                          </p:cTn>
                        </p:par>
                        <p:par>
                          <p:cTn fill="hold" id="12">
                            <p:stCondLst>
                              <p:cond delay="1000"/>
                            </p:stCondLst>
                            <p:childTnLst>
                              <p:par>
                                <p:cTn fill="hold" id="13" nodeType="afterEffect" presetClass="entr" presetID="9" presetSubtype="0">
                                  <p:stCondLst>
                                    <p:cond delay="0"/>
                                  </p:stCondLst>
                                  <p:childTnLst>
                                    <p:set>
                                      <p:cBhvr>
                                        <p:cTn dur="1" fill="hold" id="14">
                                          <p:stCondLst>
                                            <p:cond delay="0"/>
                                          </p:stCondLst>
                                        </p:cTn>
                                        <p:tgtEl>
                                          <p:spTgt spid="1050759"/>
                                        </p:tgtEl>
                                        <p:attrNameLst>
                                          <p:attrName>style.visibility</p:attrName>
                                        </p:attrNameLst>
                                      </p:cBhvr>
                                      <p:to>
                                        <p:strVal val="visible"/>
                                      </p:to>
                                    </p:set>
                                    <p:animEffect transition="in" filter="dissolve">
                                      <p:cBhvr>
                                        <p:cTn dur="500" id="15"/>
                                        <p:tgtEl>
                                          <p:spTgt spid="1050759"/>
                                        </p:tgtEl>
                                      </p:cBhvr>
                                    </p:animEffect>
                                  </p:childTnLst>
                                </p:cTn>
                              </p:par>
                            </p:childTnLst>
                          </p:cTn>
                        </p:par>
                        <p:par>
                          <p:cTn fill="hold" id="16">
                            <p:stCondLst>
                              <p:cond delay="1500"/>
                            </p:stCondLst>
                            <p:childTnLst>
                              <p:par>
                                <p:cTn fill="hold" grpId="0" id="17" nodeType="afterEffect" presetClass="entr" presetID="9" presetSubtype="0">
                                  <p:stCondLst>
                                    <p:cond delay="0"/>
                                  </p:stCondLst>
                                  <p:childTnLst>
                                    <p:set>
                                      <p:cBhvr>
                                        <p:cTn dur="1" fill="hold" id="18">
                                          <p:stCondLst>
                                            <p:cond delay="0"/>
                                          </p:stCondLst>
                                        </p:cTn>
                                        <p:tgtEl>
                                          <p:spTgt spid="1050761"/>
                                        </p:tgtEl>
                                        <p:attrNameLst>
                                          <p:attrName>style.visibility</p:attrName>
                                        </p:attrNameLst>
                                      </p:cBhvr>
                                      <p:to>
                                        <p:strVal val="visible"/>
                                      </p:to>
                                    </p:set>
                                    <p:animEffect transition="in" filter="dissolve">
                                      <p:cBhvr>
                                        <p:cTn dur="500" id="19"/>
                                        <p:tgtEl>
                                          <p:spTgt spid="1050761"/>
                                        </p:tgtEl>
                                      </p:cBhvr>
                                    </p:animEffect>
                                  </p:childTnLst>
                                </p:cTn>
                              </p:par>
                            </p:childTnLst>
                          </p:cTn>
                        </p:par>
                        <p:par>
                          <p:cTn fill="hold" id="20">
                            <p:stCondLst>
                              <p:cond delay="2000"/>
                            </p:stCondLst>
                            <p:childTnLst>
                              <p:par>
                                <p:cTn fill="hold" grpId="0" id="21" nodeType="afterEffect" presetClass="entr" presetID="9" presetSubtype="0">
                                  <p:stCondLst>
                                    <p:cond delay="0"/>
                                  </p:stCondLst>
                                  <p:childTnLst>
                                    <p:set>
                                      <p:cBhvr>
                                        <p:cTn dur="1" fill="hold" id="22">
                                          <p:stCondLst>
                                            <p:cond delay="0"/>
                                          </p:stCondLst>
                                        </p:cTn>
                                        <p:tgtEl>
                                          <p:spTgt spid="1050745"/>
                                        </p:tgtEl>
                                        <p:attrNameLst>
                                          <p:attrName>style.visibility</p:attrName>
                                        </p:attrNameLst>
                                      </p:cBhvr>
                                      <p:to>
                                        <p:strVal val="visible"/>
                                      </p:to>
                                    </p:set>
                                    <p:animEffect transition="in" filter="dissolve">
                                      <p:cBhvr>
                                        <p:cTn dur="500" id="23"/>
                                        <p:tgtEl>
                                          <p:spTgt spid="1050745"/>
                                        </p:tgtEl>
                                      </p:cBhvr>
                                    </p:animEffect>
                                  </p:childTnLst>
                                </p:cTn>
                              </p:par>
                            </p:childTnLst>
                          </p:cTn>
                        </p:par>
                        <p:par>
                          <p:cTn fill="hold" id="24">
                            <p:stCondLst>
                              <p:cond delay="2500"/>
                            </p:stCondLst>
                            <p:childTnLst>
                              <p:par>
                                <p:cTn fill="hold" id="25" nodeType="afterEffect" presetClass="entr" presetID="9" presetSubtype="0">
                                  <p:stCondLst>
                                    <p:cond delay="0"/>
                                  </p:stCondLst>
                                  <p:childTnLst>
                                    <p:set>
                                      <p:cBhvr>
                                        <p:cTn dur="1" fill="hold" id="26">
                                          <p:stCondLst>
                                            <p:cond delay="0"/>
                                          </p:stCondLst>
                                        </p:cTn>
                                        <p:tgtEl>
                                          <p:spTgt spid="1050746"/>
                                        </p:tgtEl>
                                        <p:attrNameLst>
                                          <p:attrName>style.visibility</p:attrName>
                                        </p:attrNameLst>
                                      </p:cBhvr>
                                      <p:to>
                                        <p:strVal val="visible"/>
                                      </p:to>
                                    </p:set>
                                    <p:animEffect transition="in" filter="dissolve">
                                      <p:cBhvr>
                                        <p:cTn dur="500" id="27"/>
                                        <p:tgtEl>
                                          <p:spTgt spid="1050746"/>
                                        </p:tgtEl>
                                      </p:cBhvr>
                                    </p:animEffect>
                                  </p:childTnLst>
                                </p:cTn>
                              </p:par>
                            </p:childTnLst>
                          </p:cTn>
                        </p:par>
                        <p:par>
                          <p:cTn fill="hold" id="28">
                            <p:stCondLst>
                              <p:cond delay="3000"/>
                            </p:stCondLst>
                            <p:childTnLst>
                              <p:par>
                                <p:cTn fill="hold" grpId="0" id="29" nodeType="afterEffect" presetClass="entr" presetID="9" presetSubtype="0">
                                  <p:stCondLst>
                                    <p:cond delay="0"/>
                                  </p:stCondLst>
                                  <p:childTnLst>
                                    <p:set>
                                      <p:cBhvr>
                                        <p:cTn dur="1" fill="hold" id="30">
                                          <p:stCondLst>
                                            <p:cond delay="0"/>
                                          </p:stCondLst>
                                        </p:cTn>
                                        <p:tgtEl>
                                          <p:spTgt spid="1050771"/>
                                        </p:tgtEl>
                                        <p:attrNameLst>
                                          <p:attrName>style.visibility</p:attrName>
                                        </p:attrNameLst>
                                      </p:cBhvr>
                                      <p:to>
                                        <p:strVal val="visible"/>
                                      </p:to>
                                    </p:set>
                                    <p:animEffect transition="in" filter="dissolve">
                                      <p:cBhvr>
                                        <p:cTn dur="500" id="31"/>
                                        <p:tgtEl>
                                          <p:spTgt spid="1050771"/>
                                        </p:tgtEl>
                                      </p:cBhvr>
                                    </p:animEffect>
                                  </p:childTnLst>
                                </p:cTn>
                              </p:par>
                            </p:childTnLst>
                          </p:cTn>
                        </p:par>
                        <p:par>
                          <p:cTn fill="hold" id="32">
                            <p:stCondLst>
                              <p:cond delay="3500"/>
                            </p:stCondLst>
                            <p:childTnLst>
                              <p:par>
                                <p:cTn fill="hold" id="33" nodeType="afterEffect" presetClass="entr" presetID="9" presetSubtype="0">
                                  <p:stCondLst>
                                    <p:cond delay="0"/>
                                  </p:stCondLst>
                                  <p:childTnLst>
                                    <p:set>
                                      <p:cBhvr>
                                        <p:cTn dur="1" fill="hold" id="34">
                                          <p:stCondLst>
                                            <p:cond delay="0"/>
                                          </p:stCondLst>
                                        </p:cTn>
                                        <p:tgtEl>
                                          <p:spTgt spid="1050760"/>
                                        </p:tgtEl>
                                        <p:attrNameLst>
                                          <p:attrName>style.visibility</p:attrName>
                                        </p:attrNameLst>
                                      </p:cBhvr>
                                      <p:to>
                                        <p:strVal val="visible"/>
                                      </p:to>
                                    </p:set>
                                    <p:animEffect transition="in" filter="dissolve">
                                      <p:cBhvr>
                                        <p:cTn dur="500" id="35"/>
                                        <p:tgtEl>
                                          <p:spTgt spid="1050760"/>
                                        </p:tgtEl>
                                      </p:cBhvr>
                                    </p:animEffect>
                                  </p:childTnLst>
                                </p:cTn>
                              </p:par>
                            </p:childTnLst>
                          </p:cTn>
                        </p:par>
                        <p:par>
                          <p:cTn fill="hold" id="36">
                            <p:stCondLst>
                              <p:cond delay="4000"/>
                            </p:stCondLst>
                            <p:childTnLst>
                              <p:par>
                                <p:cTn fill="hold" grpId="0" id="37" nodeType="afterEffect" presetClass="entr" presetID="9" presetSubtype="0">
                                  <p:stCondLst>
                                    <p:cond delay="0"/>
                                  </p:stCondLst>
                                  <p:childTnLst>
                                    <p:set>
                                      <p:cBhvr>
                                        <p:cTn dur="1" fill="hold" id="38">
                                          <p:stCondLst>
                                            <p:cond delay="0"/>
                                          </p:stCondLst>
                                        </p:cTn>
                                        <p:tgtEl>
                                          <p:spTgt spid="1050762"/>
                                        </p:tgtEl>
                                        <p:attrNameLst>
                                          <p:attrName>style.visibility</p:attrName>
                                        </p:attrNameLst>
                                      </p:cBhvr>
                                      <p:to>
                                        <p:strVal val="visible"/>
                                      </p:to>
                                    </p:set>
                                    <p:animEffect transition="in" filter="dissolve">
                                      <p:cBhvr>
                                        <p:cTn dur="500" id="39"/>
                                        <p:tgtEl>
                                          <p:spTgt spid="1050762"/>
                                        </p:tgtEl>
                                      </p:cBhvr>
                                    </p:animEffect>
                                  </p:childTnLst>
                                </p:cTn>
                              </p:par>
                            </p:childTnLst>
                          </p:cTn>
                        </p:par>
                        <p:par>
                          <p:cTn fill="hold" id="40">
                            <p:stCondLst>
                              <p:cond delay="4500"/>
                            </p:stCondLst>
                            <p:childTnLst>
                              <p:par>
                                <p:cTn fill="hold" grpId="0" id="41" nodeType="afterEffect" presetClass="entr" presetID="9" presetSubtype="0">
                                  <p:stCondLst>
                                    <p:cond delay="0"/>
                                  </p:stCondLst>
                                  <p:childTnLst>
                                    <p:set>
                                      <p:cBhvr>
                                        <p:cTn dur="1" fill="hold" id="42">
                                          <p:stCondLst>
                                            <p:cond delay="0"/>
                                          </p:stCondLst>
                                        </p:cTn>
                                        <p:tgtEl>
                                          <p:spTgt spid="1050749"/>
                                        </p:tgtEl>
                                        <p:attrNameLst>
                                          <p:attrName>style.visibility</p:attrName>
                                        </p:attrNameLst>
                                      </p:cBhvr>
                                      <p:to>
                                        <p:strVal val="visible"/>
                                      </p:to>
                                    </p:set>
                                    <p:animEffect transition="in" filter="dissolve">
                                      <p:cBhvr>
                                        <p:cTn dur="500" id="43"/>
                                        <p:tgtEl>
                                          <p:spTgt spid="1050749"/>
                                        </p:tgtEl>
                                      </p:cBhvr>
                                    </p:animEffect>
                                  </p:childTnLst>
                                </p:cTn>
                              </p:par>
                            </p:childTnLst>
                          </p:cTn>
                        </p:par>
                        <p:par>
                          <p:cTn fill="hold" id="44">
                            <p:stCondLst>
                              <p:cond delay="5000"/>
                            </p:stCondLst>
                            <p:childTnLst>
                              <p:par>
                                <p:cTn fill="hold" id="45" nodeType="afterEffect" presetClass="entr" presetID="9" presetSubtype="0">
                                  <p:stCondLst>
                                    <p:cond delay="0"/>
                                  </p:stCondLst>
                                  <p:childTnLst>
                                    <p:set>
                                      <p:cBhvr>
                                        <p:cTn dur="1" fill="hold" id="46">
                                          <p:stCondLst>
                                            <p:cond delay="0"/>
                                          </p:stCondLst>
                                        </p:cTn>
                                        <p:tgtEl>
                                          <p:spTgt spid="1050750"/>
                                        </p:tgtEl>
                                        <p:attrNameLst>
                                          <p:attrName>style.visibility</p:attrName>
                                        </p:attrNameLst>
                                      </p:cBhvr>
                                      <p:to>
                                        <p:strVal val="visible"/>
                                      </p:to>
                                    </p:set>
                                    <p:animEffect transition="in" filter="dissolve">
                                      <p:cBhvr>
                                        <p:cTn dur="500" id="47"/>
                                        <p:tgtEl>
                                          <p:spTgt spid="1050750"/>
                                        </p:tgtEl>
                                      </p:cBhvr>
                                    </p:animEffect>
                                  </p:childTnLst>
                                </p:cTn>
                              </p:par>
                            </p:childTnLst>
                          </p:cTn>
                        </p:par>
                        <p:par>
                          <p:cTn fill="hold" id="48">
                            <p:stCondLst>
                              <p:cond delay="5500"/>
                            </p:stCondLst>
                            <p:childTnLst>
                              <p:par>
                                <p:cTn fill="hold" id="49" nodeType="afterEffect" presetClass="entr" presetID="9" presetSubtype="0">
                                  <p:stCondLst>
                                    <p:cond delay="0"/>
                                  </p:stCondLst>
                                  <p:childTnLst>
                                    <p:set>
                                      <p:cBhvr>
                                        <p:cTn dur="1" fill="hold" id="50">
                                          <p:stCondLst>
                                            <p:cond delay="0"/>
                                          </p:stCondLst>
                                        </p:cTn>
                                        <p:tgtEl>
                                          <p:spTgt spid="1050763"/>
                                        </p:tgtEl>
                                        <p:attrNameLst>
                                          <p:attrName>style.visibility</p:attrName>
                                        </p:attrNameLst>
                                      </p:cBhvr>
                                      <p:to>
                                        <p:strVal val="visible"/>
                                      </p:to>
                                    </p:set>
                                    <p:animEffect transition="in" filter="dissolve">
                                      <p:cBhvr>
                                        <p:cTn dur="500" id="51"/>
                                        <p:tgtEl>
                                          <p:spTgt spid="1050763"/>
                                        </p:tgtEl>
                                      </p:cBhvr>
                                    </p:animEffect>
                                  </p:childTnLst>
                                </p:cTn>
                              </p:par>
                            </p:childTnLst>
                          </p:cTn>
                        </p:par>
                        <p:par>
                          <p:cTn fill="hold" id="52">
                            <p:stCondLst>
                              <p:cond delay="6000"/>
                            </p:stCondLst>
                            <p:childTnLst>
                              <p:par>
                                <p:cTn fill="hold" grpId="0" id="53" nodeType="afterEffect" presetClass="entr" presetID="9" presetSubtype="0">
                                  <p:stCondLst>
                                    <p:cond delay="0"/>
                                  </p:stCondLst>
                                  <p:childTnLst>
                                    <p:set>
                                      <p:cBhvr>
                                        <p:cTn dur="1" fill="hold" id="54">
                                          <p:stCondLst>
                                            <p:cond delay="0"/>
                                          </p:stCondLst>
                                        </p:cTn>
                                        <p:tgtEl>
                                          <p:spTgt spid="1050765"/>
                                        </p:tgtEl>
                                        <p:attrNameLst>
                                          <p:attrName>style.visibility</p:attrName>
                                        </p:attrNameLst>
                                      </p:cBhvr>
                                      <p:to>
                                        <p:strVal val="visible"/>
                                      </p:to>
                                    </p:set>
                                    <p:animEffect transition="in" filter="dissolve">
                                      <p:cBhvr>
                                        <p:cTn dur="500" id="55"/>
                                        <p:tgtEl>
                                          <p:spTgt spid="1050765"/>
                                        </p:tgtEl>
                                      </p:cBhvr>
                                    </p:animEffect>
                                  </p:childTnLst>
                                </p:cTn>
                              </p:par>
                            </p:childTnLst>
                          </p:cTn>
                        </p:par>
                        <p:par>
                          <p:cTn fill="hold" id="56">
                            <p:stCondLst>
                              <p:cond delay="6500"/>
                            </p:stCondLst>
                            <p:childTnLst>
                              <p:par>
                                <p:cTn fill="hold" grpId="0" id="57" nodeType="afterEffect" presetClass="entr" presetID="9" presetSubtype="0">
                                  <p:stCondLst>
                                    <p:cond delay="0"/>
                                  </p:stCondLst>
                                  <p:childTnLst>
                                    <p:set>
                                      <p:cBhvr>
                                        <p:cTn dur="1" fill="hold" id="58">
                                          <p:stCondLst>
                                            <p:cond delay="0"/>
                                          </p:stCondLst>
                                        </p:cTn>
                                        <p:tgtEl>
                                          <p:spTgt spid="1050751"/>
                                        </p:tgtEl>
                                        <p:attrNameLst>
                                          <p:attrName>style.visibility</p:attrName>
                                        </p:attrNameLst>
                                      </p:cBhvr>
                                      <p:to>
                                        <p:strVal val="visible"/>
                                      </p:to>
                                    </p:set>
                                    <p:animEffect transition="in" filter="dissolve">
                                      <p:cBhvr>
                                        <p:cTn dur="500" id="59"/>
                                        <p:tgtEl>
                                          <p:spTgt spid="1050751"/>
                                        </p:tgtEl>
                                      </p:cBhvr>
                                    </p:animEffect>
                                  </p:childTnLst>
                                </p:cTn>
                              </p:par>
                            </p:childTnLst>
                          </p:cTn>
                        </p:par>
                        <p:par>
                          <p:cTn fill="hold" id="60">
                            <p:stCondLst>
                              <p:cond delay="7000"/>
                            </p:stCondLst>
                            <p:childTnLst>
                              <p:par>
                                <p:cTn fill="hold" id="61" nodeType="afterEffect" presetClass="entr" presetID="9" presetSubtype="0">
                                  <p:stCondLst>
                                    <p:cond delay="0"/>
                                  </p:stCondLst>
                                  <p:childTnLst>
                                    <p:set>
                                      <p:cBhvr>
                                        <p:cTn dur="1" fill="hold" id="62">
                                          <p:stCondLst>
                                            <p:cond delay="0"/>
                                          </p:stCondLst>
                                        </p:cTn>
                                        <p:tgtEl>
                                          <p:spTgt spid="1050752"/>
                                        </p:tgtEl>
                                        <p:attrNameLst>
                                          <p:attrName>style.visibility</p:attrName>
                                        </p:attrNameLst>
                                      </p:cBhvr>
                                      <p:to>
                                        <p:strVal val="visible"/>
                                      </p:to>
                                    </p:set>
                                    <p:animEffect transition="in" filter="dissolve">
                                      <p:cBhvr>
                                        <p:cTn dur="500" id="63"/>
                                        <p:tgtEl>
                                          <p:spTgt spid="1050752"/>
                                        </p:tgtEl>
                                      </p:cBhvr>
                                    </p:animEffect>
                                  </p:childTnLst>
                                </p:cTn>
                              </p:par>
                            </p:childTnLst>
                          </p:cTn>
                        </p:par>
                        <p:par>
                          <p:cTn fill="hold" id="64">
                            <p:stCondLst>
                              <p:cond delay="7500"/>
                            </p:stCondLst>
                            <p:childTnLst>
                              <p:par>
                                <p:cTn fill="hold" id="65" nodeType="afterEffect" presetClass="entr" presetID="9" presetSubtype="0">
                                  <p:stCondLst>
                                    <p:cond delay="0"/>
                                  </p:stCondLst>
                                  <p:childTnLst>
                                    <p:set>
                                      <p:cBhvr>
                                        <p:cTn dur="1" fill="hold" id="66">
                                          <p:stCondLst>
                                            <p:cond delay="0"/>
                                          </p:stCondLst>
                                        </p:cTn>
                                        <p:tgtEl>
                                          <p:spTgt spid="1050764"/>
                                        </p:tgtEl>
                                        <p:attrNameLst>
                                          <p:attrName>style.visibility</p:attrName>
                                        </p:attrNameLst>
                                      </p:cBhvr>
                                      <p:to>
                                        <p:strVal val="visible"/>
                                      </p:to>
                                    </p:set>
                                    <p:animEffect transition="in" filter="dissolve">
                                      <p:cBhvr>
                                        <p:cTn dur="500" id="67"/>
                                        <p:tgtEl>
                                          <p:spTgt spid="1050764"/>
                                        </p:tgtEl>
                                      </p:cBhvr>
                                    </p:animEffect>
                                  </p:childTnLst>
                                </p:cTn>
                              </p:par>
                            </p:childTnLst>
                          </p:cTn>
                        </p:par>
                        <p:par>
                          <p:cTn fill="hold" id="68">
                            <p:stCondLst>
                              <p:cond delay="8000"/>
                            </p:stCondLst>
                            <p:childTnLst>
                              <p:par>
                                <p:cTn fill="hold" grpId="0" id="69" nodeType="afterEffect" presetClass="entr" presetID="9" presetSubtype="0">
                                  <p:stCondLst>
                                    <p:cond delay="0"/>
                                  </p:stCondLst>
                                  <p:childTnLst>
                                    <p:set>
                                      <p:cBhvr>
                                        <p:cTn dur="1" fill="hold" id="70">
                                          <p:stCondLst>
                                            <p:cond delay="0"/>
                                          </p:stCondLst>
                                        </p:cTn>
                                        <p:tgtEl>
                                          <p:spTgt spid="1050766"/>
                                        </p:tgtEl>
                                        <p:attrNameLst>
                                          <p:attrName>style.visibility</p:attrName>
                                        </p:attrNameLst>
                                      </p:cBhvr>
                                      <p:to>
                                        <p:strVal val="visible"/>
                                      </p:to>
                                    </p:set>
                                    <p:animEffect transition="in" filter="dissolve">
                                      <p:cBhvr>
                                        <p:cTn dur="500" id="71"/>
                                        <p:tgtEl>
                                          <p:spTgt spid="1050766"/>
                                        </p:tgtEl>
                                      </p:cBhvr>
                                    </p:animEffect>
                                  </p:childTnLst>
                                </p:cTn>
                              </p:par>
                            </p:childTnLst>
                          </p:cTn>
                        </p:par>
                        <p:par>
                          <p:cTn fill="hold" id="72">
                            <p:stCondLst>
                              <p:cond delay="8500"/>
                            </p:stCondLst>
                            <p:childTnLst>
                              <p:par>
                                <p:cTn fill="hold" grpId="0" id="73" nodeType="afterEffect" presetClass="entr" presetID="9" presetSubtype="0">
                                  <p:stCondLst>
                                    <p:cond delay="0"/>
                                  </p:stCondLst>
                                  <p:childTnLst>
                                    <p:set>
                                      <p:cBhvr>
                                        <p:cTn dur="1" fill="hold" id="74">
                                          <p:stCondLst>
                                            <p:cond delay="0"/>
                                          </p:stCondLst>
                                        </p:cTn>
                                        <p:tgtEl>
                                          <p:spTgt spid="1050753"/>
                                        </p:tgtEl>
                                        <p:attrNameLst>
                                          <p:attrName>style.visibility</p:attrName>
                                        </p:attrNameLst>
                                      </p:cBhvr>
                                      <p:to>
                                        <p:strVal val="visible"/>
                                      </p:to>
                                    </p:set>
                                    <p:animEffect transition="in" filter="dissolve">
                                      <p:cBhvr>
                                        <p:cTn dur="500" id="75"/>
                                        <p:tgtEl>
                                          <p:spTgt spid="1050753"/>
                                        </p:tgtEl>
                                      </p:cBhvr>
                                    </p:animEffect>
                                  </p:childTnLst>
                                </p:cTn>
                              </p:par>
                            </p:childTnLst>
                          </p:cTn>
                        </p:par>
                        <p:par>
                          <p:cTn fill="hold" id="76">
                            <p:stCondLst>
                              <p:cond delay="9000"/>
                            </p:stCondLst>
                            <p:childTnLst>
                              <p:par>
                                <p:cTn fill="hold" id="77" nodeType="afterEffect" presetClass="entr" presetID="9" presetSubtype="0">
                                  <p:stCondLst>
                                    <p:cond delay="0"/>
                                  </p:stCondLst>
                                  <p:childTnLst>
                                    <p:set>
                                      <p:cBhvr>
                                        <p:cTn dur="1" fill="hold" id="78">
                                          <p:stCondLst>
                                            <p:cond delay="0"/>
                                          </p:stCondLst>
                                        </p:cTn>
                                        <p:tgtEl>
                                          <p:spTgt spid="1050754"/>
                                        </p:tgtEl>
                                        <p:attrNameLst>
                                          <p:attrName>style.visibility</p:attrName>
                                        </p:attrNameLst>
                                      </p:cBhvr>
                                      <p:to>
                                        <p:strVal val="visible"/>
                                      </p:to>
                                    </p:set>
                                    <p:animEffect transition="in" filter="dissolve">
                                      <p:cBhvr>
                                        <p:cTn dur="500" id="79"/>
                                        <p:tgtEl>
                                          <p:spTgt spid="1050754"/>
                                        </p:tgtEl>
                                      </p:cBhvr>
                                    </p:animEffect>
                                  </p:childTnLst>
                                </p:cTn>
                              </p:par>
                            </p:childTnLst>
                          </p:cTn>
                        </p:par>
                        <p:par>
                          <p:cTn fill="hold" id="80">
                            <p:stCondLst>
                              <p:cond delay="9500"/>
                            </p:stCondLst>
                            <p:childTnLst>
                              <p:par>
                                <p:cTn fill="hold" grpId="0" id="81" nodeType="afterEffect" presetClass="entr" presetID="9" presetSubtype="0">
                                  <p:stCondLst>
                                    <p:cond delay="0"/>
                                  </p:stCondLst>
                                  <p:childTnLst>
                                    <p:set>
                                      <p:cBhvr>
                                        <p:cTn dur="1" fill="hold" id="82">
                                          <p:stCondLst>
                                            <p:cond delay="0"/>
                                          </p:stCondLst>
                                        </p:cTn>
                                        <p:tgtEl>
                                          <p:spTgt spid="1050772"/>
                                        </p:tgtEl>
                                        <p:attrNameLst>
                                          <p:attrName>style.visibility</p:attrName>
                                        </p:attrNameLst>
                                      </p:cBhvr>
                                      <p:to>
                                        <p:strVal val="visible"/>
                                      </p:to>
                                    </p:set>
                                    <p:animEffect transition="in" filter="dissolve">
                                      <p:cBhvr>
                                        <p:cTn dur="500" id="83"/>
                                        <p:tgtEl>
                                          <p:spTgt spid="1050772"/>
                                        </p:tgtEl>
                                      </p:cBhvr>
                                    </p:animEffect>
                                  </p:childTnLst>
                                </p:cTn>
                              </p:par>
                            </p:childTnLst>
                          </p:cTn>
                        </p:par>
                        <p:par>
                          <p:cTn fill="hold" id="84">
                            <p:stCondLst>
                              <p:cond delay="10000"/>
                            </p:stCondLst>
                            <p:childTnLst>
                              <p:par>
                                <p:cTn fill="hold" id="85" nodeType="afterEffect" presetClass="entr" presetID="9" presetSubtype="0">
                                  <p:stCondLst>
                                    <p:cond delay="0"/>
                                  </p:stCondLst>
                                  <p:childTnLst>
                                    <p:set>
                                      <p:cBhvr>
                                        <p:cTn dur="1" fill="hold" id="86">
                                          <p:stCondLst>
                                            <p:cond delay="0"/>
                                          </p:stCondLst>
                                        </p:cTn>
                                        <p:tgtEl>
                                          <p:spTgt spid="1050767"/>
                                        </p:tgtEl>
                                        <p:attrNameLst>
                                          <p:attrName>style.visibility</p:attrName>
                                        </p:attrNameLst>
                                      </p:cBhvr>
                                      <p:to>
                                        <p:strVal val="visible"/>
                                      </p:to>
                                    </p:set>
                                    <p:animEffect transition="in" filter="dissolve">
                                      <p:cBhvr>
                                        <p:cTn dur="500" id="87"/>
                                        <p:tgtEl>
                                          <p:spTgt spid="1050767"/>
                                        </p:tgtEl>
                                      </p:cBhvr>
                                    </p:animEffect>
                                  </p:childTnLst>
                                </p:cTn>
                              </p:par>
                            </p:childTnLst>
                          </p:cTn>
                        </p:par>
                        <p:par>
                          <p:cTn fill="hold" id="88">
                            <p:stCondLst>
                              <p:cond delay="10500"/>
                            </p:stCondLst>
                            <p:childTnLst>
                              <p:par>
                                <p:cTn fill="hold" grpId="0" id="89" nodeType="afterEffect" presetClass="entr" presetID="9" presetSubtype="0">
                                  <p:stCondLst>
                                    <p:cond delay="0"/>
                                  </p:stCondLst>
                                  <p:childTnLst>
                                    <p:set>
                                      <p:cBhvr>
                                        <p:cTn dur="1" fill="hold" id="90">
                                          <p:stCondLst>
                                            <p:cond delay="0"/>
                                          </p:stCondLst>
                                        </p:cTn>
                                        <p:tgtEl>
                                          <p:spTgt spid="1050769"/>
                                        </p:tgtEl>
                                        <p:attrNameLst>
                                          <p:attrName>style.visibility</p:attrName>
                                        </p:attrNameLst>
                                      </p:cBhvr>
                                      <p:to>
                                        <p:strVal val="visible"/>
                                      </p:to>
                                    </p:set>
                                    <p:animEffect transition="in" filter="dissolve">
                                      <p:cBhvr>
                                        <p:cTn dur="500" id="91"/>
                                        <p:tgtEl>
                                          <p:spTgt spid="1050769"/>
                                        </p:tgtEl>
                                      </p:cBhvr>
                                    </p:animEffect>
                                  </p:childTnLst>
                                </p:cTn>
                              </p:par>
                            </p:childTnLst>
                          </p:cTn>
                        </p:par>
                        <p:par>
                          <p:cTn fill="hold" id="92">
                            <p:stCondLst>
                              <p:cond delay="11000"/>
                            </p:stCondLst>
                            <p:childTnLst>
                              <p:par>
                                <p:cTn fill="hold" grpId="0" id="93" nodeType="afterEffect" presetClass="entr" presetID="9" presetSubtype="0">
                                  <p:stCondLst>
                                    <p:cond delay="0"/>
                                  </p:stCondLst>
                                  <p:childTnLst>
                                    <p:set>
                                      <p:cBhvr>
                                        <p:cTn dur="1" fill="hold" id="94">
                                          <p:stCondLst>
                                            <p:cond delay="0"/>
                                          </p:stCondLst>
                                        </p:cTn>
                                        <p:tgtEl>
                                          <p:spTgt spid="1050755"/>
                                        </p:tgtEl>
                                        <p:attrNameLst>
                                          <p:attrName>style.visibility</p:attrName>
                                        </p:attrNameLst>
                                      </p:cBhvr>
                                      <p:to>
                                        <p:strVal val="visible"/>
                                      </p:to>
                                    </p:set>
                                    <p:animEffect transition="in" filter="dissolve">
                                      <p:cBhvr>
                                        <p:cTn dur="500" id="95"/>
                                        <p:tgtEl>
                                          <p:spTgt spid="1050755"/>
                                        </p:tgtEl>
                                      </p:cBhvr>
                                    </p:animEffect>
                                  </p:childTnLst>
                                </p:cTn>
                              </p:par>
                            </p:childTnLst>
                          </p:cTn>
                        </p:par>
                        <p:par>
                          <p:cTn fill="hold" id="96">
                            <p:stCondLst>
                              <p:cond delay="11500"/>
                            </p:stCondLst>
                            <p:childTnLst>
                              <p:par>
                                <p:cTn fill="hold" id="97" nodeType="afterEffect" presetClass="entr" presetID="9" presetSubtype="0">
                                  <p:stCondLst>
                                    <p:cond delay="0"/>
                                  </p:stCondLst>
                                  <p:childTnLst>
                                    <p:set>
                                      <p:cBhvr>
                                        <p:cTn dur="1" fill="hold" id="98">
                                          <p:stCondLst>
                                            <p:cond delay="0"/>
                                          </p:stCondLst>
                                        </p:cTn>
                                        <p:tgtEl>
                                          <p:spTgt spid="1050756"/>
                                        </p:tgtEl>
                                        <p:attrNameLst>
                                          <p:attrName>style.visibility</p:attrName>
                                        </p:attrNameLst>
                                      </p:cBhvr>
                                      <p:to>
                                        <p:strVal val="visible"/>
                                      </p:to>
                                    </p:set>
                                    <p:animEffect transition="in" filter="dissolve">
                                      <p:cBhvr>
                                        <p:cTn dur="500" id="99"/>
                                        <p:tgtEl>
                                          <p:spTgt spid="1050756"/>
                                        </p:tgtEl>
                                      </p:cBhvr>
                                    </p:animEffect>
                                  </p:childTnLst>
                                </p:cTn>
                              </p:par>
                            </p:childTnLst>
                          </p:cTn>
                        </p:par>
                        <p:par>
                          <p:cTn fill="hold" id="100">
                            <p:stCondLst>
                              <p:cond delay="12000"/>
                            </p:stCondLst>
                            <p:childTnLst>
                              <p:par>
                                <p:cTn fill="hold" grpId="0" id="101" nodeType="afterEffect" presetClass="entr" presetID="9" presetSubtype="0">
                                  <p:stCondLst>
                                    <p:cond delay="0"/>
                                  </p:stCondLst>
                                  <p:childTnLst>
                                    <p:set>
                                      <p:cBhvr>
                                        <p:cTn dur="1" fill="hold" id="102">
                                          <p:stCondLst>
                                            <p:cond delay="0"/>
                                          </p:stCondLst>
                                        </p:cTn>
                                        <p:tgtEl>
                                          <p:spTgt spid="1050773"/>
                                        </p:tgtEl>
                                        <p:attrNameLst>
                                          <p:attrName>style.visibility</p:attrName>
                                        </p:attrNameLst>
                                      </p:cBhvr>
                                      <p:to>
                                        <p:strVal val="visible"/>
                                      </p:to>
                                    </p:set>
                                    <p:animEffect transition="in" filter="dissolve">
                                      <p:cBhvr>
                                        <p:cTn dur="500" id="103"/>
                                        <p:tgtEl>
                                          <p:spTgt spid="1050773"/>
                                        </p:tgtEl>
                                      </p:cBhvr>
                                    </p:animEffect>
                                  </p:childTnLst>
                                </p:cTn>
                              </p:par>
                            </p:childTnLst>
                          </p:cTn>
                        </p:par>
                        <p:par>
                          <p:cTn fill="hold" id="104">
                            <p:stCondLst>
                              <p:cond delay="12500"/>
                            </p:stCondLst>
                            <p:childTnLst>
                              <p:par>
                                <p:cTn fill="hold" id="105" nodeType="afterEffect" presetClass="entr" presetID="9" presetSubtype="0">
                                  <p:stCondLst>
                                    <p:cond delay="0"/>
                                  </p:stCondLst>
                                  <p:childTnLst>
                                    <p:set>
                                      <p:cBhvr>
                                        <p:cTn dur="1" fill="hold" id="106">
                                          <p:stCondLst>
                                            <p:cond delay="0"/>
                                          </p:stCondLst>
                                        </p:cTn>
                                        <p:tgtEl>
                                          <p:spTgt spid="1050768"/>
                                        </p:tgtEl>
                                        <p:attrNameLst>
                                          <p:attrName>style.visibility</p:attrName>
                                        </p:attrNameLst>
                                      </p:cBhvr>
                                      <p:to>
                                        <p:strVal val="visible"/>
                                      </p:to>
                                    </p:set>
                                    <p:animEffect transition="in" filter="dissolve">
                                      <p:cBhvr>
                                        <p:cTn dur="500" id="107"/>
                                        <p:tgtEl>
                                          <p:spTgt spid="1050768"/>
                                        </p:tgtEl>
                                      </p:cBhvr>
                                    </p:animEffect>
                                  </p:childTnLst>
                                </p:cTn>
                              </p:par>
                            </p:childTnLst>
                          </p:cTn>
                        </p:par>
                        <p:par>
                          <p:cTn fill="hold" id="108">
                            <p:stCondLst>
                              <p:cond delay="13000"/>
                            </p:stCondLst>
                            <p:childTnLst>
                              <p:par>
                                <p:cTn fill="hold" grpId="0" id="109" nodeType="afterEffect" presetClass="entr" presetID="9" presetSubtype="0">
                                  <p:stCondLst>
                                    <p:cond delay="0"/>
                                  </p:stCondLst>
                                  <p:childTnLst>
                                    <p:set>
                                      <p:cBhvr>
                                        <p:cTn dur="1" fill="hold" id="110">
                                          <p:stCondLst>
                                            <p:cond delay="0"/>
                                          </p:stCondLst>
                                        </p:cTn>
                                        <p:tgtEl>
                                          <p:spTgt spid="1050770"/>
                                        </p:tgtEl>
                                        <p:attrNameLst>
                                          <p:attrName>style.visibility</p:attrName>
                                        </p:attrNameLst>
                                      </p:cBhvr>
                                      <p:to>
                                        <p:strVal val="visible"/>
                                      </p:to>
                                    </p:set>
                                    <p:animEffect transition="in" filter="dissolve">
                                      <p:cBhvr>
                                        <p:cTn dur="500" id="111"/>
                                        <p:tgtEl>
                                          <p:spTgt spid="1050770"/>
                                        </p:tgtEl>
                                      </p:cBhvr>
                                    </p:animEffect>
                                  </p:childTnLst>
                                </p:cTn>
                              </p:par>
                            </p:childTnLst>
                          </p:cTn>
                        </p:par>
                        <p:par>
                          <p:cTn fill="hold" id="112">
                            <p:stCondLst>
                              <p:cond delay="13500"/>
                            </p:stCondLst>
                            <p:childTnLst>
                              <p:par>
                                <p:cTn fill="hold" grpId="0" id="113" nodeType="afterEffect" presetClass="entr" presetID="9" presetSubtype="0">
                                  <p:stCondLst>
                                    <p:cond delay="0"/>
                                  </p:stCondLst>
                                  <p:childTnLst>
                                    <p:set>
                                      <p:cBhvr>
                                        <p:cTn dur="1" fill="hold" id="114">
                                          <p:stCondLst>
                                            <p:cond delay="0"/>
                                          </p:stCondLst>
                                        </p:cTn>
                                        <p:tgtEl>
                                          <p:spTgt spid="1050757"/>
                                        </p:tgtEl>
                                        <p:attrNameLst>
                                          <p:attrName>style.visibility</p:attrName>
                                        </p:attrNameLst>
                                      </p:cBhvr>
                                      <p:to>
                                        <p:strVal val="visible"/>
                                      </p:to>
                                    </p:set>
                                    <p:animEffect transition="in" filter="dissolve">
                                      <p:cBhvr>
                                        <p:cTn dur="500" id="115"/>
                                        <p:tgtEl>
                                          <p:spTgt spid="1050757"/>
                                        </p:tgtEl>
                                      </p:cBhvr>
                                    </p:animEffect>
                                  </p:childTnLst>
                                </p:cTn>
                              </p:par>
                            </p:childTnLst>
                          </p:cTn>
                        </p:par>
                        <p:par>
                          <p:cTn fill="hold" id="116">
                            <p:stCondLst>
                              <p:cond delay="14000"/>
                            </p:stCondLst>
                            <p:childTnLst>
                              <p:par>
                                <p:cTn fill="hold" id="117" nodeType="afterEffect" presetClass="entr" presetID="9" presetSubtype="0">
                                  <p:stCondLst>
                                    <p:cond delay="0"/>
                                  </p:stCondLst>
                                  <p:childTnLst>
                                    <p:set>
                                      <p:cBhvr>
                                        <p:cTn dur="1" fill="hold" id="118">
                                          <p:stCondLst>
                                            <p:cond delay="0"/>
                                          </p:stCondLst>
                                        </p:cTn>
                                        <p:tgtEl>
                                          <p:spTgt spid="1050758"/>
                                        </p:tgtEl>
                                        <p:attrNameLst>
                                          <p:attrName>style.visibility</p:attrName>
                                        </p:attrNameLst>
                                      </p:cBhvr>
                                      <p:to>
                                        <p:strVal val="visible"/>
                                      </p:to>
                                    </p:set>
                                    <p:animEffect transition="in" filter="dissolve">
                                      <p:cBhvr>
                                        <p:cTn dur="500" id="119"/>
                                        <p:tgtEl>
                                          <p:spTgt spid="1050758"/>
                                        </p:tgtEl>
                                      </p:cBhvr>
                                    </p:animEffect>
                                  </p:childTnLst>
                                </p:cTn>
                              </p:par>
                            </p:childTnLst>
                          </p:cTn>
                        </p:par>
                        <p:par>
                          <p:cTn fill="hold" id="120">
                            <p:stCondLst>
                              <p:cond delay="14500"/>
                            </p:stCondLst>
                            <p:childTnLst>
                              <p:par>
                                <p:cTn fill="hold" grpId="0" id="121" nodeType="afterEffect" presetClass="entr" presetID="9" presetSubtype="0">
                                  <p:stCondLst>
                                    <p:cond delay="0"/>
                                  </p:stCondLst>
                                  <p:childTnLst>
                                    <p:set>
                                      <p:cBhvr>
                                        <p:cTn dur="1" fill="hold" id="122">
                                          <p:stCondLst>
                                            <p:cond delay="0"/>
                                          </p:stCondLst>
                                        </p:cTn>
                                        <p:tgtEl>
                                          <p:spTgt spid="1050774"/>
                                        </p:tgtEl>
                                        <p:attrNameLst>
                                          <p:attrName>style.visibility</p:attrName>
                                        </p:attrNameLst>
                                      </p:cBhvr>
                                      <p:to>
                                        <p:strVal val="visible"/>
                                      </p:to>
                                    </p:set>
                                    <p:animEffect transition="in" filter="dissolve">
                                      <p:cBhvr>
                                        <p:cTn dur="500" id="123"/>
                                        <p:tgtEl>
                                          <p:spTgt spid="10507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0745" grpId="0" uiExpand="0" build="whole" animBg="1"/>
      <p:bldP spid="1050747" grpId="0" uiExpand="0" build="whole" animBg="1"/>
      <p:bldP spid="1050749" grpId="0" uiExpand="0" build="whole" animBg="1"/>
      <p:bldP spid="1050751" grpId="0" uiExpand="0" build="whole" animBg="1"/>
      <p:bldP spid="1050753" grpId="0" uiExpand="0" build="whole" animBg="1"/>
      <p:bldP spid="1050755" grpId="0" uiExpand="0" build="whole" animBg="1"/>
      <p:bldP spid="1050757" grpId="0" uiExpand="0" build="whole" animBg="1"/>
      <p:bldP spid="1050761" grpId="0" uiExpand="0" build="whole"/>
      <p:bldP spid="1050762" grpId="0" uiExpand="0" build="whole"/>
      <p:bldP spid="1050765" grpId="0" uiExpand="0" build="whole"/>
      <p:bldP spid="1050766" grpId="0" uiExpand="0" build="whole"/>
      <p:bldP spid="1050769" grpId="0" uiExpand="0" build="whole"/>
      <p:bldP spid="1050770" grpId="0" uiExpand="0" build="whole"/>
      <p:bldP spid="1050771" grpId="0" uiExpand="0" build="whole"/>
      <p:bldP spid="1050772" grpId="0" uiExpand="0" build="whole"/>
      <p:bldP spid="1050773" grpId="0" uiExpand="0" build="whole"/>
      <p:bldP spid="1050774" grpId="0" uiExpand="0" build="whole"/>
    </p:bldLst>
  </p:timing>
</p:sld>
</file>

<file path=ppt/slides/slide71.xml><?xml version="1.0" encoding="utf-8"?>
<p:sld xmlns:a="http://schemas.openxmlformats.org/drawingml/2006/main" xmlns:r="http://schemas.openxmlformats.org/officeDocument/2006/relationships" xmlns:p="http://schemas.openxmlformats.org/presentationml/2006/main" showMasterSp="1">
  <p:cSld>
    <p:spTree>
      <p:nvGrpSpPr>
        <p:cNvPr id="236" name=""/>
        <p:cNvGrpSpPr/>
        <p:nvPr/>
      </p:nvGrpSpPr>
      <p:grpSpPr>
        <a:xfrm rot="0">
          <a:off x="0" y="0"/>
          <a:ext cx="0" cy="0"/>
          <a:chOff x="0" y="0"/>
          <a:chExt cx="0" cy="0"/>
        </a:xfrm>
      </p:grpSpPr>
      <p:sp>
        <p:nvSpPr>
          <p:cNvPr id="1050775" name="" descr="Large confetti"/>
          <p:cNvSpPr/>
          <p:nvPr>
            <p:ph type="title" sz="full" idx="0"/>
          </p:nvPr>
        </p:nvSpPr>
        <p:spPr>
          <a:xfrm rot="0">
            <a:off x="179387" y="115887"/>
            <a:ext cx="7345362" cy="7112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1" sz="3400" i="0" u="none">
                <a:solidFill>
                  <a:srgbClr val="003300"/>
                </a:solidFill>
                <a:latin typeface="Times New Roman" pitchFamily="18" charset="0"/>
                <a:ea typeface="宋体" pitchFamily="2" charset="-122"/>
                <a:sym typeface="Times New Roman" pitchFamily="18" charset="0"/>
              </a:defRPr>
            </a:lvl1pPr>
          </a:lstStyle>
          <a:p>
            <a:pPr eaLnBrk="1" hangingPunct="1" latinLnBrk="1" lvl="0"/>
            <a:r>
              <a:rPr altLang="en-US" lang="zh-CN">
                <a:effectLst>
                  <a:outerShdw algn="tl" blurRad="38100" dir="2700000" dist="38100">
                    <a:srgbClr val="C0C0C0"/>
                  </a:outerShdw>
                </a:effectLst>
              </a:rPr>
              <a:t>分支定界法</a:t>
            </a:r>
          </a:p>
        </p:txBody>
      </p:sp>
      <p:sp>
        <p:nvSpPr>
          <p:cNvPr id="1050776" name=""/>
          <p:cNvSpPr/>
          <p:nvPr>
            <p:ph type="body" sz="full" idx="1"/>
          </p:nvPr>
        </p:nvSpPr>
        <p:spPr>
          <a:xfrm rot="0">
            <a:off x="252412" y="1125537"/>
            <a:ext cx="8135937" cy="503237"/>
          </a:xfrm>
          <a:prstGeom prst="rect"/>
          <a:noFill/>
          <a:ln>
            <a:noFill/>
          </a:ln>
        </p:spPr>
        <p:txBody>
          <a:bodyPr anchor="t" bIns="45720" lIns="91440" rIns="91440" tIns="45720" vert="horz"/>
          <a:lstStyle>
            <a:lvl1pPr algn="l" fontAlgn="base" indent="-342900" latinLnBrk="1" marL="342900" rtl="0">
              <a:lnSpc>
                <a:spcPct val="120000"/>
              </a:lnSpc>
              <a:spcBef>
                <a:spcPct val="15000"/>
              </a:spcBef>
              <a:spcAft>
                <a:spcPct val="0"/>
              </a:spcAft>
              <a:buSzPct val="85000"/>
              <a:buFontTx/>
              <a:buChar char="•"/>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285750" latinLnBrk="1" marL="830262" rtl="0">
              <a:lnSpc>
                <a:spcPct val="100000"/>
              </a:lnSpc>
              <a:spcBef>
                <a:spcPct val="20000"/>
              </a:spcBef>
              <a:spcAft>
                <a:spcPct val="0"/>
              </a:spcAft>
              <a:buClr>
                <a:schemeClr val="dk2"/>
              </a:buClr>
              <a:buSzPct val="70000"/>
              <a:buFont typeface="Wingdings" pitchFamily="2" charset="2"/>
              <a:buChar char="n"/>
              <a:defRPr baseline="0" b="1" sz="2600" i="0" u="none">
                <a:solidFill>
                  <a:srgbClr val="003300"/>
                </a:solidFill>
                <a:latin typeface="Times New Roman" pitchFamily="18" charset="0"/>
                <a:ea typeface="华文细黑" pitchFamily="2" charset="-122"/>
                <a:sym typeface="Times New Roman" pitchFamily="18" charset="0"/>
              </a:defRPr>
            </a:lvl2pPr>
            <a:lvl3pPr algn="l" fontAlgn="base" indent="-228600" latinLnBrk="1" marL="1238250" rtl="0">
              <a:lnSpc>
                <a:spcPct val="100000"/>
              </a:lnSpc>
              <a:spcBef>
                <a:spcPct val="20000"/>
              </a:spcBef>
              <a:spcAft>
                <a:spcPct val="0"/>
              </a:spcAft>
              <a:buSzPct val="70000"/>
              <a:buFont typeface="Wingdings" pitchFamily="2" charset="2"/>
              <a:buChar char="•"/>
              <a:defRPr baseline="0" b="1" sz="2400" i="0" u="none">
                <a:solidFill>
                  <a:srgbClr val="003300"/>
                </a:solidFill>
                <a:latin typeface="Times New Roman" pitchFamily="18" charset="0"/>
                <a:ea typeface="华文细黑" pitchFamily="2" charset="-122"/>
                <a:sym typeface="Times New Roman" pitchFamily="18" charset="0"/>
              </a:defRPr>
            </a:lvl3pPr>
            <a:lvl4pPr algn="l" fontAlgn="base" indent="-228600" latinLnBrk="1" marL="1646237" rtl="0">
              <a:lnSpc>
                <a:spcPct val="100000"/>
              </a:lnSpc>
              <a:spcBef>
                <a:spcPct val="20000"/>
              </a:spcBef>
              <a:spcAft>
                <a:spcPct val="0"/>
              </a:spcAft>
              <a:buSzPct val="70000"/>
              <a:buFont typeface="Wingdings" pitchFamily="2" charset="2"/>
              <a:buChar char="n"/>
              <a:defRPr baseline="0" b="0" sz="2000" i="0" u="none">
                <a:solidFill>
                  <a:schemeClr val="dk1"/>
                </a:solidFill>
                <a:latin typeface="Times New Roman" pitchFamily="18" charset="0"/>
                <a:ea typeface="宋体" pitchFamily="2" charset="-122"/>
                <a:sym typeface="Times New Roman" pitchFamily="18" charset="0"/>
              </a:defRPr>
            </a:lvl4pPr>
            <a:lvl5pPr algn="l" fontAlgn="base" indent="-228600" latinLnBrk="1" marL="2057400" rtl="0">
              <a:lnSpc>
                <a:spcPct val="100000"/>
              </a:lnSpc>
              <a:spcBef>
                <a:spcPct val="20000"/>
              </a:spcBef>
              <a:spcAft>
                <a:spcPct val="0"/>
              </a:spcAft>
              <a:buSzPct val="100000"/>
              <a:buFontTx/>
              <a:buChar char="•"/>
              <a:defRPr baseline="0" b="0" sz="2000" i="0" u="none">
                <a:solidFill>
                  <a:schemeClr val="dk1"/>
                </a:solidFill>
                <a:latin typeface="Times New Roman" pitchFamily="18" charset="0"/>
                <a:ea typeface="宋体" pitchFamily="2" charset="-122"/>
                <a:sym typeface="Times New Roman" pitchFamily="18" charset="0"/>
              </a:defRPr>
            </a:lvl5pPr>
          </a:lstStyle>
          <a:p>
            <a:pPr algn="just" eaLnBrk="1" hangingPunct="1" indent="0" latinLnBrk="1" lvl="0" marL="0">
              <a:lnSpc>
                <a:spcPct val="100000"/>
              </a:lnSpc>
              <a:spcBef>
                <a:spcPct val="0"/>
              </a:spcBef>
              <a:buFontTx/>
              <a:buNone/>
            </a:pPr>
            <a:r>
              <a:rPr altLang="en-US" lang="zh-CN">
                <a:solidFill>
                  <a:schemeClr val="dk1"/>
                </a:solidFill>
              </a:rPr>
              <a:t>例</a:t>
            </a:r>
            <a:r>
              <a:rPr altLang="zh-CN" lang="en-US">
                <a:solidFill>
                  <a:schemeClr val="dk1"/>
                </a:solidFill>
              </a:rPr>
              <a:t>4.5  </a:t>
            </a:r>
            <a:r>
              <a:rPr altLang="en-US" lang="zh-CN">
                <a:solidFill>
                  <a:schemeClr val="dk1"/>
                </a:solidFill>
              </a:rPr>
              <a:t>用分枝定界法求解</a:t>
            </a:r>
          </a:p>
          <a:p>
            <a:pPr eaLnBrk="1" hangingPunct="1" indent="0" latinLnBrk="1" lvl="0" marL="0">
              <a:buFontTx/>
              <a:buNone/>
            </a:pPr>
            <a:endParaRPr altLang="zh-CN" lang="en-US"/>
          </a:p>
        </p:txBody>
      </p:sp>
      <p:pic>
        <p:nvPicPr>
          <p:cNvPr id="2097218" name=""/>
          <p:cNvPicPr>
            <a:picLocks/>
          </p:cNvPicPr>
          <p:nvPr/>
        </p:nvPicPr>
        <p:blipFill>
          <a:blip xmlns:r="http://schemas.openxmlformats.org/officeDocument/2006/relationships" r:embed="rId1"/>
          <a:srcRect l="0" t="0" r="0" b="0"/>
          <a:stretch>
            <a:fillRect/>
          </a:stretch>
        </p:blipFill>
        <p:spPr>
          <a:xfrm rot="0">
            <a:off x="2033587" y="1628775"/>
            <a:ext cx="4483100" cy="1765300"/>
          </a:xfrm>
          <a:prstGeom prst="rect"/>
          <a:noFill/>
          <a:ln>
            <a:noFill/>
          </a:ln>
        </p:spPr>
      </p:pic>
      <p:sp>
        <p:nvSpPr>
          <p:cNvPr id="1050777" name=""/>
          <p:cNvSpPr/>
          <p:nvPr/>
        </p:nvSpPr>
        <p:spPr>
          <a:xfrm rot="0">
            <a:off x="384175" y="3357562"/>
            <a:ext cx="5178425" cy="530225"/>
          </a:xfrm>
          <a:prstGeom prst="rect"/>
          <a:noFill/>
          <a:ln>
            <a:noFill/>
          </a:ln>
        </p:spPr>
        <p:txBody>
          <a:bodyPr anchor="t" bIns="45720" lIns="91440" rIns="91440" tIns="45720" vert="horz" wrap="none">
            <a:spAutoFit/>
          </a:bodyPr>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eaLnBrk="1" hangingPunct="1" latinLnBrk="1" lvl="0">
              <a:spcBef>
                <a:spcPct val="20000"/>
              </a:spcBef>
            </a:pPr>
            <a:r>
              <a:rPr altLang="en-US" lang="zh-CN">
                <a:solidFill>
                  <a:schemeClr val="dk1"/>
                </a:solidFill>
              </a:rPr>
              <a:t>解</a:t>
            </a:r>
            <a:r>
              <a:rPr altLang="zh-CN" lang="en-US">
                <a:solidFill>
                  <a:schemeClr val="dk1"/>
                </a:solidFill>
              </a:rPr>
              <a:t>:  </a:t>
            </a:r>
            <a:r>
              <a:rPr altLang="en-US" lang="zh-CN">
                <a:solidFill>
                  <a:schemeClr val="dk1"/>
                </a:solidFill>
              </a:rPr>
              <a:t>先求对应的松弛问题（记为</a:t>
            </a:r>
            <a:r>
              <a:rPr altLang="zh-CN" i="1" lang="en-US">
                <a:solidFill>
                  <a:schemeClr val="dk1"/>
                </a:solidFill>
              </a:rPr>
              <a:t>LP</a:t>
            </a:r>
            <a:r>
              <a:rPr altLang="zh-CN" baseline="30000" lang="en-US">
                <a:solidFill>
                  <a:schemeClr val="dk1"/>
                </a:solidFill>
              </a:rPr>
              <a:t>0</a:t>
            </a:r>
            <a:r>
              <a:rPr altLang="en-US" lang="zh-CN">
                <a:solidFill>
                  <a:schemeClr val="dk1"/>
                </a:solidFill>
              </a:rPr>
              <a:t>）</a:t>
            </a:r>
          </a:p>
        </p:txBody>
      </p:sp>
      <p:pic>
        <p:nvPicPr>
          <p:cNvPr id="2097219" name=""/>
          <p:cNvPicPr>
            <a:picLocks/>
          </p:cNvPicPr>
          <p:nvPr/>
        </p:nvPicPr>
        <p:blipFill>
          <a:blip xmlns:r="http://schemas.openxmlformats.org/officeDocument/2006/relationships" r:embed="rId2"/>
          <a:srcRect l="0" t="0" r="0" b="0"/>
          <a:stretch>
            <a:fillRect/>
          </a:stretch>
        </p:blipFill>
        <p:spPr>
          <a:xfrm rot="0">
            <a:off x="2090737" y="4005262"/>
            <a:ext cx="3705225" cy="1795462"/>
          </a:xfrm>
          <a:prstGeom prst="rect"/>
          <a:noFill/>
          <a:ln>
            <a:noFill/>
          </a:ln>
        </p:spPr>
      </p:pic>
      <p:sp>
        <p:nvSpPr>
          <p:cNvPr id="1050778" name=""/>
          <p:cNvSpPr/>
          <p:nvPr/>
        </p:nvSpPr>
        <p:spPr>
          <a:xfrm rot="0">
            <a:off x="395287" y="5805487"/>
            <a:ext cx="7775575" cy="530225"/>
          </a:xfrm>
          <a:prstGeom prst="rect"/>
          <a:noFill/>
          <a:ln>
            <a:noFill/>
          </a:ln>
        </p:spPr>
        <p:txBody>
          <a:bodyPr anchor="t" bIns="45720" lIns="91440" rIns="91440" tIns="45720" vert="horz">
            <a:spAutoFit/>
          </a:bodyPr>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eaLnBrk="1" hangingPunct="1" latinLnBrk="1" lvl="0">
              <a:spcBef>
                <a:spcPct val="20000"/>
              </a:spcBef>
            </a:pPr>
            <a:r>
              <a:rPr altLang="en-US" lang="zh-CN">
                <a:solidFill>
                  <a:schemeClr val="dk1"/>
                </a:solidFill>
              </a:rPr>
              <a:t>用图解法得到最优解</a:t>
            </a:r>
            <a:r>
              <a:rPr altLang="zh-CN" i="1" lang="en-US">
                <a:solidFill>
                  <a:schemeClr val="dk1"/>
                </a:solidFill>
              </a:rPr>
              <a:t>X</a:t>
            </a:r>
            <a:r>
              <a:rPr altLang="en-US" lang="zh-CN">
                <a:solidFill>
                  <a:schemeClr val="dk1"/>
                </a:solidFill>
              </a:rPr>
              <a:t>＝</a:t>
            </a:r>
            <a:r>
              <a:rPr altLang="zh-CN" lang="en-US">
                <a:solidFill>
                  <a:schemeClr val="dk1"/>
                </a:solidFill>
              </a:rPr>
              <a:t>(3.57,7.14),</a:t>
            </a:r>
            <a:r>
              <a:rPr altLang="zh-CN" i="1" lang="en-US">
                <a:solidFill>
                  <a:schemeClr val="dk1"/>
                </a:solidFill>
              </a:rPr>
              <a:t>Z</a:t>
            </a:r>
            <a:r>
              <a:rPr altLang="zh-CN" baseline="30000" lang="en-US">
                <a:solidFill>
                  <a:schemeClr val="dk1"/>
                </a:solidFill>
              </a:rPr>
              <a:t>0</a:t>
            </a:r>
            <a:r>
              <a:rPr altLang="en-US" lang="zh-CN">
                <a:solidFill>
                  <a:schemeClr val="dk1"/>
                </a:solidFill>
              </a:rPr>
              <a:t>=35.7,如下图所示。</a:t>
            </a:r>
          </a:p>
        </p:txBody>
      </p:sp>
    </p:spTree>
  </p:cSld>
  <p:clrMapOvr>
    <a:masterClrMapping/>
  </p:clrMapOvr>
  <p:timing/>
</p:sld>
</file>

<file path=ppt/slides/slide72.xml><?xml version="1.0" encoding="utf-8"?>
<p:sld xmlns:a="http://schemas.openxmlformats.org/drawingml/2006/main" xmlns:r="http://schemas.openxmlformats.org/officeDocument/2006/relationships" xmlns:p="http://schemas.openxmlformats.org/presentationml/2006/main" showMasterSp="1">
  <p:cSld>
    <p:spTree>
      <p:nvGrpSpPr>
        <p:cNvPr id="237" name=""/>
        <p:cNvGrpSpPr/>
        <p:nvPr/>
      </p:nvGrpSpPr>
      <p:grpSpPr>
        <a:xfrm rot="0">
          <a:off x="0" y="0"/>
          <a:ext cx="0" cy="0"/>
          <a:chOff x="0" y="0"/>
          <a:chExt cx="0" cy="0"/>
        </a:xfrm>
      </p:grpSpPr>
      <p:sp>
        <p:nvSpPr>
          <p:cNvPr id="1050779" name="" descr="Large confetti"/>
          <p:cNvSpPr/>
          <p:nvPr>
            <p:ph type="title" sz="full" idx="0"/>
          </p:nvPr>
        </p:nvSpPr>
        <p:spPr>
          <a:xfrm rot="0">
            <a:off x="179387" y="115887"/>
            <a:ext cx="7345362" cy="7112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1" sz="3400" i="0" u="none">
                <a:solidFill>
                  <a:srgbClr val="003300"/>
                </a:solidFill>
                <a:latin typeface="Times New Roman" pitchFamily="18" charset="0"/>
                <a:ea typeface="宋体" pitchFamily="2" charset="-122"/>
                <a:sym typeface="Times New Roman" pitchFamily="18" charset="0"/>
              </a:defRPr>
            </a:lvl1pPr>
          </a:lstStyle>
          <a:p>
            <a:pPr eaLnBrk="1" hangingPunct="1" latinLnBrk="1" lvl="0"/>
            <a:r>
              <a:rPr altLang="en-US" lang="zh-CN">
                <a:effectLst>
                  <a:outerShdw algn="tl" blurRad="38100" dir="2700000" dist="38100">
                    <a:srgbClr val="C0C0C0"/>
                  </a:outerShdw>
                </a:effectLst>
              </a:rPr>
              <a:t>分支定界法</a:t>
            </a:r>
          </a:p>
        </p:txBody>
      </p:sp>
      <p:sp>
        <p:nvSpPr>
          <p:cNvPr id="1050780" name=""/>
          <p:cNvSpPr/>
          <p:nvPr/>
        </p:nvSpPr>
        <p:spPr>
          <a:xfrm rot="0">
            <a:off x="984250" y="2376487"/>
            <a:ext cx="180975" cy="0"/>
          </a:xfrm>
          <a:prstGeom prst="line"/>
          <a:noFill/>
          <a:ln w="9525" cap="flat" cmpd="sng">
            <a:solidFill>
              <a:schemeClr val="dk1">
                <a:alpha val="100000"/>
              </a:schemeClr>
            </a:solidFill>
            <a:prstDash val="solid"/>
            <a:round/>
          </a:ln>
        </p:spPr>
      </p:sp>
      <p:sp>
        <p:nvSpPr>
          <p:cNvPr id="1050781" name=""/>
          <p:cNvSpPr/>
          <p:nvPr/>
        </p:nvSpPr>
        <p:spPr>
          <a:xfrm rot="0" flipV="1">
            <a:off x="5006975" y="6148387"/>
            <a:ext cx="0" cy="171450"/>
          </a:xfrm>
          <a:prstGeom prst="line"/>
          <a:noFill/>
          <a:ln w="9525" cap="flat" cmpd="sng">
            <a:solidFill>
              <a:schemeClr val="dk1">
                <a:alpha val="100000"/>
              </a:schemeClr>
            </a:solidFill>
            <a:prstDash val="solid"/>
            <a:round/>
          </a:ln>
        </p:spPr>
      </p:sp>
      <p:sp>
        <p:nvSpPr>
          <p:cNvPr id="1050782" name=""/>
          <p:cNvSpPr/>
          <p:nvPr/>
        </p:nvSpPr>
        <p:spPr>
          <a:xfrm rot="0">
            <a:off x="615950" y="2060575"/>
            <a:ext cx="5670550" cy="4629150"/>
          </a:xfrm>
          <a:prstGeom prst="line"/>
          <a:noFill/>
          <a:ln w="28575" cap="flat" cmpd="sng">
            <a:solidFill>
              <a:schemeClr val="dk1">
                <a:alpha val="100000"/>
              </a:schemeClr>
            </a:solidFill>
            <a:prstDash val="solid"/>
            <a:round/>
          </a:ln>
        </p:spPr>
      </p:sp>
      <p:sp>
        <p:nvSpPr>
          <p:cNvPr id="1050783" name=""/>
          <p:cNvSpPr txBox="1"/>
          <p:nvPr/>
        </p:nvSpPr>
        <p:spPr>
          <a:xfrm rot="0">
            <a:off x="4610100" y="6243637"/>
            <a:ext cx="914400" cy="577850"/>
          </a:xfrm>
          <a:prstGeom prst="rect"/>
          <a:noFill/>
          <a:ln>
            <a:noFill/>
          </a:ln>
        </p:spPr>
        <p:txBody>
          <a:bodyPr anchor="t" bIns="106674" lIns="213348" rIns="213348" tIns="106674" vert="horz">
            <a:spAutoFit/>
          </a:bodyPr>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eaLnBrk="1" hangingPunct="1" latinLnBrk="1" lvl="0">
              <a:lnSpc>
                <a:spcPct val="100000"/>
              </a:lnSpc>
              <a:buFontTx/>
              <a:buNone/>
            </a:pPr>
            <a:r>
              <a:rPr altLang="zh-CN" lang="en-US">
                <a:ea typeface="宋体" pitchFamily="2" charset="-122"/>
              </a:rPr>
              <a:t>10</a:t>
            </a:r>
          </a:p>
        </p:txBody>
      </p:sp>
      <p:sp>
        <p:nvSpPr>
          <p:cNvPr id="1050784" name=""/>
          <p:cNvSpPr txBox="1"/>
          <p:nvPr/>
        </p:nvSpPr>
        <p:spPr>
          <a:xfrm rot="0">
            <a:off x="342900" y="2128837"/>
            <a:ext cx="914400" cy="577850"/>
          </a:xfrm>
          <a:prstGeom prst="rect"/>
          <a:noFill/>
          <a:ln>
            <a:noFill/>
          </a:ln>
        </p:spPr>
        <p:txBody>
          <a:bodyPr anchor="t" bIns="106674" lIns="213348" rIns="213348" tIns="106674" vert="horz">
            <a:spAutoFit/>
          </a:bodyPr>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eaLnBrk="1" hangingPunct="1" latinLnBrk="1" lvl="0">
              <a:lnSpc>
                <a:spcPct val="100000"/>
              </a:lnSpc>
              <a:buFontTx/>
              <a:buNone/>
            </a:pPr>
            <a:r>
              <a:rPr altLang="zh-CN" lang="en-US">
                <a:ea typeface="宋体" pitchFamily="2" charset="-122"/>
              </a:rPr>
              <a:t>10</a:t>
            </a:r>
          </a:p>
        </p:txBody>
      </p:sp>
      <p:pic>
        <p:nvPicPr>
          <p:cNvPr id="2097220" name=""/>
          <p:cNvPicPr>
            <a:picLocks/>
          </p:cNvPicPr>
          <p:nvPr/>
        </p:nvPicPr>
        <p:blipFill>
          <a:blip xmlns:r="http://schemas.openxmlformats.org/officeDocument/2006/relationships" r:embed="rId1"/>
          <a:srcRect l="0" t="0" r="0" b="0"/>
          <a:stretch>
            <a:fillRect/>
          </a:stretch>
        </p:blipFill>
        <p:spPr>
          <a:xfrm rot="0">
            <a:off x="2051050" y="1196975"/>
            <a:ext cx="2433637" cy="533400"/>
          </a:xfrm>
          <a:prstGeom prst="rect"/>
          <a:noFill/>
          <a:ln>
            <a:noFill/>
          </a:ln>
        </p:spPr>
      </p:pic>
      <p:sp>
        <p:nvSpPr>
          <p:cNvPr id="1050785" name=""/>
          <p:cNvSpPr/>
          <p:nvPr/>
        </p:nvSpPr>
        <p:spPr>
          <a:xfrm rot="0">
            <a:off x="2079625" y="1690687"/>
            <a:ext cx="2562225" cy="0"/>
          </a:xfrm>
          <a:prstGeom prst="line"/>
          <a:noFill/>
          <a:ln w="9525" cap="flat" cmpd="sng">
            <a:solidFill>
              <a:schemeClr val="dk1">
                <a:alpha val="100000"/>
              </a:schemeClr>
            </a:solidFill>
            <a:prstDash val="solid"/>
            <a:round/>
          </a:ln>
        </p:spPr>
      </p:sp>
      <p:sp>
        <p:nvSpPr>
          <p:cNvPr id="1050786" name=""/>
          <p:cNvSpPr/>
          <p:nvPr/>
        </p:nvSpPr>
        <p:spPr>
          <a:xfrm rot="0" flipH="1">
            <a:off x="1530350" y="1690687"/>
            <a:ext cx="549275" cy="514350"/>
          </a:xfrm>
          <a:prstGeom prst="line"/>
          <a:noFill/>
          <a:ln w="12700" cap="flat" cmpd="sng">
            <a:solidFill>
              <a:schemeClr val="dk1">
                <a:alpha val="100000"/>
              </a:schemeClr>
            </a:solidFill>
            <a:prstDash val="solid"/>
            <a:round/>
            <a:tailEnd type="triangle" w="med" len="med"/>
          </a:ln>
        </p:spPr>
      </p:sp>
      <p:pic>
        <p:nvPicPr>
          <p:cNvPr id="2097221" name=""/>
          <p:cNvPicPr>
            <a:picLocks/>
          </p:cNvPicPr>
          <p:nvPr/>
        </p:nvPicPr>
        <p:blipFill>
          <a:blip xmlns:r="http://schemas.openxmlformats.org/officeDocument/2006/relationships" r:embed="rId2"/>
          <a:srcRect l="0" t="0" r="0" b="0"/>
          <a:stretch>
            <a:fillRect/>
          </a:stretch>
        </p:blipFill>
        <p:spPr>
          <a:xfrm rot="0">
            <a:off x="5132387" y="4221162"/>
            <a:ext cx="2247900" cy="566737"/>
          </a:xfrm>
          <a:prstGeom prst="rect"/>
          <a:noFill/>
          <a:ln>
            <a:noFill/>
          </a:ln>
        </p:spPr>
      </p:pic>
      <p:sp>
        <p:nvSpPr>
          <p:cNvPr id="1050787" name=""/>
          <p:cNvSpPr/>
          <p:nvPr/>
        </p:nvSpPr>
        <p:spPr>
          <a:xfrm rot="0">
            <a:off x="5187950" y="4776787"/>
            <a:ext cx="2197100" cy="0"/>
          </a:xfrm>
          <a:prstGeom prst="line"/>
          <a:noFill/>
          <a:ln w="12700" cap="flat" cmpd="sng">
            <a:solidFill>
              <a:schemeClr val="dk1">
                <a:alpha val="100000"/>
              </a:schemeClr>
            </a:solidFill>
            <a:prstDash val="solid"/>
            <a:round/>
          </a:ln>
        </p:spPr>
      </p:sp>
      <p:sp>
        <p:nvSpPr>
          <p:cNvPr id="1050788" name=""/>
          <p:cNvSpPr/>
          <p:nvPr/>
        </p:nvSpPr>
        <p:spPr>
          <a:xfrm rot="0" flipH="1">
            <a:off x="4641850" y="4776787"/>
            <a:ext cx="546100" cy="514350"/>
          </a:xfrm>
          <a:prstGeom prst="line"/>
          <a:noFill/>
          <a:ln w="12700" cap="flat" cmpd="sng">
            <a:solidFill>
              <a:schemeClr val="dk1">
                <a:alpha val="100000"/>
              </a:schemeClr>
            </a:solidFill>
            <a:prstDash val="solid"/>
            <a:round/>
            <a:tailEnd type="triangle" w="med" len="med"/>
          </a:ln>
        </p:spPr>
      </p:sp>
      <p:sp>
        <p:nvSpPr>
          <p:cNvPr id="1050789" name=""/>
          <p:cNvSpPr/>
          <p:nvPr/>
        </p:nvSpPr>
        <p:spPr>
          <a:xfrm rot="0">
            <a:off x="984250" y="2376487"/>
            <a:ext cx="180975" cy="0"/>
          </a:xfrm>
          <a:prstGeom prst="line"/>
          <a:noFill/>
          <a:ln w="9525" cap="flat" cmpd="sng">
            <a:solidFill>
              <a:schemeClr val="dk1">
                <a:alpha val="100000"/>
              </a:schemeClr>
            </a:solidFill>
            <a:prstDash val="solid"/>
            <a:round/>
          </a:ln>
        </p:spPr>
      </p:sp>
      <p:sp>
        <p:nvSpPr>
          <p:cNvPr id="1050790" name=""/>
          <p:cNvSpPr/>
          <p:nvPr/>
        </p:nvSpPr>
        <p:spPr>
          <a:xfrm rot="0">
            <a:off x="3727450" y="2052637"/>
            <a:ext cx="3930650" cy="990600"/>
          </a:xfrm>
          <a:prstGeom prst="borderCallout2">
            <a:avLst>
              <a:gd name="adj1" fmla="val 23079"/>
              <a:gd name="adj2" fmla="val -3875"/>
              <a:gd name="adj3" fmla="val 23079"/>
              <a:gd name="adj4" fmla="val -20435"/>
              <a:gd name="adj5" fmla="val 125963"/>
              <a:gd name="adj6" fmla="val -37722"/>
            </a:avLst>
          </a:prstGeom>
          <a:solidFill>
            <a:srgbClr val="FFFFCC"/>
          </a:solidFill>
          <a:ln w="12700" cap="flat" cmpd="sng">
            <a:solidFill>
              <a:srgbClr val="FF3399">
                <a:alpha val="100000"/>
              </a:srgbClr>
            </a:solidFill>
            <a:prstDash val="solid"/>
            <a:round/>
            <a:headEnd type="triangle" w="sm" len="med"/>
          </a:ln>
        </p:spPr>
        <p:txBody>
          <a:bodyPr anchor="t" bIns="106674" lIns="213348" rIns="213348" tIns="106674" vert="horz"/>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eaLnBrk="1" hangingPunct="1" latinLnBrk="1" lvl="0">
              <a:lnSpc>
                <a:spcPct val="100000"/>
              </a:lnSpc>
              <a:spcBef>
                <a:spcPct val="0"/>
              </a:spcBef>
              <a:buFontTx/>
              <a:buNone/>
            </a:pPr>
            <a:r>
              <a:rPr altLang="en-US" lang="zh-CN">
                <a:ea typeface="楷体_GB2312" pitchFamily="49" charset="-122"/>
              </a:rPr>
              <a:t>松弛问题</a:t>
            </a:r>
            <a:r>
              <a:rPr altLang="zh-CN" i="1" lang="en-US">
                <a:ea typeface="楷体_GB2312" pitchFamily="49" charset="-122"/>
              </a:rPr>
              <a:t>LP</a:t>
            </a:r>
            <a:r>
              <a:rPr altLang="en-US" lang="zh-CN">
                <a:ea typeface="楷体_GB2312" pitchFamily="49" charset="-122"/>
              </a:rPr>
              <a:t>0的最优解</a:t>
            </a:r>
            <a:r>
              <a:rPr altLang="zh-CN" i="1" lang="en-US">
                <a:ea typeface="宋体" pitchFamily="2" charset="-122"/>
              </a:rPr>
              <a:t>X</a:t>
            </a:r>
            <a:r>
              <a:rPr altLang="zh-CN" lang="en-US">
                <a:ea typeface="宋体" pitchFamily="2" charset="-122"/>
              </a:rPr>
              <a:t>=(3.57,7.14),Z</a:t>
            </a:r>
            <a:r>
              <a:rPr altLang="zh-CN" baseline="30000" lang="en-US">
                <a:ea typeface="宋体" pitchFamily="2" charset="-122"/>
              </a:rPr>
              <a:t>0</a:t>
            </a:r>
            <a:r>
              <a:rPr altLang="zh-CN" lang="en-US">
                <a:ea typeface="宋体" pitchFamily="2" charset="-122"/>
              </a:rPr>
              <a:t>=35.7</a:t>
            </a:r>
          </a:p>
        </p:txBody>
      </p:sp>
      <p:grpSp>
        <p:nvGrpSpPr>
          <p:cNvPr id="238" name=""/>
          <p:cNvGrpSpPr/>
          <p:nvPr/>
        </p:nvGrpSpPr>
        <p:grpSpPr>
          <a:xfrm rot="0">
            <a:off x="984250" y="2366962"/>
            <a:ext cx="3289300" cy="3952875"/>
            <a:chOff x="288" y="624"/>
            <a:chExt cx="864" cy="1104"/>
          </a:xfrm>
        </p:grpSpPr>
        <p:sp>
          <p:nvSpPr>
            <p:cNvPr id="1050791" name=""/>
            <p:cNvSpPr/>
            <p:nvPr/>
          </p:nvSpPr>
          <p:spPr>
            <a:xfrm rot="0">
              <a:off x="288" y="624"/>
              <a:ext cx="336" cy="288"/>
            </a:xfrm>
            <a:prstGeom prst="rtTriangle"/>
            <a:solidFill>
              <a:srgbClr val="9966FF"/>
            </a:solidFill>
            <a:ln>
              <a:noFill/>
            </a:ln>
          </p:spPr>
          <p:txBody>
            <a:bodyPr anchor="ctr" bIns="45720" lIns="91440" rIns="91440" tIns="45720" vert="horz" wrap="none"/>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eaLnBrk="1" hangingPunct="1" latinLnBrk="1" lvl="0"/>
              <a:endParaRPr altLang="en-US" lang="zh-CN"/>
            </a:p>
          </p:txBody>
        </p:sp>
        <p:sp>
          <p:nvSpPr>
            <p:cNvPr id="1050792" name=""/>
            <p:cNvSpPr/>
            <p:nvPr/>
          </p:nvSpPr>
          <p:spPr>
            <a:xfrm rot="0">
              <a:off x="288" y="912"/>
              <a:ext cx="336" cy="816"/>
            </a:xfrm>
            <a:prstGeom prst="rect"/>
            <a:solidFill>
              <a:srgbClr val="9966FF"/>
            </a:solidFill>
            <a:ln>
              <a:noFill/>
            </a:ln>
          </p:spPr>
          <p:txBody>
            <a:bodyPr anchor="ctr" bIns="45720" lIns="91440" rIns="91440" tIns="45720" vert="horz" wrap="none"/>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eaLnBrk="1" hangingPunct="1" latinLnBrk="1" lvl="0"/>
              <a:endParaRPr altLang="en-US" lang="zh-CN"/>
            </a:p>
          </p:txBody>
        </p:sp>
        <p:sp>
          <p:nvSpPr>
            <p:cNvPr id="1050793" name=""/>
            <p:cNvSpPr/>
            <p:nvPr/>
          </p:nvSpPr>
          <p:spPr>
            <a:xfrm rot="0">
              <a:off x="624" y="912"/>
              <a:ext cx="528" cy="816"/>
            </a:xfrm>
            <a:prstGeom prst="rtTriangle"/>
            <a:solidFill>
              <a:srgbClr val="9966FF"/>
            </a:solidFill>
            <a:ln>
              <a:noFill/>
            </a:ln>
          </p:spPr>
          <p:txBody>
            <a:bodyPr anchor="ctr" bIns="45720" lIns="91440" rIns="91440" tIns="45720" vert="horz" wrap="none"/>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eaLnBrk="1" hangingPunct="1" latinLnBrk="1" lvl="0"/>
              <a:endParaRPr altLang="en-US" lang="zh-CN"/>
            </a:p>
          </p:txBody>
        </p:sp>
      </p:grpSp>
      <p:sp>
        <p:nvSpPr>
          <p:cNvPr id="1050794" name=""/>
          <p:cNvSpPr/>
          <p:nvPr/>
        </p:nvSpPr>
        <p:spPr>
          <a:xfrm rot="0" flipH="1" flipV="1">
            <a:off x="971550" y="1341437"/>
            <a:ext cx="12700" cy="5149850"/>
          </a:xfrm>
          <a:prstGeom prst="line"/>
          <a:noFill/>
          <a:ln w="28575" cap="flat" cmpd="sng">
            <a:solidFill>
              <a:schemeClr val="dk1">
                <a:alpha val="100000"/>
              </a:schemeClr>
            </a:solidFill>
            <a:prstDash val="solid"/>
            <a:round/>
            <a:tailEnd type="triangle" w="med" len="med"/>
          </a:ln>
        </p:spPr>
      </p:sp>
      <p:sp>
        <p:nvSpPr>
          <p:cNvPr id="1050795" name=""/>
          <p:cNvSpPr/>
          <p:nvPr/>
        </p:nvSpPr>
        <p:spPr>
          <a:xfrm rot="0">
            <a:off x="434975" y="6319837"/>
            <a:ext cx="8045450" cy="0"/>
          </a:xfrm>
          <a:prstGeom prst="line"/>
          <a:noFill/>
          <a:ln w="28575" cap="flat" cmpd="sng">
            <a:solidFill>
              <a:schemeClr val="dk1">
                <a:alpha val="100000"/>
              </a:schemeClr>
            </a:solidFill>
            <a:prstDash val="solid"/>
            <a:round/>
            <a:tailEnd type="triangle" w="med" len="med"/>
          </a:ln>
        </p:spPr>
      </p:sp>
      <p:sp>
        <p:nvSpPr>
          <p:cNvPr id="1050796" name=""/>
          <p:cNvSpPr/>
          <p:nvPr/>
        </p:nvSpPr>
        <p:spPr>
          <a:xfrm rot="0">
            <a:off x="684212" y="1196975"/>
            <a:ext cx="3957637" cy="5637212"/>
          </a:xfrm>
          <a:prstGeom prst="line"/>
          <a:noFill/>
          <a:ln w="28575" cap="flat" cmpd="sng">
            <a:solidFill>
              <a:schemeClr val="dk1">
                <a:alpha val="100000"/>
              </a:schemeClr>
            </a:solidFill>
            <a:prstDash val="solid"/>
            <a:round/>
          </a:ln>
        </p:spPr>
      </p:sp>
      <p:sp>
        <p:nvSpPr>
          <p:cNvPr id="1050797" name=""/>
          <p:cNvSpPr txBox="1"/>
          <p:nvPr/>
        </p:nvSpPr>
        <p:spPr>
          <a:xfrm rot="0">
            <a:off x="8175625" y="6196012"/>
            <a:ext cx="762000" cy="577850"/>
          </a:xfrm>
          <a:prstGeom prst="rect"/>
          <a:noFill/>
          <a:ln>
            <a:noFill/>
          </a:ln>
        </p:spPr>
        <p:txBody>
          <a:bodyPr anchor="t" bIns="106674" lIns="213348" rIns="213348" tIns="106674" vert="horz">
            <a:spAutoFit/>
          </a:bodyPr>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eaLnBrk="1" hangingPunct="1" latinLnBrk="1" lvl="0">
              <a:lnSpc>
                <a:spcPct val="100000"/>
              </a:lnSpc>
              <a:spcBef>
                <a:spcPct val="0"/>
              </a:spcBef>
              <a:buFontTx/>
              <a:buNone/>
            </a:pPr>
            <a:r>
              <a:rPr altLang="zh-CN" i="1" lang="en-US">
                <a:ea typeface="宋体" pitchFamily="2" charset="-122"/>
              </a:rPr>
              <a:t>x</a:t>
            </a:r>
            <a:r>
              <a:rPr altLang="zh-CN" baseline="-25000" lang="en-US">
                <a:ea typeface="宋体" pitchFamily="2" charset="-122"/>
              </a:rPr>
              <a:t>1</a:t>
            </a:r>
          </a:p>
        </p:txBody>
      </p:sp>
      <p:sp>
        <p:nvSpPr>
          <p:cNvPr id="1050798" name=""/>
          <p:cNvSpPr txBox="1"/>
          <p:nvPr/>
        </p:nvSpPr>
        <p:spPr>
          <a:xfrm rot="0">
            <a:off x="344487" y="1052512"/>
            <a:ext cx="914400" cy="577850"/>
          </a:xfrm>
          <a:prstGeom prst="rect"/>
          <a:noFill/>
          <a:ln>
            <a:noFill/>
          </a:ln>
        </p:spPr>
        <p:txBody>
          <a:bodyPr anchor="t" bIns="106674" lIns="213348" rIns="213348" tIns="106674" vert="horz">
            <a:spAutoFit/>
          </a:bodyPr>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eaLnBrk="1" hangingPunct="1" latinLnBrk="1" lvl="0">
              <a:lnSpc>
                <a:spcPct val="100000"/>
              </a:lnSpc>
              <a:spcBef>
                <a:spcPct val="0"/>
              </a:spcBef>
              <a:buFontTx/>
              <a:buNone/>
            </a:pPr>
            <a:r>
              <a:rPr altLang="zh-CN" i="1" lang="en-US">
                <a:ea typeface="宋体" pitchFamily="2" charset="-122"/>
              </a:rPr>
              <a:t>x</a:t>
            </a:r>
            <a:r>
              <a:rPr altLang="zh-CN" baseline="-25000" lang="en-US">
                <a:ea typeface="宋体" pitchFamily="2" charset="-122"/>
              </a:rPr>
              <a:t>2</a:t>
            </a:r>
          </a:p>
        </p:txBody>
      </p:sp>
      <p:sp>
        <p:nvSpPr>
          <p:cNvPr id="1050799" name=""/>
          <p:cNvSpPr txBox="1"/>
          <p:nvPr/>
        </p:nvSpPr>
        <p:spPr>
          <a:xfrm rot="0">
            <a:off x="495300" y="6142037"/>
            <a:ext cx="577850" cy="577850"/>
          </a:xfrm>
          <a:prstGeom prst="rect"/>
          <a:noFill/>
          <a:ln>
            <a:noFill/>
          </a:ln>
        </p:spPr>
        <p:txBody>
          <a:bodyPr anchor="t" bIns="106674" lIns="213348" rIns="213348" tIns="106674" vert="horz" wrap="none">
            <a:spAutoFit/>
          </a:bodyPr>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eaLnBrk="1" hangingPunct="1" latinLnBrk="1" lvl="0">
              <a:lnSpc>
                <a:spcPct val="100000"/>
              </a:lnSpc>
              <a:spcBef>
                <a:spcPct val="0"/>
              </a:spcBef>
              <a:buFontTx/>
              <a:buNone/>
            </a:pPr>
            <a:r>
              <a:rPr altLang="zh-CN" i="1" lang="en-US">
                <a:ea typeface="宋体" pitchFamily="2" charset="-122"/>
              </a:rPr>
              <a:t>o</a:t>
            </a:r>
          </a:p>
        </p:txBody>
      </p:sp>
      <p:sp>
        <p:nvSpPr>
          <p:cNvPr id="1050800" name=""/>
          <p:cNvSpPr txBox="1"/>
          <p:nvPr/>
        </p:nvSpPr>
        <p:spPr>
          <a:xfrm rot="0">
            <a:off x="800100" y="1912937"/>
            <a:ext cx="628650" cy="577850"/>
          </a:xfrm>
          <a:prstGeom prst="rect"/>
          <a:noFill/>
          <a:ln>
            <a:noFill/>
          </a:ln>
        </p:spPr>
        <p:txBody>
          <a:bodyPr anchor="t" bIns="106674" lIns="213348" rIns="213348" tIns="106674" vert="horz" wrap="none">
            <a:spAutoFit/>
          </a:bodyPr>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eaLnBrk="1" hangingPunct="1" latinLnBrk="1" lvl="0">
              <a:lnSpc>
                <a:spcPct val="100000"/>
              </a:lnSpc>
              <a:spcBef>
                <a:spcPct val="0"/>
              </a:spcBef>
              <a:buFontTx/>
              <a:buNone/>
            </a:pPr>
            <a:r>
              <a:rPr altLang="zh-CN" i="1" lang="en-US">
                <a:ea typeface="宋体" pitchFamily="2" charset="-122"/>
              </a:rPr>
              <a:t>A</a:t>
            </a:r>
          </a:p>
        </p:txBody>
      </p:sp>
      <p:sp>
        <p:nvSpPr>
          <p:cNvPr id="1050801" name=""/>
          <p:cNvSpPr txBox="1"/>
          <p:nvPr/>
        </p:nvSpPr>
        <p:spPr>
          <a:xfrm rot="0">
            <a:off x="2225675" y="3024187"/>
            <a:ext cx="628650" cy="577850"/>
          </a:xfrm>
          <a:prstGeom prst="rect"/>
          <a:noFill/>
          <a:ln>
            <a:noFill/>
          </a:ln>
        </p:spPr>
        <p:txBody>
          <a:bodyPr anchor="t" bIns="106674" lIns="213348" rIns="213348" tIns="106674" vert="horz" wrap="none">
            <a:spAutoFit/>
          </a:bodyPr>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eaLnBrk="1" hangingPunct="1" latinLnBrk="1" lvl="0">
              <a:lnSpc>
                <a:spcPct val="100000"/>
              </a:lnSpc>
              <a:spcBef>
                <a:spcPct val="0"/>
              </a:spcBef>
              <a:buFontTx/>
              <a:buNone/>
            </a:pPr>
            <a:r>
              <a:rPr altLang="zh-CN" i="1" lang="en-US">
                <a:ea typeface="宋体" pitchFamily="2" charset="-122"/>
              </a:rPr>
              <a:t>B</a:t>
            </a:r>
          </a:p>
        </p:txBody>
      </p:sp>
      <p:sp>
        <p:nvSpPr>
          <p:cNvPr id="1050802" name=""/>
          <p:cNvSpPr txBox="1"/>
          <p:nvPr/>
        </p:nvSpPr>
        <p:spPr>
          <a:xfrm rot="0">
            <a:off x="4054475" y="5767387"/>
            <a:ext cx="628650" cy="577850"/>
          </a:xfrm>
          <a:prstGeom prst="rect"/>
          <a:noFill/>
          <a:ln>
            <a:noFill/>
          </a:ln>
        </p:spPr>
        <p:txBody>
          <a:bodyPr anchor="t" bIns="106674" lIns="213348" rIns="213348" tIns="106674" vert="horz" wrap="none">
            <a:spAutoFit/>
          </a:bodyPr>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eaLnBrk="1" hangingPunct="1" latinLnBrk="1" lvl="0">
              <a:lnSpc>
                <a:spcPct val="100000"/>
              </a:lnSpc>
              <a:spcBef>
                <a:spcPct val="0"/>
              </a:spcBef>
              <a:buFontTx/>
              <a:buNone/>
            </a:pPr>
            <a:r>
              <a:rPr altLang="zh-CN" i="1" lang="en-US">
                <a:ea typeface="宋体" pitchFamily="2" charset="-122"/>
              </a:rPr>
              <a:t>C</a:t>
            </a:r>
          </a:p>
        </p:txBody>
      </p:sp>
    </p:spTree>
  </p:cSld>
  <p:clrMapOvr>
    <a:masterClrMapping/>
  </p:clrMapOvr>
  <p:timing/>
</p:sld>
</file>

<file path=ppt/slides/slide73.xml><?xml version="1.0" encoding="utf-8"?>
<p:sld xmlns:a="http://schemas.openxmlformats.org/drawingml/2006/main" xmlns:r="http://schemas.openxmlformats.org/officeDocument/2006/relationships" xmlns:p="http://schemas.openxmlformats.org/presentationml/2006/main" showMasterSp="1">
  <p:cSld>
    <p:spTree>
      <p:nvGrpSpPr>
        <p:cNvPr id="239" name=""/>
        <p:cNvGrpSpPr/>
        <p:nvPr/>
      </p:nvGrpSpPr>
      <p:grpSpPr>
        <a:xfrm rot="0">
          <a:off x="0" y="0"/>
          <a:ext cx="0" cy="0"/>
          <a:chOff x="0" y="0"/>
          <a:chExt cx="0" cy="0"/>
        </a:xfrm>
      </p:grpSpPr>
      <p:sp>
        <p:nvSpPr>
          <p:cNvPr id="1050803" name="" descr="Large confetti"/>
          <p:cNvSpPr/>
          <p:nvPr>
            <p:ph type="title" sz="full" idx="0"/>
          </p:nvPr>
        </p:nvSpPr>
        <p:spPr>
          <a:xfrm rot="0">
            <a:off x="179387" y="115887"/>
            <a:ext cx="7345362" cy="7112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1" sz="3400" i="0" u="none">
                <a:solidFill>
                  <a:srgbClr val="003300"/>
                </a:solidFill>
                <a:latin typeface="Times New Roman" pitchFamily="18" charset="0"/>
                <a:ea typeface="宋体" pitchFamily="2" charset="-122"/>
                <a:sym typeface="Times New Roman" pitchFamily="18" charset="0"/>
              </a:defRPr>
            </a:lvl1pPr>
          </a:lstStyle>
          <a:p>
            <a:pPr eaLnBrk="1" hangingPunct="1" latinLnBrk="1" lvl="0"/>
            <a:r>
              <a:rPr altLang="en-US" lang="zh-CN">
                <a:effectLst>
                  <a:outerShdw algn="tl" blurRad="38100" dir="2700000" dist="38100">
                    <a:srgbClr val="C0C0C0"/>
                  </a:outerShdw>
                </a:effectLst>
              </a:rPr>
              <a:t>分支定界法</a:t>
            </a:r>
          </a:p>
        </p:txBody>
      </p:sp>
      <p:pic>
        <p:nvPicPr>
          <p:cNvPr id="2097222" name=""/>
          <p:cNvPicPr>
            <a:picLocks/>
          </p:cNvPicPr>
          <p:nvPr>
            <p:ph type="body" sz="full" idx="1"/>
          </p:nvPr>
        </p:nvPicPr>
        <p:blipFill>
          <a:blip xmlns:r="http://schemas.openxmlformats.org/officeDocument/2006/relationships" r:embed="rId1"/>
          <a:srcRect l="0" t="0" r="0" b="0"/>
          <a:stretch>
            <a:fillRect/>
          </a:stretch>
        </p:blipFill>
        <p:spPr>
          <a:xfrm rot="0">
            <a:off x="1908175" y="1103312"/>
            <a:ext cx="5761037" cy="468312"/>
          </a:xfrm>
          <a:prstGeom prst="rect"/>
          <a:noFill/>
          <a:ln>
            <a:noFill/>
          </a:ln>
        </p:spPr>
      </p:pic>
      <p:sp>
        <p:nvSpPr>
          <p:cNvPr id="1050804" name=""/>
          <p:cNvSpPr/>
          <p:nvPr/>
        </p:nvSpPr>
        <p:spPr>
          <a:xfrm rot="0">
            <a:off x="2536825" y="3740150"/>
            <a:ext cx="1828800" cy="2663825"/>
          </a:xfrm>
          <a:prstGeom prst="rtTriangle"/>
          <a:solidFill>
            <a:srgbClr val="FFFF00"/>
          </a:solidFill>
          <a:ln>
            <a:noFill/>
          </a:ln>
        </p:spPr>
        <p:txBody>
          <a:bodyPr anchor="ctr" bIns="45720" lIns="91440" rIns="91440" tIns="45720" vert="horz" wrap="none"/>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eaLnBrk="1" hangingPunct="1" latinLnBrk="1" lvl="0"/>
            <a:endParaRPr altLang="en-US" lang="zh-CN"/>
          </a:p>
        </p:txBody>
      </p:sp>
      <p:grpSp>
        <p:nvGrpSpPr>
          <p:cNvPr id="240" name=""/>
          <p:cNvGrpSpPr/>
          <p:nvPr/>
        </p:nvGrpSpPr>
        <p:grpSpPr>
          <a:xfrm rot="0">
            <a:off x="1012825" y="2368550"/>
            <a:ext cx="1066800" cy="4044950"/>
            <a:chOff x="336" y="672"/>
            <a:chExt cx="336" cy="1267"/>
          </a:xfrm>
        </p:grpSpPr>
        <p:sp>
          <p:nvSpPr>
            <p:cNvPr id="1050805" name=""/>
            <p:cNvSpPr/>
            <p:nvPr/>
          </p:nvSpPr>
          <p:spPr>
            <a:xfrm rot="0">
              <a:off x="336" y="672"/>
              <a:ext cx="336" cy="288"/>
            </a:xfrm>
            <a:prstGeom prst="rtTriangle"/>
            <a:solidFill>
              <a:srgbClr val="0099FF"/>
            </a:solidFill>
            <a:ln>
              <a:noFill/>
            </a:ln>
          </p:spPr>
          <p:txBody>
            <a:bodyPr anchor="ctr" bIns="45720" lIns="91440" rIns="91440" tIns="45720" vert="horz" wrap="none"/>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eaLnBrk="1" hangingPunct="1" latinLnBrk="1" lvl="0"/>
              <a:endParaRPr altLang="en-US" lang="zh-CN"/>
            </a:p>
          </p:txBody>
        </p:sp>
        <p:sp>
          <p:nvSpPr>
            <p:cNvPr id="1050806" name=""/>
            <p:cNvSpPr/>
            <p:nvPr/>
          </p:nvSpPr>
          <p:spPr>
            <a:xfrm rot="0">
              <a:off x="336" y="960"/>
              <a:ext cx="336" cy="979"/>
            </a:xfrm>
            <a:prstGeom prst="rect"/>
            <a:solidFill>
              <a:srgbClr val="0099FF"/>
            </a:solidFill>
            <a:ln>
              <a:noFill/>
            </a:ln>
          </p:spPr>
          <p:txBody>
            <a:bodyPr anchor="ctr" bIns="45720" lIns="91440" rIns="91440" tIns="45720" vert="horz" wrap="none"/>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eaLnBrk="1" hangingPunct="1" latinLnBrk="1" lvl="0"/>
              <a:endParaRPr altLang="en-US" lang="zh-CN"/>
            </a:p>
          </p:txBody>
        </p:sp>
      </p:grpSp>
      <p:sp>
        <p:nvSpPr>
          <p:cNvPr id="1050807" name=""/>
          <p:cNvSpPr/>
          <p:nvPr/>
        </p:nvSpPr>
        <p:spPr>
          <a:xfrm rot="0">
            <a:off x="676275" y="2120900"/>
            <a:ext cx="5518150" cy="4514850"/>
          </a:xfrm>
          <a:prstGeom prst="line"/>
          <a:noFill/>
          <a:ln w="28575" cap="flat" cmpd="sng">
            <a:solidFill>
              <a:schemeClr val="dk1">
                <a:alpha val="100000"/>
              </a:schemeClr>
            </a:solidFill>
            <a:prstDash val="solid"/>
            <a:round/>
          </a:ln>
        </p:spPr>
      </p:sp>
      <p:sp>
        <p:nvSpPr>
          <p:cNvPr id="1050808" name=""/>
          <p:cNvSpPr txBox="1"/>
          <p:nvPr/>
        </p:nvSpPr>
        <p:spPr>
          <a:xfrm rot="0">
            <a:off x="403225" y="2216150"/>
            <a:ext cx="914400" cy="577850"/>
          </a:xfrm>
          <a:prstGeom prst="rect"/>
          <a:noFill/>
          <a:ln>
            <a:noFill/>
          </a:ln>
        </p:spPr>
        <p:txBody>
          <a:bodyPr anchor="t" bIns="106674" lIns="213348" rIns="213348" tIns="106674" vert="horz">
            <a:spAutoFit/>
          </a:bodyPr>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eaLnBrk="1" hangingPunct="1" latinLnBrk="1" lvl="0">
              <a:lnSpc>
                <a:spcPct val="100000"/>
              </a:lnSpc>
              <a:buFontTx/>
              <a:buNone/>
            </a:pPr>
            <a:r>
              <a:rPr altLang="zh-CN" lang="en-US">
                <a:solidFill>
                  <a:schemeClr val="dk1"/>
                </a:solidFill>
                <a:ea typeface="宋体" pitchFamily="2" charset="-122"/>
              </a:rPr>
              <a:t>10</a:t>
            </a:r>
          </a:p>
        </p:txBody>
      </p:sp>
      <p:sp>
        <p:nvSpPr>
          <p:cNvPr id="1050809" name=""/>
          <p:cNvSpPr/>
          <p:nvPr/>
        </p:nvSpPr>
        <p:spPr>
          <a:xfrm rot="0">
            <a:off x="1012825" y="2368550"/>
            <a:ext cx="180975" cy="0"/>
          </a:xfrm>
          <a:prstGeom prst="line"/>
          <a:noFill/>
          <a:ln w="9525" cap="flat" cmpd="sng">
            <a:solidFill>
              <a:schemeClr val="dk1">
                <a:alpha val="100000"/>
              </a:schemeClr>
            </a:solidFill>
            <a:prstDash val="solid"/>
            <a:round/>
          </a:ln>
        </p:spPr>
      </p:sp>
      <p:sp>
        <p:nvSpPr>
          <p:cNvPr id="1050810" name=""/>
          <p:cNvSpPr/>
          <p:nvPr/>
        </p:nvSpPr>
        <p:spPr>
          <a:xfrm rot="0" flipH="1" flipV="1">
            <a:off x="992187" y="1177925"/>
            <a:ext cx="20637" cy="5343525"/>
          </a:xfrm>
          <a:prstGeom prst="line"/>
          <a:noFill/>
          <a:ln w="28575" cap="flat" cmpd="sng">
            <a:solidFill>
              <a:schemeClr val="dk1">
                <a:alpha val="100000"/>
              </a:schemeClr>
            </a:solidFill>
            <a:prstDash val="solid"/>
            <a:round/>
            <a:tailEnd type="triangle" w="med" len="med"/>
          </a:ln>
        </p:spPr>
      </p:sp>
      <p:sp>
        <p:nvSpPr>
          <p:cNvPr id="1050811" name=""/>
          <p:cNvSpPr/>
          <p:nvPr/>
        </p:nvSpPr>
        <p:spPr>
          <a:xfrm rot="0">
            <a:off x="495300" y="6407150"/>
            <a:ext cx="8045450" cy="0"/>
          </a:xfrm>
          <a:prstGeom prst="line"/>
          <a:noFill/>
          <a:ln w="28575" cap="flat" cmpd="sng">
            <a:solidFill>
              <a:schemeClr val="dk1">
                <a:alpha val="100000"/>
              </a:schemeClr>
            </a:solidFill>
            <a:prstDash val="solid"/>
            <a:round/>
            <a:tailEnd type="triangle" w="med" len="med"/>
          </a:ln>
        </p:spPr>
      </p:sp>
      <p:sp>
        <p:nvSpPr>
          <p:cNvPr id="1050812" name=""/>
          <p:cNvSpPr/>
          <p:nvPr/>
        </p:nvSpPr>
        <p:spPr>
          <a:xfrm rot="0">
            <a:off x="708025" y="1149350"/>
            <a:ext cx="3810000" cy="5486400"/>
          </a:xfrm>
          <a:prstGeom prst="line"/>
          <a:noFill/>
          <a:ln w="28575" cap="flat" cmpd="sng">
            <a:solidFill>
              <a:schemeClr val="dk1">
                <a:alpha val="100000"/>
              </a:schemeClr>
            </a:solidFill>
            <a:prstDash val="solid"/>
            <a:round/>
          </a:ln>
        </p:spPr>
      </p:sp>
      <p:sp>
        <p:nvSpPr>
          <p:cNvPr id="1050813" name=""/>
          <p:cNvSpPr txBox="1"/>
          <p:nvPr/>
        </p:nvSpPr>
        <p:spPr>
          <a:xfrm rot="0">
            <a:off x="468312" y="842962"/>
            <a:ext cx="914400" cy="641350"/>
          </a:xfrm>
          <a:prstGeom prst="rect"/>
          <a:noFill/>
          <a:ln>
            <a:noFill/>
          </a:ln>
        </p:spPr>
        <p:txBody>
          <a:bodyPr anchor="t" bIns="106674" lIns="213348" rIns="213348" tIns="106674" vert="horz">
            <a:spAutoFit/>
          </a:bodyPr>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eaLnBrk="1" hangingPunct="1" latinLnBrk="1" lvl="0">
              <a:lnSpc>
                <a:spcPct val="100000"/>
              </a:lnSpc>
              <a:spcBef>
                <a:spcPct val="0"/>
              </a:spcBef>
              <a:buFontTx/>
              <a:buNone/>
            </a:pPr>
            <a:r>
              <a:rPr altLang="zh-CN" sz="2800" i="1" lang="en-US">
                <a:solidFill>
                  <a:schemeClr val="dk1"/>
                </a:solidFill>
                <a:ea typeface="宋体" pitchFamily="2" charset="-122"/>
              </a:rPr>
              <a:t>x</a:t>
            </a:r>
            <a:r>
              <a:rPr altLang="zh-CN" baseline="-25000" sz="2800" lang="en-US">
                <a:solidFill>
                  <a:schemeClr val="dk1"/>
                </a:solidFill>
                <a:ea typeface="宋体" pitchFamily="2" charset="-122"/>
              </a:rPr>
              <a:t>2</a:t>
            </a:r>
          </a:p>
        </p:txBody>
      </p:sp>
      <p:sp>
        <p:nvSpPr>
          <p:cNvPr id="1050814" name=""/>
          <p:cNvSpPr txBox="1"/>
          <p:nvPr/>
        </p:nvSpPr>
        <p:spPr>
          <a:xfrm rot="0">
            <a:off x="555625" y="6229350"/>
            <a:ext cx="577850" cy="577850"/>
          </a:xfrm>
          <a:prstGeom prst="rect"/>
          <a:noFill/>
          <a:ln>
            <a:noFill/>
          </a:ln>
        </p:spPr>
        <p:txBody>
          <a:bodyPr anchor="t" bIns="106674" lIns="213348" rIns="213348" tIns="106674" vert="horz" wrap="none">
            <a:spAutoFit/>
          </a:bodyPr>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eaLnBrk="1" hangingPunct="1" latinLnBrk="1" lvl="0">
              <a:lnSpc>
                <a:spcPct val="100000"/>
              </a:lnSpc>
              <a:spcBef>
                <a:spcPct val="0"/>
              </a:spcBef>
              <a:buFontTx/>
              <a:buNone/>
            </a:pPr>
            <a:r>
              <a:rPr altLang="zh-CN" i="1" lang="en-US">
                <a:solidFill>
                  <a:schemeClr val="dk1"/>
                </a:solidFill>
                <a:ea typeface="宋体" pitchFamily="2" charset="-122"/>
              </a:rPr>
              <a:t>o</a:t>
            </a:r>
          </a:p>
        </p:txBody>
      </p:sp>
      <p:sp>
        <p:nvSpPr>
          <p:cNvPr id="1050815" name=""/>
          <p:cNvSpPr txBox="1"/>
          <p:nvPr/>
        </p:nvSpPr>
        <p:spPr>
          <a:xfrm rot="0">
            <a:off x="860425" y="1911350"/>
            <a:ext cx="609600" cy="577850"/>
          </a:xfrm>
          <a:prstGeom prst="rect"/>
          <a:noFill/>
          <a:ln>
            <a:noFill/>
          </a:ln>
        </p:spPr>
        <p:txBody>
          <a:bodyPr anchor="t" bIns="106674" lIns="213348" rIns="213348" tIns="106674" vert="horz">
            <a:spAutoFit/>
          </a:bodyPr>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eaLnBrk="1" hangingPunct="1" latinLnBrk="1" lvl="0">
              <a:lnSpc>
                <a:spcPct val="100000"/>
              </a:lnSpc>
              <a:spcBef>
                <a:spcPct val="0"/>
              </a:spcBef>
              <a:buFontTx/>
              <a:buNone/>
            </a:pPr>
            <a:r>
              <a:rPr altLang="zh-CN" i="1" lang="en-US">
                <a:solidFill>
                  <a:schemeClr val="dk1"/>
                </a:solidFill>
                <a:ea typeface="宋体" pitchFamily="2" charset="-122"/>
              </a:rPr>
              <a:t>A</a:t>
            </a:r>
          </a:p>
        </p:txBody>
      </p:sp>
      <p:sp>
        <p:nvSpPr>
          <p:cNvPr id="1050816" name=""/>
          <p:cNvSpPr txBox="1"/>
          <p:nvPr/>
        </p:nvSpPr>
        <p:spPr>
          <a:xfrm rot="0">
            <a:off x="2384425" y="3181350"/>
            <a:ext cx="628650" cy="577850"/>
          </a:xfrm>
          <a:prstGeom prst="rect"/>
          <a:noFill/>
          <a:ln>
            <a:noFill/>
          </a:ln>
        </p:spPr>
        <p:txBody>
          <a:bodyPr anchor="t" bIns="106674" lIns="213348" rIns="213348" tIns="106674" vert="horz" wrap="none">
            <a:spAutoFit/>
          </a:bodyPr>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eaLnBrk="1" hangingPunct="1" latinLnBrk="1" lvl="0">
              <a:lnSpc>
                <a:spcPct val="100000"/>
              </a:lnSpc>
              <a:spcBef>
                <a:spcPct val="0"/>
              </a:spcBef>
              <a:buFontTx/>
              <a:buNone/>
            </a:pPr>
            <a:r>
              <a:rPr altLang="zh-CN" i="1" lang="en-US">
                <a:solidFill>
                  <a:schemeClr val="dk1"/>
                </a:solidFill>
                <a:ea typeface="宋体" pitchFamily="2" charset="-122"/>
              </a:rPr>
              <a:t>B</a:t>
            </a:r>
          </a:p>
        </p:txBody>
      </p:sp>
      <p:sp>
        <p:nvSpPr>
          <p:cNvPr id="1050817" name=""/>
          <p:cNvSpPr txBox="1"/>
          <p:nvPr/>
        </p:nvSpPr>
        <p:spPr>
          <a:xfrm rot="0">
            <a:off x="4114800" y="5946775"/>
            <a:ext cx="628650" cy="577850"/>
          </a:xfrm>
          <a:prstGeom prst="rect"/>
          <a:noFill/>
          <a:ln>
            <a:noFill/>
          </a:ln>
        </p:spPr>
        <p:txBody>
          <a:bodyPr anchor="t" bIns="106674" lIns="213348" rIns="213348" tIns="106674" vert="horz" wrap="none">
            <a:spAutoFit/>
          </a:bodyPr>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eaLnBrk="1" hangingPunct="1" latinLnBrk="1" lvl="0">
              <a:lnSpc>
                <a:spcPct val="100000"/>
              </a:lnSpc>
              <a:spcBef>
                <a:spcPct val="0"/>
              </a:spcBef>
              <a:buFontTx/>
              <a:buNone/>
            </a:pPr>
            <a:r>
              <a:rPr altLang="zh-CN" i="1" lang="en-US">
                <a:solidFill>
                  <a:schemeClr val="dk1"/>
                </a:solidFill>
                <a:ea typeface="宋体" pitchFamily="2" charset="-122"/>
              </a:rPr>
              <a:t>C</a:t>
            </a:r>
          </a:p>
        </p:txBody>
      </p:sp>
      <p:pic>
        <p:nvPicPr>
          <p:cNvPr id="2097223" name=""/>
          <p:cNvPicPr>
            <a:picLocks/>
          </p:cNvPicPr>
          <p:nvPr/>
        </p:nvPicPr>
        <p:blipFill>
          <a:blip xmlns:r="http://schemas.openxmlformats.org/officeDocument/2006/relationships" r:embed="rId2"/>
          <a:srcRect l="0" t="0" r="0" b="0"/>
          <a:stretch>
            <a:fillRect/>
          </a:stretch>
        </p:blipFill>
        <p:spPr>
          <a:xfrm rot="0">
            <a:off x="6126162" y="1844675"/>
            <a:ext cx="2549525" cy="1793875"/>
          </a:xfrm>
          <a:prstGeom prst="rect"/>
          <a:noFill/>
          <a:ln>
            <a:noFill/>
          </a:ln>
        </p:spPr>
      </p:pic>
      <p:sp>
        <p:nvSpPr>
          <p:cNvPr id="1050818" name=""/>
          <p:cNvSpPr/>
          <p:nvPr/>
        </p:nvSpPr>
        <p:spPr>
          <a:xfrm rot="0">
            <a:off x="2079625" y="2216150"/>
            <a:ext cx="0" cy="4419600"/>
          </a:xfrm>
          <a:prstGeom prst="line"/>
          <a:noFill/>
          <a:ln w="28575" cap="flat" cmpd="sng">
            <a:solidFill>
              <a:schemeClr val="dk1">
                <a:alpha val="100000"/>
              </a:schemeClr>
            </a:solidFill>
            <a:prstDash val="solid"/>
            <a:round/>
          </a:ln>
        </p:spPr>
      </p:sp>
      <p:sp>
        <p:nvSpPr>
          <p:cNvPr id="1050819" name=""/>
          <p:cNvSpPr/>
          <p:nvPr/>
        </p:nvSpPr>
        <p:spPr>
          <a:xfrm rot="0">
            <a:off x="2536825" y="3130550"/>
            <a:ext cx="0" cy="3505200"/>
          </a:xfrm>
          <a:prstGeom prst="line"/>
          <a:noFill/>
          <a:ln w="28575" cap="flat" cmpd="sng">
            <a:solidFill>
              <a:schemeClr val="dk1">
                <a:alpha val="100000"/>
              </a:schemeClr>
            </a:solidFill>
            <a:prstDash val="solid"/>
            <a:round/>
          </a:ln>
        </p:spPr>
      </p:sp>
      <p:sp>
        <p:nvSpPr>
          <p:cNvPr id="1050820" name=""/>
          <p:cNvSpPr txBox="1"/>
          <p:nvPr/>
        </p:nvSpPr>
        <p:spPr>
          <a:xfrm rot="0">
            <a:off x="1317625" y="4502150"/>
            <a:ext cx="533400" cy="558800"/>
          </a:xfrm>
          <a:prstGeom prst="rect"/>
          <a:solidFill>
            <a:schemeClr val="lt1"/>
          </a:solidFill>
          <a:ln w="9525" cap="flat" cmpd="sng">
            <a:solidFill>
              <a:schemeClr val="dk1">
                <a:alpha val="100000"/>
              </a:schemeClr>
            </a:solidFill>
            <a:prstDash val="solid"/>
            <a:round/>
          </a:ln>
        </p:spPr>
        <p:txBody>
          <a:bodyPr anchor="t" bIns="91440" lIns="0" rIns="0" tIns="91440" vert="horz" wrap="none">
            <a:spAutoFit/>
          </a:bodyPr>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eaLnBrk="1" hangingPunct="1" latinLnBrk="1" lvl="0">
              <a:lnSpc>
                <a:spcPct val="100000"/>
              </a:lnSpc>
              <a:spcBef>
                <a:spcPct val="0"/>
              </a:spcBef>
              <a:buFontTx/>
              <a:buNone/>
            </a:pPr>
            <a:r>
              <a:rPr altLang="zh-CN" i="1" lang="en-US">
                <a:solidFill>
                  <a:schemeClr val="dk1"/>
                </a:solidFill>
                <a:ea typeface="宋体" pitchFamily="2" charset="-122"/>
              </a:rPr>
              <a:t>LP</a:t>
            </a:r>
            <a:r>
              <a:rPr altLang="zh-CN" lang="en-US">
                <a:solidFill>
                  <a:schemeClr val="dk1"/>
                </a:solidFill>
                <a:ea typeface="宋体" pitchFamily="2" charset="-122"/>
              </a:rPr>
              <a:t>1</a:t>
            </a:r>
          </a:p>
        </p:txBody>
      </p:sp>
      <p:sp>
        <p:nvSpPr>
          <p:cNvPr id="1050821" name=""/>
          <p:cNvSpPr txBox="1"/>
          <p:nvPr/>
        </p:nvSpPr>
        <p:spPr>
          <a:xfrm rot="0">
            <a:off x="2841625" y="5264150"/>
            <a:ext cx="533400" cy="558800"/>
          </a:xfrm>
          <a:prstGeom prst="rect"/>
          <a:solidFill>
            <a:schemeClr val="lt1"/>
          </a:solidFill>
          <a:ln w="9525" cap="flat" cmpd="sng">
            <a:solidFill>
              <a:schemeClr val="dk1">
                <a:alpha val="100000"/>
              </a:schemeClr>
            </a:solidFill>
            <a:prstDash val="solid"/>
            <a:round/>
          </a:ln>
        </p:spPr>
        <p:txBody>
          <a:bodyPr anchor="t" bIns="91440" lIns="0" rIns="0" tIns="91440" vert="horz" wrap="none">
            <a:spAutoFit/>
          </a:bodyPr>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lvl="0">
              <a:lnSpc>
                <a:spcPct val="100000"/>
              </a:lnSpc>
              <a:spcBef>
                <a:spcPct val="0"/>
              </a:spcBef>
              <a:buFontTx/>
              <a:buNone/>
            </a:pPr>
            <a:r>
              <a:rPr altLang="zh-CN" i="1" lang="en-US">
                <a:solidFill>
                  <a:schemeClr val="dk1"/>
                </a:solidFill>
                <a:ea typeface="宋体" pitchFamily="2" charset="-122"/>
              </a:rPr>
              <a:t>LP</a:t>
            </a:r>
            <a:r>
              <a:rPr altLang="zh-CN" lang="en-US">
                <a:solidFill>
                  <a:schemeClr val="dk1"/>
                </a:solidFill>
                <a:ea typeface="宋体" pitchFamily="2" charset="-122"/>
              </a:rPr>
              <a:t>2</a:t>
            </a:r>
          </a:p>
        </p:txBody>
      </p:sp>
      <p:sp>
        <p:nvSpPr>
          <p:cNvPr id="1050822" name=""/>
          <p:cNvSpPr txBox="1"/>
          <p:nvPr/>
        </p:nvSpPr>
        <p:spPr>
          <a:xfrm rot="0">
            <a:off x="1835150" y="6381750"/>
            <a:ext cx="457200" cy="365125"/>
          </a:xfrm>
          <a:prstGeom prst="rect"/>
          <a:noFill/>
          <a:ln>
            <a:noFill/>
          </a:ln>
        </p:spPr>
        <p:txBody>
          <a:bodyPr anchor="t" bIns="0" lIns="36000" rIns="36000" tIns="0" vert="horz">
            <a:spAutoFit/>
          </a:bodyPr>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eaLnBrk="1" hangingPunct="1" latinLnBrk="1" lvl="0">
              <a:lnSpc>
                <a:spcPct val="100000"/>
              </a:lnSpc>
              <a:spcBef>
                <a:spcPct val="0"/>
              </a:spcBef>
              <a:buFontTx/>
              <a:buNone/>
            </a:pPr>
            <a:r>
              <a:rPr altLang="zh-CN" lang="en-US">
                <a:solidFill>
                  <a:schemeClr val="dk1"/>
                </a:solidFill>
                <a:ea typeface="宋体" pitchFamily="2" charset="-122"/>
              </a:rPr>
              <a:t>3</a:t>
            </a:r>
          </a:p>
        </p:txBody>
      </p:sp>
      <p:sp>
        <p:nvSpPr>
          <p:cNvPr id="1050823" name=""/>
          <p:cNvSpPr txBox="1"/>
          <p:nvPr/>
        </p:nvSpPr>
        <p:spPr>
          <a:xfrm rot="0">
            <a:off x="2536825" y="6381750"/>
            <a:ext cx="457200" cy="365125"/>
          </a:xfrm>
          <a:prstGeom prst="rect"/>
          <a:noFill/>
          <a:ln>
            <a:noFill/>
          </a:ln>
        </p:spPr>
        <p:txBody>
          <a:bodyPr anchor="t" bIns="0" lIns="36000" rIns="36000" tIns="0" vert="horz">
            <a:spAutoFit/>
          </a:bodyPr>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lvl="0">
              <a:lnSpc>
                <a:spcPct val="100000"/>
              </a:lnSpc>
              <a:spcBef>
                <a:spcPct val="0"/>
              </a:spcBef>
              <a:buFontTx/>
              <a:buNone/>
            </a:pPr>
            <a:r>
              <a:rPr altLang="zh-CN" lang="en-US">
                <a:solidFill>
                  <a:schemeClr val="dk1"/>
                </a:solidFill>
                <a:ea typeface="宋体" pitchFamily="2" charset="-122"/>
              </a:rPr>
              <a:t>4</a:t>
            </a:r>
          </a:p>
        </p:txBody>
      </p:sp>
      <p:sp>
        <p:nvSpPr>
          <p:cNvPr id="1050824" name=""/>
          <p:cNvSpPr/>
          <p:nvPr/>
        </p:nvSpPr>
        <p:spPr>
          <a:xfrm rot="0">
            <a:off x="2916237" y="2182812"/>
            <a:ext cx="2897187" cy="533400"/>
          </a:xfrm>
          <a:prstGeom prst="borderCallout2">
            <a:avLst>
              <a:gd name="adj1" fmla="val 21431"/>
              <a:gd name="adj2" fmla="val -2630"/>
              <a:gd name="adj3" fmla="val 21431"/>
              <a:gd name="adj4" fmla="val -15671"/>
              <a:gd name="adj5" fmla="val 194347"/>
              <a:gd name="adj6" fmla="val -28875"/>
            </a:avLst>
          </a:prstGeom>
          <a:solidFill>
            <a:srgbClr val="FFFFCC"/>
          </a:solidFill>
          <a:ln w="9525" cap="flat" cmpd="sng">
            <a:solidFill>
              <a:srgbClr val="FF3399">
                <a:alpha val="100000"/>
              </a:srgbClr>
            </a:solidFill>
            <a:prstDash val="solid"/>
            <a:round/>
            <a:headEnd type="triangle" w="sm" len="med"/>
          </a:ln>
        </p:spPr>
        <p:txBody>
          <a:bodyPr anchor="t" bIns="0" lIns="72000" rIns="72000" tIns="0" vert="horz"/>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lvl="0">
              <a:lnSpc>
                <a:spcPct val="100000"/>
              </a:lnSpc>
              <a:spcBef>
                <a:spcPct val="0"/>
              </a:spcBef>
              <a:buFontTx/>
              <a:buNone/>
            </a:pPr>
            <a:r>
              <a:rPr altLang="zh-CN" sz="2200" i="1" lang="en-US">
                <a:solidFill>
                  <a:schemeClr val="dk1"/>
                </a:solidFill>
                <a:ea typeface="宋体" pitchFamily="2" charset="-122"/>
              </a:rPr>
              <a:t>LP</a:t>
            </a:r>
            <a:r>
              <a:rPr altLang="zh-CN" sz="2200" lang="en-US">
                <a:solidFill>
                  <a:schemeClr val="dk1"/>
                </a:solidFill>
                <a:ea typeface="宋体" pitchFamily="2" charset="-122"/>
              </a:rPr>
              <a:t>1:</a:t>
            </a:r>
            <a:r>
              <a:rPr altLang="zh-CN" sz="2200" i="1" lang="en-US">
                <a:solidFill>
                  <a:schemeClr val="dk1"/>
                </a:solidFill>
                <a:ea typeface="宋体" pitchFamily="2" charset="-122"/>
              </a:rPr>
              <a:t>X</a:t>
            </a:r>
            <a:r>
              <a:rPr altLang="zh-CN" sz="2200" lang="en-US">
                <a:solidFill>
                  <a:schemeClr val="dk1"/>
                </a:solidFill>
                <a:ea typeface="宋体" pitchFamily="2" charset="-122"/>
              </a:rPr>
              <a:t>=(3,7.6),Z</a:t>
            </a:r>
            <a:r>
              <a:rPr altLang="zh-CN" baseline="30000" sz="2200" lang="en-US">
                <a:solidFill>
                  <a:schemeClr val="dk1"/>
                </a:solidFill>
                <a:ea typeface="宋体" pitchFamily="2" charset="-122"/>
              </a:rPr>
              <a:t>1</a:t>
            </a:r>
            <a:r>
              <a:rPr altLang="zh-CN" sz="2200" lang="en-US">
                <a:solidFill>
                  <a:schemeClr val="dk1"/>
                </a:solidFill>
                <a:ea typeface="宋体" pitchFamily="2" charset="-122"/>
              </a:rPr>
              <a:t>=34.8</a:t>
            </a:r>
          </a:p>
        </p:txBody>
      </p:sp>
      <p:pic>
        <p:nvPicPr>
          <p:cNvPr id="2097224" name=""/>
          <p:cNvPicPr>
            <a:picLocks/>
          </p:cNvPicPr>
          <p:nvPr/>
        </p:nvPicPr>
        <p:blipFill>
          <a:blip xmlns:r="http://schemas.openxmlformats.org/officeDocument/2006/relationships" r:embed="rId3"/>
          <a:srcRect l="0" t="0" r="0" b="0"/>
          <a:stretch>
            <a:fillRect/>
          </a:stretch>
        </p:blipFill>
        <p:spPr>
          <a:xfrm rot="0">
            <a:off x="6227762" y="4149725"/>
            <a:ext cx="2447925" cy="1693862"/>
          </a:xfrm>
          <a:prstGeom prst="rect"/>
          <a:noFill/>
          <a:ln>
            <a:noFill/>
          </a:ln>
        </p:spPr>
      </p:pic>
      <p:sp>
        <p:nvSpPr>
          <p:cNvPr id="1050825" name=""/>
          <p:cNvSpPr txBox="1"/>
          <p:nvPr/>
        </p:nvSpPr>
        <p:spPr>
          <a:xfrm rot="0">
            <a:off x="4356100" y="6299200"/>
            <a:ext cx="671512" cy="549275"/>
          </a:xfrm>
          <a:prstGeom prst="rect"/>
          <a:noFill/>
          <a:ln>
            <a:noFill/>
          </a:ln>
        </p:spPr>
        <p:txBody>
          <a:bodyPr anchor="t" bIns="91440" lIns="182880" rIns="182880" tIns="91440" vert="horz" wrap="none">
            <a:spAutoFit/>
          </a:bodyPr>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eaLnBrk="1" hangingPunct="1" latinLnBrk="1" lvl="0">
              <a:lnSpc>
                <a:spcPct val="100000"/>
              </a:lnSpc>
              <a:spcBef>
                <a:spcPct val="0"/>
              </a:spcBef>
              <a:buFontTx/>
              <a:buNone/>
            </a:pPr>
            <a:r>
              <a:rPr altLang="zh-CN" lang="en-US">
                <a:solidFill>
                  <a:schemeClr val="dk1"/>
                </a:solidFill>
                <a:ea typeface="宋体" pitchFamily="2" charset="-122"/>
              </a:rPr>
              <a:t>①</a:t>
            </a:r>
          </a:p>
        </p:txBody>
      </p:sp>
      <p:sp>
        <p:nvSpPr>
          <p:cNvPr id="1050826" name=""/>
          <p:cNvSpPr txBox="1"/>
          <p:nvPr/>
        </p:nvSpPr>
        <p:spPr>
          <a:xfrm rot="0">
            <a:off x="6011862" y="6264275"/>
            <a:ext cx="609600" cy="549275"/>
          </a:xfrm>
          <a:prstGeom prst="rect"/>
          <a:noFill/>
          <a:ln>
            <a:noFill/>
          </a:ln>
        </p:spPr>
        <p:txBody>
          <a:bodyPr anchor="t" bIns="91440" lIns="182880" rIns="182880" tIns="91440" vert="horz">
            <a:spAutoFit/>
          </a:bodyPr>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eaLnBrk="1" hangingPunct="1" latinLnBrk="1" lvl="0">
              <a:lnSpc>
                <a:spcPct val="100000"/>
              </a:lnSpc>
              <a:spcBef>
                <a:spcPct val="0"/>
              </a:spcBef>
              <a:buFontTx/>
              <a:buNone/>
            </a:pPr>
            <a:r>
              <a:rPr altLang="zh-CN" lang="en-US">
                <a:solidFill>
                  <a:schemeClr val="dk1"/>
                </a:solidFill>
                <a:ea typeface="宋体" pitchFamily="2" charset="-122"/>
              </a:rPr>
              <a:t>②</a:t>
            </a:r>
          </a:p>
        </p:txBody>
      </p:sp>
      <p:sp>
        <p:nvSpPr>
          <p:cNvPr id="1050827" name=""/>
          <p:cNvSpPr/>
          <p:nvPr/>
        </p:nvSpPr>
        <p:spPr>
          <a:xfrm rot="0">
            <a:off x="3276600" y="3933825"/>
            <a:ext cx="2879725" cy="431800"/>
          </a:xfrm>
          <a:prstGeom prst="borderCallout2">
            <a:avLst>
              <a:gd name="adj1" fmla="val 26472"/>
              <a:gd name="adj2" fmla="val -2648"/>
              <a:gd name="adj3" fmla="val 26472"/>
              <a:gd name="adj4" fmla="val -13727"/>
              <a:gd name="adj5" fmla="val -27204"/>
              <a:gd name="adj6" fmla="val -25468"/>
            </a:avLst>
          </a:prstGeom>
          <a:solidFill>
            <a:srgbClr val="FFFFCC"/>
          </a:solidFill>
          <a:ln w="9525" cap="flat" cmpd="sng">
            <a:solidFill>
              <a:srgbClr val="FF3399">
                <a:alpha val="100000"/>
              </a:srgbClr>
            </a:solidFill>
            <a:prstDash val="solid"/>
            <a:round/>
            <a:headEnd type="triangle" w="med" len="med"/>
          </a:ln>
        </p:spPr>
        <p:txBody>
          <a:bodyPr anchor="t" bIns="0" lIns="72000" rIns="0" tIns="0" vert="horz"/>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lvl="0">
              <a:lnSpc>
                <a:spcPct val="100000"/>
              </a:lnSpc>
              <a:spcBef>
                <a:spcPct val="0"/>
              </a:spcBef>
              <a:buFontTx/>
              <a:buNone/>
            </a:pPr>
            <a:r>
              <a:rPr altLang="zh-CN" sz="2200" i="1" lang="en-US">
                <a:solidFill>
                  <a:schemeClr val="dk1"/>
                </a:solidFill>
                <a:ea typeface="宋体" pitchFamily="2" charset="-122"/>
              </a:rPr>
              <a:t>LP</a:t>
            </a:r>
            <a:r>
              <a:rPr altLang="zh-CN" sz="2200" lang="en-US">
                <a:solidFill>
                  <a:schemeClr val="dk1"/>
                </a:solidFill>
                <a:ea typeface="宋体" pitchFamily="2" charset="-122"/>
              </a:rPr>
              <a:t>2:</a:t>
            </a:r>
            <a:r>
              <a:rPr altLang="zh-CN" sz="2200" i="1" lang="en-US">
                <a:solidFill>
                  <a:schemeClr val="dk1"/>
                </a:solidFill>
                <a:ea typeface="宋体" pitchFamily="2" charset="-122"/>
              </a:rPr>
              <a:t>X</a:t>
            </a:r>
            <a:r>
              <a:rPr altLang="zh-CN" sz="2200" lang="en-US">
                <a:solidFill>
                  <a:schemeClr val="dk1"/>
                </a:solidFill>
                <a:ea typeface="宋体" pitchFamily="2" charset="-122"/>
              </a:rPr>
              <a:t>=(4,6.5),Z</a:t>
            </a:r>
            <a:r>
              <a:rPr altLang="zh-CN" baseline="30000" sz="2200" lang="en-US">
                <a:solidFill>
                  <a:schemeClr val="dk1"/>
                </a:solidFill>
                <a:ea typeface="宋体" pitchFamily="2" charset="-122"/>
              </a:rPr>
              <a:t>2</a:t>
            </a:r>
            <a:r>
              <a:rPr altLang="zh-CN" sz="2200" lang="en-US">
                <a:solidFill>
                  <a:schemeClr val="dk1"/>
                </a:solidFill>
                <a:ea typeface="宋体" pitchFamily="2" charset="-122"/>
              </a:rPr>
              <a:t>=35.5</a:t>
            </a:r>
          </a:p>
        </p:txBody>
      </p:sp>
      <p:pic>
        <p:nvPicPr>
          <p:cNvPr id="2097225" name="" descr="BD14868_"/>
          <p:cNvPicPr>
            <a:picLocks/>
          </p:cNvPicPr>
          <p:nvPr/>
        </p:nvPicPr>
        <p:blipFill>
          <a:blip xmlns:r="http://schemas.openxmlformats.org/officeDocument/2006/relationships" r:embed="rId4"/>
          <a:srcRect l="0" t="0" r="0" b="0"/>
          <a:stretch>
            <a:fillRect/>
          </a:stretch>
        </p:blipFill>
        <p:spPr>
          <a:xfrm rot="0">
            <a:off x="1960562" y="3213100"/>
            <a:ext cx="215900" cy="215900"/>
          </a:xfrm>
          <a:prstGeom prst="rect"/>
          <a:noFill/>
          <a:ln>
            <a:noFill/>
          </a:ln>
        </p:spPr>
      </p:pic>
      <p:pic>
        <p:nvPicPr>
          <p:cNvPr id="2097226" name="" descr="BD14868_"/>
          <p:cNvPicPr>
            <a:picLocks/>
          </p:cNvPicPr>
          <p:nvPr/>
        </p:nvPicPr>
        <p:blipFill>
          <a:blip xmlns:r="http://schemas.openxmlformats.org/officeDocument/2006/relationships" r:embed="rId4"/>
          <a:srcRect l="0" t="0" r="0" b="0"/>
          <a:stretch>
            <a:fillRect/>
          </a:stretch>
        </p:blipFill>
        <p:spPr>
          <a:xfrm rot="0">
            <a:off x="2411412" y="3717925"/>
            <a:ext cx="215900" cy="215900"/>
          </a:xfrm>
          <a:prstGeom prst="rect"/>
          <a:noFill/>
          <a:ln>
            <a:noFill/>
          </a:ln>
        </p:spPr>
      </p:pic>
    </p:spTree>
  </p:cSld>
  <p:clrMapOvr>
    <a:masterClrMapping/>
  </p:clrMapOvr>
  <p:timing>
    <p:tnLst>
      <p:par>
        <p:cTn dur="indefinite" id="1" nodeType="tmRoot">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22" presetSubtype="1">
                                  <p:stCondLst>
                                    <p:cond delay="0"/>
                                  </p:stCondLst>
                                  <p:childTnLst>
                                    <p:set>
                                      <p:cBhvr>
                                        <p:cTn dur="1" fill="hold" id="6">
                                          <p:stCondLst>
                                            <p:cond delay="0"/>
                                          </p:stCondLst>
                                        </p:cTn>
                                        <p:tgtEl>
                                          <p:spTgt spid="1050818"/>
                                        </p:tgtEl>
                                        <p:attrNameLst>
                                          <p:attrName>style.visibility</p:attrName>
                                        </p:attrNameLst>
                                      </p:cBhvr>
                                      <p:to>
                                        <p:strVal val="visible"/>
                                      </p:to>
                                    </p:set>
                                    <p:animEffect transition="in" filter="wipe(up)">
                                      <p:cBhvr>
                                        <p:cTn dur="500" id="7"/>
                                        <p:tgtEl>
                                          <p:spTgt spid="1050818"/>
                                        </p:tgtEl>
                                      </p:cBhvr>
                                    </p:animEffect>
                                  </p:childTnLst>
                                </p:cTn>
                              </p:par>
                            </p:childTnLst>
                          </p:cTn>
                        </p:par>
                      </p:childTnLst>
                    </p:cTn>
                  </p:par>
                  <p:par>
                    <p:cTn fill="hold" id="8">
                      <p:stCondLst>
                        <p:cond delay="indefinite"/>
                      </p:stCondLst>
                      <p:childTnLst>
                        <p:par>
                          <p:cTn fill="hold" id="9">
                            <p:stCondLst>
                              <p:cond delay="0"/>
                            </p:stCondLst>
                            <p:childTnLst>
                              <p:par>
                                <p:cTn fill="hold" grpId="0" id="10" nodeType="clickEffect" presetClass="entr" presetID="3" presetSubtype="10">
                                  <p:stCondLst>
                                    <p:cond delay="0"/>
                                  </p:stCondLst>
                                  <p:childTnLst>
                                    <p:set>
                                      <p:cBhvr>
                                        <p:cTn dur="1" fill="hold" id="11">
                                          <p:stCondLst>
                                            <p:cond delay="0"/>
                                          </p:stCondLst>
                                        </p:cTn>
                                        <p:tgtEl>
                                          <p:spTgt spid="1050820"/>
                                        </p:tgtEl>
                                        <p:attrNameLst>
                                          <p:attrName>style.visibility</p:attrName>
                                        </p:attrNameLst>
                                      </p:cBhvr>
                                      <p:to>
                                        <p:strVal val="visible"/>
                                      </p:to>
                                    </p:set>
                                    <p:animEffect transition="in" filter="blinds(horizontal)">
                                      <p:cBhvr>
                                        <p:cTn dur="500" id="12"/>
                                        <p:tgtEl>
                                          <p:spTgt spid="1050820"/>
                                        </p:tgtEl>
                                      </p:cBhvr>
                                    </p:animEffect>
                                  </p:childTnLst>
                                </p:cTn>
                              </p:par>
                            </p:childTnLst>
                          </p:cTn>
                        </p:par>
                      </p:childTnLst>
                    </p:cTn>
                  </p:par>
                  <p:par>
                    <p:cTn fill="hold" id="13">
                      <p:stCondLst>
                        <p:cond delay="indefinite"/>
                      </p:stCondLst>
                      <p:childTnLst>
                        <p:par>
                          <p:cTn fill="hold" id="14">
                            <p:stCondLst>
                              <p:cond delay="0"/>
                            </p:stCondLst>
                            <p:childTnLst>
                              <p:par>
                                <p:cTn fill="hold" id="15" nodeType="clickEffect" presetClass="entr" presetID="22" presetSubtype="1">
                                  <p:stCondLst>
                                    <p:cond delay="0"/>
                                  </p:stCondLst>
                                  <p:childTnLst>
                                    <p:set>
                                      <p:cBhvr>
                                        <p:cTn dur="1" fill="hold" id="16">
                                          <p:stCondLst>
                                            <p:cond delay="0"/>
                                          </p:stCondLst>
                                        </p:cTn>
                                        <p:tgtEl>
                                          <p:spTgt spid="240"/>
                                        </p:tgtEl>
                                        <p:attrNameLst>
                                          <p:attrName>style.visibility</p:attrName>
                                        </p:attrNameLst>
                                      </p:cBhvr>
                                      <p:to>
                                        <p:strVal val="visible"/>
                                      </p:to>
                                    </p:set>
                                    <p:animEffect transition="in" filter="wipe(up)">
                                      <p:cBhvr>
                                        <p:cTn dur="500" id="17"/>
                                        <p:tgtEl>
                                          <p:spTgt spid="240"/>
                                        </p:tgtEl>
                                      </p:cBhvr>
                                    </p:animEffect>
                                  </p:childTnLst>
                                </p:cTn>
                              </p:par>
                            </p:childTnLst>
                          </p:cTn>
                        </p:par>
                      </p:childTnLst>
                    </p:cTn>
                  </p:par>
                  <p:par>
                    <p:cTn fill="hold" id="18">
                      <p:stCondLst>
                        <p:cond delay="indefinite"/>
                      </p:stCondLst>
                      <p:childTnLst>
                        <p:par>
                          <p:cTn fill="hold" id="19">
                            <p:stCondLst>
                              <p:cond delay="0"/>
                            </p:stCondLst>
                            <p:childTnLst>
                              <p:par>
                                <p:cTn fill="hold" grpId="0" id="20" nodeType="clickEffect" presetClass="entr" presetID="16" presetSubtype="26">
                                  <p:stCondLst>
                                    <p:cond delay="0"/>
                                  </p:stCondLst>
                                  <p:childTnLst>
                                    <p:set>
                                      <p:cBhvr>
                                        <p:cTn dur="1" fill="hold" id="21">
                                          <p:stCondLst>
                                            <p:cond delay="0"/>
                                          </p:stCondLst>
                                        </p:cTn>
                                        <p:tgtEl>
                                          <p:spTgt spid="1050824"/>
                                        </p:tgtEl>
                                        <p:attrNameLst>
                                          <p:attrName>style.visibility</p:attrName>
                                        </p:attrNameLst>
                                      </p:cBhvr>
                                      <p:to>
                                        <p:strVal val="visible"/>
                                      </p:to>
                                    </p:set>
                                    <p:animEffect transition="in" filter="barn(inHorizontal)">
                                      <p:cBhvr>
                                        <p:cTn dur="500" id="22"/>
                                        <p:tgtEl>
                                          <p:spTgt spid="1050824"/>
                                        </p:tgtEl>
                                      </p:cBhvr>
                                    </p:animEffect>
                                  </p:childTnLst>
                                </p:cTn>
                              </p:par>
                            </p:childTnLst>
                          </p:cTn>
                        </p:par>
                      </p:childTnLst>
                    </p:cTn>
                  </p:par>
                  <p:par>
                    <p:cTn fill="hold" id="23">
                      <p:stCondLst>
                        <p:cond delay="indefinite"/>
                      </p:stCondLst>
                      <p:childTnLst>
                        <p:par>
                          <p:cTn fill="hold" id="24">
                            <p:stCondLst>
                              <p:cond delay="0"/>
                            </p:stCondLst>
                            <p:childTnLst>
                              <p:par>
                                <p:cTn fill="hold" id="25" nodeType="clickEffect" presetClass="entr" presetID="22" presetSubtype="1">
                                  <p:stCondLst>
                                    <p:cond delay="0"/>
                                  </p:stCondLst>
                                  <p:childTnLst>
                                    <p:set>
                                      <p:cBhvr>
                                        <p:cTn dur="1" fill="hold" id="26">
                                          <p:stCondLst>
                                            <p:cond delay="0"/>
                                          </p:stCondLst>
                                        </p:cTn>
                                        <p:tgtEl>
                                          <p:spTgt spid="1050819"/>
                                        </p:tgtEl>
                                        <p:attrNameLst>
                                          <p:attrName>style.visibility</p:attrName>
                                        </p:attrNameLst>
                                      </p:cBhvr>
                                      <p:to>
                                        <p:strVal val="visible"/>
                                      </p:to>
                                    </p:set>
                                    <p:animEffect transition="in" filter="wipe(up)">
                                      <p:cBhvr>
                                        <p:cTn dur="500" id="27"/>
                                        <p:tgtEl>
                                          <p:spTgt spid="1050819"/>
                                        </p:tgtEl>
                                      </p:cBhvr>
                                    </p:animEffect>
                                  </p:childTnLst>
                                </p:cTn>
                              </p:par>
                            </p:childTnLst>
                          </p:cTn>
                        </p:par>
                      </p:childTnLst>
                    </p:cTn>
                  </p:par>
                  <p:par>
                    <p:cTn fill="hold" id="28">
                      <p:stCondLst>
                        <p:cond delay="indefinite"/>
                      </p:stCondLst>
                      <p:childTnLst>
                        <p:par>
                          <p:cTn fill="hold" id="29">
                            <p:stCondLst>
                              <p:cond delay="0"/>
                            </p:stCondLst>
                            <p:childTnLst>
                              <p:par>
                                <p:cTn fill="hold" grpId="0" id="30" nodeType="clickEffect" presetClass="entr" presetID="16" presetSubtype="26">
                                  <p:stCondLst>
                                    <p:cond delay="0"/>
                                  </p:stCondLst>
                                  <p:childTnLst>
                                    <p:set>
                                      <p:cBhvr>
                                        <p:cTn dur="1" fill="hold" id="31">
                                          <p:stCondLst>
                                            <p:cond delay="0"/>
                                          </p:stCondLst>
                                        </p:cTn>
                                        <p:tgtEl>
                                          <p:spTgt spid="1050821"/>
                                        </p:tgtEl>
                                        <p:attrNameLst>
                                          <p:attrName>style.visibility</p:attrName>
                                        </p:attrNameLst>
                                      </p:cBhvr>
                                      <p:to>
                                        <p:strVal val="visible"/>
                                      </p:to>
                                    </p:set>
                                    <p:animEffect transition="in" filter="barn(inHorizontal)">
                                      <p:cBhvr>
                                        <p:cTn dur="500" id="32"/>
                                        <p:tgtEl>
                                          <p:spTgt spid="1050821"/>
                                        </p:tgtEl>
                                      </p:cBhvr>
                                    </p:animEffect>
                                  </p:childTnLst>
                                </p:cTn>
                              </p:par>
                            </p:childTnLst>
                          </p:cTn>
                        </p:par>
                      </p:childTnLst>
                    </p:cTn>
                  </p:par>
                  <p:par>
                    <p:cTn fill="hold" id="33">
                      <p:stCondLst>
                        <p:cond delay="indefinite"/>
                      </p:stCondLst>
                      <p:childTnLst>
                        <p:par>
                          <p:cTn fill="hold" id="34">
                            <p:stCondLst>
                              <p:cond delay="0"/>
                            </p:stCondLst>
                            <p:childTnLst>
                              <p:par>
                                <p:cTn fill="hold" grpId="0" id="35" nodeType="clickEffect" presetClass="entr" presetID="22" presetSubtype="1">
                                  <p:stCondLst>
                                    <p:cond delay="0"/>
                                  </p:stCondLst>
                                  <p:childTnLst>
                                    <p:set>
                                      <p:cBhvr>
                                        <p:cTn dur="1" fill="hold" id="36">
                                          <p:stCondLst>
                                            <p:cond delay="0"/>
                                          </p:stCondLst>
                                        </p:cTn>
                                        <p:tgtEl>
                                          <p:spTgt spid="1050804"/>
                                        </p:tgtEl>
                                        <p:attrNameLst>
                                          <p:attrName>style.visibility</p:attrName>
                                        </p:attrNameLst>
                                      </p:cBhvr>
                                      <p:to>
                                        <p:strVal val="visible"/>
                                      </p:to>
                                    </p:set>
                                    <p:animEffect transition="in" filter="wipe(up)">
                                      <p:cBhvr>
                                        <p:cTn dur="500" id="37"/>
                                        <p:tgtEl>
                                          <p:spTgt spid="1050804"/>
                                        </p:tgtEl>
                                      </p:cBhvr>
                                    </p:animEffect>
                                  </p:childTnLst>
                                </p:cTn>
                              </p:par>
                            </p:childTnLst>
                          </p:cTn>
                        </p:par>
                      </p:childTnLst>
                    </p:cTn>
                  </p:par>
                  <p:par>
                    <p:cTn fill="hold" id="38">
                      <p:stCondLst>
                        <p:cond delay="indefinite"/>
                      </p:stCondLst>
                      <p:childTnLst>
                        <p:par>
                          <p:cTn fill="hold" id="39">
                            <p:stCondLst>
                              <p:cond delay="0"/>
                            </p:stCondLst>
                            <p:childTnLst>
                              <p:par>
                                <p:cTn fill="hold" grpId="0" id="40" nodeType="clickEffect" presetClass="entr" presetID="16" presetSubtype="26">
                                  <p:stCondLst>
                                    <p:cond delay="0"/>
                                  </p:stCondLst>
                                  <p:childTnLst>
                                    <p:set>
                                      <p:cBhvr>
                                        <p:cTn dur="1" fill="hold" id="41">
                                          <p:stCondLst>
                                            <p:cond delay="0"/>
                                          </p:stCondLst>
                                        </p:cTn>
                                        <p:tgtEl>
                                          <p:spTgt spid="1050827"/>
                                        </p:tgtEl>
                                        <p:attrNameLst>
                                          <p:attrName>style.visibility</p:attrName>
                                        </p:attrNameLst>
                                      </p:cBhvr>
                                      <p:to>
                                        <p:strVal val="visible"/>
                                      </p:to>
                                    </p:set>
                                    <p:animEffect transition="in" filter="barn(inHorizontal)">
                                      <p:cBhvr>
                                        <p:cTn dur="500" id="42"/>
                                        <p:tgtEl>
                                          <p:spTgt spid="10508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0804" grpId="0" uiExpand="0" build="whole" animBg="1"/>
      <p:bldP spid="1050820" grpId="0" uiExpand="0" build="whole" animBg="1"/>
      <p:bldP spid="1050821" grpId="0" uiExpand="0" build="whole" animBg="1"/>
      <p:bldP spid="1050824" grpId="0" uiExpand="0" build="whole" animBg="1"/>
      <p:bldP spid="1050827" grpId="0" uiExpand="0" build="whole" animBg="1"/>
    </p:bldLst>
  </p:timing>
</p:sld>
</file>

<file path=ppt/slides/slide74.xml><?xml version="1.0" encoding="utf-8"?>
<p:sld xmlns:a="http://schemas.openxmlformats.org/drawingml/2006/main" xmlns:r="http://schemas.openxmlformats.org/officeDocument/2006/relationships" xmlns:p="http://schemas.openxmlformats.org/presentationml/2006/main" showMasterSp="1">
  <p:cSld>
    <p:spTree>
      <p:nvGrpSpPr>
        <p:cNvPr id="241" name=""/>
        <p:cNvGrpSpPr/>
        <p:nvPr/>
      </p:nvGrpSpPr>
      <p:grpSpPr>
        <a:xfrm rot="0">
          <a:off x="0" y="0"/>
          <a:ext cx="0" cy="0"/>
          <a:chOff x="0" y="0"/>
          <a:chExt cx="0" cy="0"/>
        </a:xfrm>
      </p:grpSpPr>
      <p:sp>
        <p:nvSpPr>
          <p:cNvPr id="1050828" name="" descr="Large confetti"/>
          <p:cNvSpPr/>
          <p:nvPr>
            <p:ph type="title" sz="full" idx="0"/>
          </p:nvPr>
        </p:nvSpPr>
        <p:spPr>
          <a:xfrm rot="0">
            <a:off x="179387" y="115887"/>
            <a:ext cx="7345362" cy="7112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1" sz="3400" i="0" u="none">
                <a:solidFill>
                  <a:srgbClr val="003300"/>
                </a:solidFill>
                <a:latin typeface="Times New Roman" pitchFamily="18" charset="0"/>
                <a:ea typeface="宋体" pitchFamily="2" charset="-122"/>
                <a:sym typeface="Times New Roman" pitchFamily="18" charset="0"/>
              </a:defRPr>
            </a:lvl1pPr>
          </a:lstStyle>
          <a:p>
            <a:pPr eaLnBrk="1" hangingPunct="1" latinLnBrk="1" lvl="0"/>
            <a:r>
              <a:rPr altLang="en-US" lang="zh-CN">
                <a:effectLst>
                  <a:outerShdw algn="tl" blurRad="38100" dir="2700000" dist="38100">
                    <a:srgbClr val="C0C0C0"/>
                  </a:outerShdw>
                </a:effectLst>
              </a:rPr>
              <a:t>分支定界法</a:t>
            </a:r>
          </a:p>
        </p:txBody>
      </p:sp>
      <p:sp>
        <p:nvSpPr>
          <p:cNvPr id="1050829" name=""/>
          <p:cNvSpPr/>
          <p:nvPr/>
        </p:nvSpPr>
        <p:spPr>
          <a:xfrm rot="0">
            <a:off x="2590800" y="3838575"/>
            <a:ext cx="1828800" cy="2663825"/>
          </a:xfrm>
          <a:prstGeom prst="rtTriangle"/>
          <a:solidFill>
            <a:srgbClr val="FFFF00"/>
          </a:solidFill>
          <a:ln>
            <a:noFill/>
          </a:ln>
        </p:spPr>
        <p:txBody>
          <a:bodyPr anchor="ctr" bIns="45720" lIns="91440" rIns="91440" tIns="45720" vert="horz" wrap="none"/>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eaLnBrk="1" hangingPunct="1" latinLnBrk="1" lvl="0"/>
            <a:endParaRPr altLang="en-US" lang="zh-CN"/>
          </a:p>
        </p:txBody>
      </p:sp>
      <p:grpSp>
        <p:nvGrpSpPr>
          <p:cNvPr id="242" name=""/>
          <p:cNvGrpSpPr/>
          <p:nvPr/>
        </p:nvGrpSpPr>
        <p:grpSpPr>
          <a:xfrm rot="0">
            <a:off x="1066800" y="2466975"/>
            <a:ext cx="1066800" cy="4044950"/>
            <a:chOff x="336" y="672"/>
            <a:chExt cx="336" cy="1267"/>
          </a:xfrm>
        </p:grpSpPr>
        <p:sp>
          <p:nvSpPr>
            <p:cNvPr id="1050830" name=""/>
            <p:cNvSpPr/>
            <p:nvPr/>
          </p:nvSpPr>
          <p:spPr>
            <a:xfrm rot="0">
              <a:off x="336" y="672"/>
              <a:ext cx="336" cy="288"/>
            </a:xfrm>
            <a:prstGeom prst="rtTriangle"/>
            <a:solidFill>
              <a:srgbClr val="0099FF"/>
            </a:solidFill>
            <a:ln>
              <a:noFill/>
            </a:ln>
          </p:spPr>
          <p:txBody>
            <a:bodyPr anchor="ctr" bIns="45720" lIns="91440" rIns="91440" tIns="45720" vert="horz" wrap="none"/>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eaLnBrk="1" hangingPunct="1" latinLnBrk="1" lvl="0"/>
              <a:endParaRPr altLang="en-US" lang="zh-CN"/>
            </a:p>
          </p:txBody>
        </p:sp>
        <p:sp>
          <p:nvSpPr>
            <p:cNvPr id="1050831" name=""/>
            <p:cNvSpPr/>
            <p:nvPr/>
          </p:nvSpPr>
          <p:spPr>
            <a:xfrm rot="0">
              <a:off x="336" y="960"/>
              <a:ext cx="336" cy="979"/>
            </a:xfrm>
            <a:prstGeom prst="rect"/>
            <a:solidFill>
              <a:srgbClr val="0099FF"/>
            </a:solidFill>
            <a:ln>
              <a:noFill/>
            </a:ln>
          </p:spPr>
          <p:txBody>
            <a:bodyPr anchor="ctr" bIns="45720" lIns="91440" rIns="91440" tIns="45720" vert="horz" wrap="none"/>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eaLnBrk="1" hangingPunct="1" latinLnBrk="1" lvl="0"/>
              <a:endParaRPr altLang="en-US" lang="zh-CN"/>
            </a:p>
          </p:txBody>
        </p:sp>
      </p:grpSp>
      <p:sp>
        <p:nvSpPr>
          <p:cNvPr id="1050832" name=""/>
          <p:cNvSpPr/>
          <p:nvPr/>
        </p:nvSpPr>
        <p:spPr>
          <a:xfrm rot="0" flipV="1">
            <a:off x="5121275" y="6334125"/>
            <a:ext cx="0" cy="171450"/>
          </a:xfrm>
          <a:prstGeom prst="line"/>
          <a:noFill/>
          <a:ln w="9525" cap="flat" cmpd="sng">
            <a:solidFill>
              <a:schemeClr val="dk1">
                <a:alpha val="100000"/>
              </a:schemeClr>
            </a:solidFill>
            <a:prstDash val="solid"/>
            <a:round/>
          </a:ln>
        </p:spPr>
      </p:sp>
      <p:sp>
        <p:nvSpPr>
          <p:cNvPr id="1050833" name=""/>
          <p:cNvSpPr/>
          <p:nvPr/>
        </p:nvSpPr>
        <p:spPr>
          <a:xfrm rot="0">
            <a:off x="730250" y="2219325"/>
            <a:ext cx="5518150" cy="4514850"/>
          </a:xfrm>
          <a:prstGeom prst="line"/>
          <a:noFill/>
          <a:ln w="28575" cap="flat" cmpd="sng">
            <a:solidFill>
              <a:schemeClr val="dk1">
                <a:alpha val="100000"/>
              </a:schemeClr>
            </a:solidFill>
            <a:prstDash val="solid"/>
            <a:round/>
          </a:ln>
        </p:spPr>
      </p:sp>
      <p:sp>
        <p:nvSpPr>
          <p:cNvPr id="1050834" name=""/>
          <p:cNvSpPr txBox="1"/>
          <p:nvPr/>
        </p:nvSpPr>
        <p:spPr>
          <a:xfrm rot="0">
            <a:off x="457200" y="2314575"/>
            <a:ext cx="914400" cy="577850"/>
          </a:xfrm>
          <a:prstGeom prst="rect"/>
          <a:noFill/>
          <a:ln>
            <a:noFill/>
          </a:ln>
        </p:spPr>
        <p:txBody>
          <a:bodyPr anchor="t" bIns="106674" lIns="213348" rIns="213348" tIns="106674" vert="horz">
            <a:spAutoFit/>
          </a:bodyPr>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eaLnBrk="1" hangingPunct="1" latinLnBrk="1" lvl="0">
              <a:lnSpc>
                <a:spcPct val="100000"/>
              </a:lnSpc>
              <a:buFontTx/>
              <a:buNone/>
            </a:pPr>
            <a:r>
              <a:rPr altLang="zh-CN" lang="en-US">
                <a:ea typeface="宋体" pitchFamily="2" charset="-122"/>
              </a:rPr>
              <a:t>10</a:t>
            </a:r>
          </a:p>
        </p:txBody>
      </p:sp>
      <p:sp>
        <p:nvSpPr>
          <p:cNvPr id="1050835" name=""/>
          <p:cNvSpPr/>
          <p:nvPr/>
        </p:nvSpPr>
        <p:spPr>
          <a:xfrm rot="0">
            <a:off x="1066800" y="2466975"/>
            <a:ext cx="180975" cy="0"/>
          </a:xfrm>
          <a:prstGeom prst="line"/>
          <a:noFill/>
          <a:ln w="9525" cap="flat" cmpd="sng">
            <a:solidFill>
              <a:schemeClr val="dk1">
                <a:alpha val="100000"/>
              </a:schemeClr>
            </a:solidFill>
            <a:prstDash val="solid"/>
            <a:round/>
          </a:ln>
        </p:spPr>
      </p:sp>
      <p:sp>
        <p:nvSpPr>
          <p:cNvPr id="1050836" name=""/>
          <p:cNvSpPr/>
          <p:nvPr/>
        </p:nvSpPr>
        <p:spPr>
          <a:xfrm rot="0" flipH="1" flipV="1">
            <a:off x="1042987" y="1125537"/>
            <a:ext cx="23812" cy="5494337"/>
          </a:xfrm>
          <a:prstGeom prst="line"/>
          <a:noFill/>
          <a:ln w="28575" cap="flat" cmpd="sng">
            <a:solidFill>
              <a:schemeClr val="dk1">
                <a:alpha val="100000"/>
              </a:schemeClr>
            </a:solidFill>
            <a:prstDash val="solid"/>
            <a:round/>
            <a:tailEnd type="triangle" w="med" len="med"/>
          </a:ln>
        </p:spPr>
      </p:sp>
      <p:sp>
        <p:nvSpPr>
          <p:cNvPr id="1050837" name=""/>
          <p:cNvSpPr/>
          <p:nvPr/>
        </p:nvSpPr>
        <p:spPr>
          <a:xfrm rot="0">
            <a:off x="549275" y="6505575"/>
            <a:ext cx="8045450" cy="0"/>
          </a:xfrm>
          <a:prstGeom prst="line"/>
          <a:noFill/>
          <a:ln w="28575" cap="flat" cmpd="sng">
            <a:solidFill>
              <a:schemeClr val="dk1">
                <a:alpha val="100000"/>
              </a:schemeClr>
            </a:solidFill>
            <a:prstDash val="solid"/>
            <a:round/>
            <a:tailEnd type="triangle" w="med" len="med"/>
          </a:ln>
        </p:spPr>
      </p:sp>
      <p:sp>
        <p:nvSpPr>
          <p:cNvPr id="1050838" name=""/>
          <p:cNvSpPr txBox="1"/>
          <p:nvPr/>
        </p:nvSpPr>
        <p:spPr>
          <a:xfrm rot="0">
            <a:off x="8316912" y="6308725"/>
            <a:ext cx="762000" cy="577850"/>
          </a:xfrm>
          <a:prstGeom prst="rect"/>
          <a:noFill/>
          <a:ln>
            <a:noFill/>
          </a:ln>
        </p:spPr>
        <p:txBody>
          <a:bodyPr anchor="t" bIns="106674" lIns="213348" rIns="213348" tIns="106674" vert="horz">
            <a:spAutoFit/>
          </a:bodyPr>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eaLnBrk="1" hangingPunct="1" latinLnBrk="1" lvl="0">
              <a:lnSpc>
                <a:spcPct val="100000"/>
              </a:lnSpc>
              <a:spcBef>
                <a:spcPct val="0"/>
              </a:spcBef>
              <a:buFontTx/>
              <a:buNone/>
            </a:pPr>
            <a:r>
              <a:rPr altLang="zh-CN" i="1" lang="en-US">
                <a:ea typeface="宋体" pitchFamily="2" charset="-122"/>
              </a:rPr>
              <a:t>x</a:t>
            </a:r>
            <a:r>
              <a:rPr altLang="zh-CN" baseline="-25000" lang="en-US">
                <a:ea typeface="宋体" pitchFamily="2" charset="-122"/>
              </a:rPr>
              <a:t>1</a:t>
            </a:r>
          </a:p>
        </p:txBody>
      </p:sp>
      <p:sp>
        <p:nvSpPr>
          <p:cNvPr id="1050839" name=""/>
          <p:cNvSpPr txBox="1"/>
          <p:nvPr/>
        </p:nvSpPr>
        <p:spPr>
          <a:xfrm rot="0">
            <a:off x="468312" y="906462"/>
            <a:ext cx="914400" cy="577850"/>
          </a:xfrm>
          <a:prstGeom prst="rect"/>
          <a:noFill/>
          <a:ln>
            <a:noFill/>
          </a:ln>
        </p:spPr>
        <p:txBody>
          <a:bodyPr anchor="t" bIns="106674" lIns="213348" rIns="213348" tIns="106674" vert="horz">
            <a:spAutoFit/>
          </a:bodyPr>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eaLnBrk="1" hangingPunct="1" latinLnBrk="1" lvl="0">
              <a:lnSpc>
                <a:spcPct val="100000"/>
              </a:lnSpc>
              <a:spcBef>
                <a:spcPct val="0"/>
              </a:spcBef>
              <a:buFontTx/>
              <a:buNone/>
            </a:pPr>
            <a:r>
              <a:rPr altLang="zh-CN" i="1" lang="en-US">
                <a:ea typeface="宋体" pitchFamily="2" charset="-122"/>
              </a:rPr>
              <a:t>x</a:t>
            </a:r>
            <a:r>
              <a:rPr altLang="zh-CN" baseline="-25000" lang="en-US">
                <a:ea typeface="宋体" pitchFamily="2" charset="-122"/>
              </a:rPr>
              <a:t>2</a:t>
            </a:r>
          </a:p>
        </p:txBody>
      </p:sp>
      <p:sp>
        <p:nvSpPr>
          <p:cNvPr id="1050840" name=""/>
          <p:cNvSpPr txBox="1"/>
          <p:nvPr/>
        </p:nvSpPr>
        <p:spPr>
          <a:xfrm rot="0">
            <a:off x="609600" y="6327775"/>
            <a:ext cx="577850" cy="577850"/>
          </a:xfrm>
          <a:prstGeom prst="rect"/>
          <a:noFill/>
          <a:ln>
            <a:noFill/>
          </a:ln>
        </p:spPr>
        <p:txBody>
          <a:bodyPr anchor="t" bIns="106674" lIns="213348" rIns="213348" tIns="106674" vert="horz" wrap="none">
            <a:spAutoFit/>
          </a:bodyPr>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eaLnBrk="1" hangingPunct="1" latinLnBrk="1" lvl="0">
              <a:lnSpc>
                <a:spcPct val="100000"/>
              </a:lnSpc>
              <a:spcBef>
                <a:spcPct val="0"/>
              </a:spcBef>
              <a:buFontTx/>
              <a:buNone/>
            </a:pPr>
            <a:r>
              <a:rPr altLang="zh-CN" i="1" lang="en-US">
                <a:ea typeface="宋体" pitchFamily="2" charset="-122"/>
              </a:rPr>
              <a:t>o</a:t>
            </a:r>
          </a:p>
        </p:txBody>
      </p:sp>
      <p:sp>
        <p:nvSpPr>
          <p:cNvPr id="1050841" name=""/>
          <p:cNvSpPr txBox="1"/>
          <p:nvPr/>
        </p:nvSpPr>
        <p:spPr>
          <a:xfrm rot="0">
            <a:off x="914400" y="2009775"/>
            <a:ext cx="609600" cy="577850"/>
          </a:xfrm>
          <a:prstGeom prst="rect"/>
          <a:noFill/>
          <a:ln>
            <a:noFill/>
          </a:ln>
        </p:spPr>
        <p:txBody>
          <a:bodyPr anchor="t" bIns="106674" lIns="213348" rIns="213348" tIns="106674" vert="horz">
            <a:spAutoFit/>
          </a:bodyPr>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eaLnBrk="1" hangingPunct="1" latinLnBrk="1" lvl="0">
              <a:lnSpc>
                <a:spcPct val="100000"/>
              </a:lnSpc>
              <a:spcBef>
                <a:spcPct val="0"/>
              </a:spcBef>
              <a:buFontTx/>
              <a:buNone/>
            </a:pPr>
            <a:r>
              <a:rPr altLang="zh-CN" i="1" lang="en-US">
                <a:ea typeface="宋体" pitchFamily="2" charset="-122"/>
              </a:rPr>
              <a:t>A</a:t>
            </a:r>
          </a:p>
        </p:txBody>
      </p:sp>
      <p:sp>
        <p:nvSpPr>
          <p:cNvPr id="1050842" name=""/>
          <p:cNvSpPr txBox="1"/>
          <p:nvPr/>
        </p:nvSpPr>
        <p:spPr>
          <a:xfrm rot="0">
            <a:off x="2438400" y="3279775"/>
            <a:ext cx="628650" cy="577850"/>
          </a:xfrm>
          <a:prstGeom prst="rect"/>
          <a:noFill/>
          <a:ln>
            <a:noFill/>
          </a:ln>
        </p:spPr>
        <p:txBody>
          <a:bodyPr anchor="t" bIns="106674" lIns="213348" rIns="213348" tIns="106674" vert="horz" wrap="none">
            <a:spAutoFit/>
          </a:bodyPr>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eaLnBrk="1" hangingPunct="1" latinLnBrk="1" lvl="0">
              <a:lnSpc>
                <a:spcPct val="100000"/>
              </a:lnSpc>
              <a:spcBef>
                <a:spcPct val="0"/>
              </a:spcBef>
              <a:buFontTx/>
              <a:buNone/>
            </a:pPr>
            <a:r>
              <a:rPr altLang="zh-CN" i="1" lang="en-US">
                <a:ea typeface="宋体" pitchFamily="2" charset="-122"/>
              </a:rPr>
              <a:t>B</a:t>
            </a:r>
          </a:p>
        </p:txBody>
      </p:sp>
      <p:sp>
        <p:nvSpPr>
          <p:cNvPr id="1050843" name=""/>
          <p:cNvSpPr txBox="1"/>
          <p:nvPr/>
        </p:nvSpPr>
        <p:spPr>
          <a:xfrm rot="0">
            <a:off x="4168775" y="5953125"/>
            <a:ext cx="628650" cy="577850"/>
          </a:xfrm>
          <a:prstGeom prst="rect"/>
          <a:noFill/>
          <a:ln>
            <a:noFill/>
          </a:ln>
        </p:spPr>
        <p:txBody>
          <a:bodyPr anchor="t" bIns="106674" lIns="213348" rIns="213348" tIns="106674" vert="horz" wrap="none">
            <a:spAutoFit/>
          </a:bodyPr>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eaLnBrk="1" hangingPunct="1" latinLnBrk="1" lvl="0">
              <a:lnSpc>
                <a:spcPct val="100000"/>
              </a:lnSpc>
              <a:spcBef>
                <a:spcPct val="0"/>
              </a:spcBef>
              <a:buFontTx/>
              <a:buNone/>
            </a:pPr>
            <a:r>
              <a:rPr altLang="zh-CN" i="1" lang="en-US">
                <a:ea typeface="宋体" pitchFamily="2" charset="-122"/>
              </a:rPr>
              <a:t>C</a:t>
            </a:r>
          </a:p>
        </p:txBody>
      </p:sp>
      <p:sp>
        <p:nvSpPr>
          <p:cNvPr id="1050844" name=""/>
          <p:cNvSpPr/>
          <p:nvPr/>
        </p:nvSpPr>
        <p:spPr>
          <a:xfrm rot="0">
            <a:off x="2133600" y="2314575"/>
            <a:ext cx="0" cy="4419600"/>
          </a:xfrm>
          <a:prstGeom prst="line"/>
          <a:noFill/>
          <a:ln w="28575" cap="flat" cmpd="sng">
            <a:solidFill>
              <a:schemeClr val="dk1">
                <a:alpha val="100000"/>
              </a:schemeClr>
            </a:solidFill>
            <a:prstDash val="solid"/>
            <a:round/>
          </a:ln>
        </p:spPr>
      </p:sp>
      <p:sp>
        <p:nvSpPr>
          <p:cNvPr id="1050845" name=""/>
          <p:cNvSpPr txBox="1"/>
          <p:nvPr/>
        </p:nvSpPr>
        <p:spPr>
          <a:xfrm rot="0">
            <a:off x="1371600" y="4600575"/>
            <a:ext cx="533400" cy="558800"/>
          </a:xfrm>
          <a:prstGeom prst="rect"/>
          <a:solidFill>
            <a:schemeClr val="lt1"/>
          </a:solidFill>
          <a:ln w="9525" cap="flat" cmpd="sng">
            <a:solidFill>
              <a:schemeClr val="dk1">
                <a:alpha val="100000"/>
              </a:schemeClr>
            </a:solidFill>
            <a:prstDash val="solid"/>
            <a:round/>
          </a:ln>
        </p:spPr>
        <p:txBody>
          <a:bodyPr anchor="t" bIns="91440" lIns="0" rIns="0" tIns="91440" vert="horz" wrap="none">
            <a:spAutoFit/>
          </a:bodyPr>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eaLnBrk="1" hangingPunct="1" latinLnBrk="1" lvl="0">
              <a:lnSpc>
                <a:spcPct val="100000"/>
              </a:lnSpc>
              <a:spcBef>
                <a:spcPct val="0"/>
              </a:spcBef>
              <a:buFontTx/>
              <a:buNone/>
            </a:pPr>
            <a:r>
              <a:rPr altLang="zh-CN" i="1" lang="en-US">
                <a:ea typeface="宋体" pitchFamily="2" charset="-122"/>
              </a:rPr>
              <a:t>LP</a:t>
            </a:r>
            <a:r>
              <a:rPr altLang="zh-CN" lang="en-US">
                <a:ea typeface="宋体" pitchFamily="2" charset="-122"/>
              </a:rPr>
              <a:t>1</a:t>
            </a:r>
          </a:p>
        </p:txBody>
      </p:sp>
      <p:sp>
        <p:nvSpPr>
          <p:cNvPr id="1050846" name=""/>
          <p:cNvSpPr txBox="1"/>
          <p:nvPr/>
        </p:nvSpPr>
        <p:spPr>
          <a:xfrm rot="0">
            <a:off x="2773362" y="5235575"/>
            <a:ext cx="574675" cy="498475"/>
          </a:xfrm>
          <a:prstGeom prst="rect"/>
          <a:solidFill>
            <a:schemeClr val="lt1"/>
          </a:solidFill>
          <a:ln w="9525" cap="flat" cmpd="sng">
            <a:solidFill>
              <a:schemeClr val="dk1">
                <a:alpha val="100000"/>
              </a:schemeClr>
            </a:solidFill>
            <a:prstDash val="solid"/>
            <a:round/>
          </a:ln>
        </p:spPr>
        <p:txBody>
          <a:bodyPr anchor="t" bIns="91440" lIns="0" rIns="0" tIns="91440" vert="horz" wrap="none">
            <a:spAutoFit/>
          </a:bodyPr>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lvl="0">
              <a:lnSpc>
                <a:spcPct val="100000"/>
              </a:lnSpc>
              <a:spcBef>
                <a:spcPct val="0"/>
              </a:spcBef>
              <a:buFontTx/>
              <a:buNone/>
            </a:pPr>
            <a:r>
              <a:rPr altLang="zh-CN" sz="2000" i="1" lang="en-US">
                <a:ea typeface="宋体" pitchFamily="2" charset="-122"/>
              </a:rPr>
              <a:t>LP</a:t>
            </a:r>
            <a:r>
              <a:rPr altLang="zh-CN" sz="2000" lang="en-US">
                <a:ea typeface="宋体" pitchFamily="2" charset="-122"/>
              </a:rPr>
              <a:t>21</a:t>
            </a:r>
          </a:p>
        </p:txBody>
      </p:sp>
      <p:sp>
        <p:nvSpPr>
          <p:cNvPr id="1050847" name=""/>
          <p:cNvSpPr txBox="1"/>
          <p:nvPr/>
        </p:nvSpPr>
        <p:spPr>
          <a:xfrm rot="0">
            <a:off x="1882775" y="6453187"/>
            <a:ext cx="457200" cy="365125"/>
          </a:xfrm>
          <a:prstGeom prst="rect"/>
          <a:noFill/>
          <a:ln>
            <a:noFill/>
          </a:ln>
        </p:spPr>
        <p:txBody>
          <a:bodyPr anchor="t" bIns="0" lIns="36000" rIns="36000" tIns="0" vert="horz">
            <a:spAutoFit/>
          </a:bodyPr>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eaLnBrk="1" hangingPunct="1" latinLnBrk="1" lvl="0">
              <a:lnSpc>
                <a:spcPct val="100000"/>
              </a:lnSpc>
              <a:spcBef>
                <a:spcPct val="0"/>
              </a:spcBef>
              <a:buFontTx/>
              <a:buNone/>
            </a:pPr>
            <a:r>
              <a:rPr altLang="zh-CN" lang="en-US">
                <a:ea typeface="宋体" pitchFamily="2" charset="-122"/>
              </a:rPr>
              <a:t>3</a:t>
            </a:r>
          </a:p>
        </p:txBody>
      </p:sp>
      <p:sp>
        <p:nvSpPr>
          <p:cNvPr id="1050848" name=""/>
          <p:cNvSpPr txBox="1"/>
          <p:nvPr/>
        </p:nvSpPr>
        <p:spPr>
          <a:xfrm rot="0">
            <a:off x="2590800" y="6459537"/>
            <a:ext cx="457200" cy="365125"/>
          </a:xfrm>
          <a:prstGeom prst="rect"/>
          <a:noFill/>
          <a:ln>
            <a:noFill/>
          </a:ln>
        </p:spPr>
        <p:txBody>
          <a:bodyPr anchor="t" bIns="0" lIns="36000" rIns="36000" tIns="0" vert="horz">
            <a:spAutoFit/>
          </a:bodyPr>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lvl="0">
              <a:lnSpc>
                <a:spcPct val="100000"/>
              </a:lnSpc>
              <a:spcBef>
                <a:spcPct val="0"/>
              </a:spcBef>
              <a:buFontTx/>
              <a:buNone/>
            </a:pPr>
            <a:r>
              <a:rPr altLang="zh-CN" lang="en-US">
                <a:ea typeface="宋体" pitchFamily="2" charset="-122"/>
              </a:rPr>
              <a:t>4</a:t>
            </a:r>
          </a:p>
        </p:txBody>
      </p:sp>
      <p:sp>
        <p:nvSpPr>
          <p:cNvPr id="1050849" name=""/>
          <p:cNvSpPr/>
          <p:nvPr/>
        </p:nvSpPr>
        <p:spPr>
          <a:xfrm rot="0">
            <a:off x="3962400" y="3914775"/>
            <a:ext cx="3417887" cy="457200"/>
          </a:xfrm>
          <a:prstGeom prst="borderCallout2">
            <a:avLst>
              <a:gd name="adj1" fmla="val 25000"/>
              <a:gd name="adj2" fmla="val -2231"/>
              <a:gd name="adj3" fmla="val 25000"/>
              <a:gd name="adj4" fmla="val -20995"/>
              <a:gd name="adj5" fmla="val 49306"/>
              <a:gd name="adj6" fmla="val -34787"/>
            </a:avLst>
          </a:prstGeom>
          <a:solidFill>
            <a:srgbClr val="FFFFCC"/>
          </a:solidFill>
          <a:ln w="9525" cap="flat" cmpd="sng">
            <a:solidFill>
              <a:srgbClr val="FF3399">
                <a:alpha val="100000"/>
              </a:srgbClr>
            </a:solidFill>
            <a:prstDash val="solid"/>
            <a:round/>
            <a:headEnd type="triangle" w="sm" len="med"/>
          </a:ln>
        </p:spPr>
        <p:txBody>
          <a:bodyPr anchor="t" bIns="0" lIns="72000" rIns="0" tIns="0" vert="horz"/>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lvl="0">
              <a:lnSpc>
                <a:spcPct val="100000"/>
              </a:lnSpc>
              <a:spcBef>
                <a:spcPct val="0"/>
              </a:spcBef>
              <a:buFontTx/>
              <a:buNone/>
            </a:pPr>
            <a:r>
              <a:rPr altLang="zh-CN" sz="2200" i="1" lang="en-US">
                <a:ea typeface="宋体" pitchFamily="2" charset="-122"/>
              </a:rPr>
              <a:t>LP</a:t>
            </a:r>
            <a:r>
              <a:rPr altLang="zh-CN" sz="2200" lang="en-US">
                <a:ea typeface="宋体" pitchFamily="2" charset="-122"/>
              </a:rPr>
              <a:t>21:</a:t>
            </a:r>
            <a:r>
              <a:rPr altLang="zh-CN" sz="2200" i="1" lang="en-US">
                <a:ea typeface="宋体" pitchFamily="2" charset="-122"/>
              </a:rPr>
              <a:t>X</a:t>
            </a:r>
            <a:r>
              <a:rPr altLang="zh-CN" sz="2200" lang="en-US">
                <a:ea typeface="宋体" pitchFamily="2" charset="-122"/>
              </a:rPr>
              <a:t>=(4.33,6),Z</a:t>
            </a:r>
            <a:r>
              <a:rPr altLang="zh-CN" baseline="-25000" sz="2200" lang="en-US"/>
              <a:t>21</a:t>
            </a:r>
            <a:r>
              <a:rPr altLang="zh-CN" sz="2200" lang="en-US">
                <a:ea typeface="宋体" pitchFamily="2" charset="-122"/>
              </a:rPr>
              <a:t>=35.33</a:t>
            </a:r>
          </a:p>
        </p:txBody>
      </p:sp>
      <p:pic>
        <p:nvPicPr>
          <p:cNvPr id="2097227" name=""/>
          <p:cNvPicPr>
            <a:picLocks/>
          </p:cNvPicPr>
          <p:nvPr/>
        </p:nvPicPr>
        <p:blipFill>
          <a:blip xmlns:r="http://schemas.openxmlformats.org/officeDocument/2006/relationships" r:embed="rId1"/>
          <a:srcRect l="0" t="0" r="0" b="0"/>
          <a:stretch>
            <a:fillRect/>
          </a:stretch>
        </p:blipFill>
        <p:spPr>
          <a:xfrm rot="0">
            <a:off x="6035675" y="4498975"/>
            <a:ext cx="2713037" cy="1809750"/>
          </a:xfrm>
          <a:prstGeom prst="rect"/>
          <a:noFill/>
          <a:ln>
            <a:noFill/>
          </a:ln>
        </p:spPr>
      </p:pic>
      <p:pic>
        <p:nvPicPr>
          <p:cNvPr id="2097228" name=""/>
          <p:cNvPicPr>
            <a:picLocks/>
          </p:cNvPicPr>
          <p:nvPr/>
        </p:nvPicPr>
        <p:blipFill>
          <a:blip xmlns:r="http://schemas.openxmlformats.org/officeDocument/2006/relationships" r:embed="rId2"/>
          <a:srcRect l="0" t="0" r="0" b="0"/>
          <a:stretch>
            <a:fillRect/>
          </a:stretch>
        </p:blipFill>
        <p:spPr>
          <a:xfrm rot="0">
            <a:off x="1843087" y="1098550"/>
            <a:ext cx="6675437" cy="876300"/>
          </a:xfrm>
          <a:prstGeom prst="rect"/>
          <a:noFill/>
          <a:ln>
            <a:noFill/>
          </a:ln>
        </p:spPr>
      </p:pic>
      <p:sp>
        <p:nvSpPr>
          <p:cNvPr id="1050850" name=""/>
          <p:cNvSpPr/>
          <p:nvPr/>
        </p:nvSpPr>
        <p:spPr>
          <a:xfrm rot="0">
            <a:off x="914400" y="4143375"/>
            <a:ext cx="2590800" cy="0"/>
          </a:xfrm>
          <a:prstGeom prst="line"/>
          <a:noFill/>
          <a:ln w="28575" cap="flat" cmpd="sng">
            <a:solidFill>
              <a:schemeClr val="dk1">
                <a:alpha val="100000"/>
              </a:schemeClr>
            </a:solidFill>
            <a:prstDash val="solid"/>
            <a:round/>
          </a:ln>
        </p:spPr>
      </p:sp>
      <p:sp>
        <p:nvSpPr>
          <p:cNvPr id="1050851" name=""/>
          <p:cNvSpPr txBox="1"/>
          <p:nvPr/>
        </p:nvSpPr>
        <p:spPr>
          <a:xfrm rot="0">
            <a:off x="457200" y="3990975"/>
            <a:ext cx="520700" cy="549275"/>
          </a:xfrm>
          <a:prstGeom prst="rect"/>
          <a:noFill/>
          <a:ln>
            <a:noFill/>
          </a:ln>
        </p:spPr>
        <p:txBody>
          <a:bodyPr anchor="t" bIns="91440" lIns="182880" rIns="182880" tIns="91440" vert="horz">
            <a:spAutoFit/>
          </a:bodyPr>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eaLnBrk="1" hangingPunct="1" latinLnBrk="1" lvl="0">
              <a:lnSpc>
                <a:spcPct val="100000"/>
              </a:lnSpc>
              <a:buFontTx/>
              <a:buNone/>
            </a:pPr>
            <a:r>
              <a:rPr altLang="zh-CN" lang="en-US">
                <a:ea typeface="宋体" pitchFamily="2" charset="-122"/>
              </a:rPr>
              <a:t>6</a:t>
            </a:r>
          </a:p>
        </p:txBody>
      </p:sp>
      <p:sp>
        <p:nvSpPr>
          <p:cNvPr id="1050852" name=""/>
          <p:cNvSpPr/>
          <p:nvPr/>
        </p:nvSpPr>
        <p:spPr>
          <a:xfrm rot="0">
            <a:off x="2590800" y="3838575"/>
            <a:ext cx="304800" cy="304800"/>
          </a:xfrm>
          <a:prstGeom prst="rtTriangle"/>
          <a:solidFill>
            <a:schemeClr val="lt1"/>
          </a:solidFill>
          <a:ln>
            <a:noFill/>
          </a:ln>
        </p:spPr>
        <p:txBody>
          <a:bodyPr anchor="ctr" bIns="45720" lIns="91440" rIns="91440" tIns="45720" vert="horz" wrap="none"/>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eaLnBrk="1" hangingPunct="1" latinLnBrk="1" lvl="0"/>
            <a:endParaRPr altLang="en-US" lang="zh-CN"/>
          </a:p>
        </p:txBody>
      </p:sp>
      <p:sp>
        <p:nvSpPr>
          <p:cNvPr id="1050853" name=""/>
          <p:cNvSpPr/>
          <p:nvPr/>
        </p:nvSpPr>
        <p:spPr>
          <a:xfrm rot="0">
            <a:off x="2590800" y="3228975"/>
            <a:ext cx="0" cy="3505200"/>
          </a:xfrm>
          <a:prstGeom prst="line"/>
          <a:noFill/>
          <a:ln w="28575" cap="flat" cmpd="sng">
            <a:solidFill>
              <a:schemeClr val="dk1">
                <a:alpha val="100000"/>
              </a:schemeClr>
            </a:solidFill>
            <a:prstDash val="solid"/>
            <a:round/>
          </a:ln>
        </p:spPr>
      </p:sp>
      <p:sp>
        <p:nvSpPr>
          <p:cNvPr id="1050854" name=""/>
          <p:cNvSpPr/>
          <p:nvPr/>
        </p:nvSpPr>
        <p:spPr>
          <a:xfrm rot="0">
            <a:off x="914400" y="1400175"/>
            <a:ext cx="3657600" cy="5334000"/>
          </a:xfrm>
          <a:prstGeom prst="line"/>
          <a:noFill/>
          <a:ln w="28575" cap="flat" cmpd="sng">
            <a:solidFill>
              <a:schemeClr val="dk1">
                <a:alpha val="100000"/>
              </a:schemeClr>
            </a:solidFill>
            <a:prstDash val="solid"/>
            <a:round/>
          </a:ln>
        </p:spPr>
      </p:sp>
      <p:grpSp>
        <p:nvGrpSpPr>
          <p:cNvPr id="243" name=""/>
          <p:cNvGrpSpPr/>
          <p:nvPr/>
        </p:nvGrpSpPr>
        <p:grpSpPr>
          <a:xfrm rot="0">
            <a:off x="838200" y="2197100"/>
            <a:ext cx="3962400" cy="1447800"/>
            <a:chOff x="528" y="1248"/>
            <a:chExt cx="2496" cy="912"/>
          </a:xfrm>
        </p:grpSpPr>
        <p:sp>
          <p:nvSpPr>
            <p:cNvPr id="1050855" name=""/>
            <p:cNvSpPr/>
            <p:nvPr/>
          </p:nvSpPr>
          <p:spPr>
            <a:xfrm rot="0">
              <a:off x="528" y="2160"/>
              <a:ext cx="2208" cy="0"/>
            </a:xfrm>
            <a:prstGeom prst="line"/>
            <a:noFill/>
            <a:ln w="19050" cap="flat" cmpd="sng">
              <a:solidFill>
                <a:srgbClr val="FF3300">
                  <a:alpha val="100000"/>
                </a:srgbClr>
              </a:solidFill>
              <a:prstDash val="solid"/>
              <a:round/>
            </a:ln>
          </p:spPr>
        </p:sp>
        <p:sp>
          <p:nvSpPr>
            <p:cNvPr id="1050856" name=""/>
            <p:cNvSpPr/>
            <p:nvPr/>
          </p:nvSpPr>
          <p:spPr>
            <a:xfrm rot="0" flipV="1">
              <a:off x="2304" y="1920"/>
              <a:ext cx="0" cy="240"/>
            </a:xfrm>
            <a:prstGeom prst="line"/>
            <a:noFill/>
            <a:ln w="19050" cap="flat" cmpd="sng">
              <a:solidFill>
                <a:srgbClr val="FF3300">
                  <a:alpha val="100000"/>
                </a:srgbClr>
              </a:solidFill>
              <a:prstDash val="solid"/>
              <a:round/>
              <a:tailEnd type="triangle" w="med" len="med"/>
            </a:ln>
          </p:spPr>
        </p:sp>
        <p:pic>
          <p:nvPicPr>
            <p:cNvPr id="2097229" name=""/>
            <p:cNvPicPr>
              <a:picLocks/>
            </p:cNvPicPr>
            <p:nvPr/>
          </p:nvPicPr>
          <p:blipFill>
            <a:blip xmlns:r="http://schemas.openxmlformats.org/officeDocument/2006/relationships" r:embed="rId3"/>
            <a:srcRect l="0" t="0" r="0" b="0"/>
            <a:stretch>
              <a:fillRect/>
            </a:stretch>
          </p:blipFill>
          <p:spPr>
            <a:xfrm rot="0">
              <a:off x="1920" y="1248"/>
              <a:ext cx="1104" cy="276"/>
            </a:xfrm>
            <a:prstGeom prst="rect"/>
            <a:solidFill>
              <a:srgbClr val="FFFF99"/>
            </a:solidFill>
            <a:ln w="19050" cap="flat" cmpd="sng">
              <a:solidFill>
                <a:srgbClr val="FF3300">
                  <a:alpha val="100000"/>
                </a:srgbClr>
              </a:solidFill>
              <a:prstDash val="solid"/>
              <a:round/>
            </a:ln>
          </p:spPr>
        </p:pic>
        <p:sp>
          <p:nvSpPr>
            <p:cNvPr id="1050857" name=""/>
            <p:cNvSpPr/>
            <p:nvPr/>
          </p:nvSpPr>
          <p:spPr>
            <a:xfrm rot="0" flipH="1">
              <a:off x="1920" y="1536"/>
              <a:ext cx="144" cy="576"/>
            </a:xfrm>
            <a:prstGeom prst="line"/>
            <a:noFill/>
            <a:ln w="19050" cap="flat" cmpd="sng">
              <a:solidFill>
                <a:srgbClr val="FF3300">
                  <a:alpha val="100000"/>
                </a:srgbClr>
              </a:solidFill>
              <a:prstDash val="solid"/>
              <a:round/>
              <a:tailEnd type="triangle" w="med" len="med"/>
            </a:ln>
          </p:spPr>
        </p:sp>
      </p:grpSp>
      <p:pic>
        <p:nvPicPr>
          <p:cNvPr id="2097230" name=""/>
          <p:cNvPicPr>
            <a:picLocks/>
          </p:cNvPicPr>
          <p:nvPr/>
        </p:nvPicPr>
        <p:blipFill>
          <a:blip xmlns:r="http://schemas.openxmlformats.org/officeDocument/2006/relationships" r:embed="rId4"/>
          <a:srcRect l="0" t="0" r="0" b="0"/>
          <a:stretch>
            <a:fillRect/>
          </a:stretch>
        </p:blipFill>
        <p:spPr>
          <a:xfrm rot="0">
            <a:off x="5940425" y="2047875"/>
            <a:ext cx="2717800" cy="1812925"/>
          </a:xfrm>
          <a:prstGeom prst="rect"/>
          <a:noFill/>
          <a:ln>
            <a:noFill/>
          </a:ln>
        </p:spPr>
      </p:pic>
      <p:pic>
        <p:nvPicPr>
          <p:cNvPr id="2097231" name="" descr="BD14868_"/>
          <p:cNvPicPr>
            <a:picLocks/>
          </p:cNvPicPr>
          <p:nvPr/>
        </p:nvPicPr>
        <p:blipFill>
          <a:blip xmlns:r="http://schemas.openxmlformats.org/officeDocument/2006/relationships" r:embed="rId5"/>
          <a:srcRect l="0" t="0" r="0" b="0"/>
          <a:stretch>
            <a:fillRect/>
          </a:stretch>
        </p:blipFill>
        <p:spPr>
          <a:xfrm rot="0">
            <a:off x="2673350" y="4067175"/>
            <a:ext cx="215900" cy="215900"/>
          </a:xfrm>
          <a:prstGeom prst="rect"/>
          <a:noFill/>
          <a:ln>
            <a:noFill/>
          </a:ln>
        </p:spPr>
      </p:pic>
    </p:spTree>
  </p:cSld>
  <p:clrMapOvr>
    <a:masterClrMapping/>
  </p:clrMapOvr>
  <p:timing>
    <p:tnLst>
      <p:par>
        <p:cTn dur="indefinite" id="1" nodeType="tmRoot">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3" presetSubtype="10">
                                  <p:stCondLst>
                                    <p:cond delay="0"/>
                                  </p:stCondLst>
                                  <p:childTnLst>
                                    <p:set>
                                      <p:cBhvr>
                                        <p:cTn dur="1" fill="hold" id="7">
                                          <p:stCondLst>
                                            <p:cond delay="0"/>
                                          </p:stCondLst>
                                        </p:cTn>
                                        <p:tgtEl>
                                          <p:spTgt spid="243"/>
                                        </p:tgtEl>
                                        <p:attrNameLst>
                                          <p:attrName>style.visibility</p:attrName>
                                        </p:attrNameLst>
                                      </p:cBhvr>
                                      <p:to>
                                        <p:strVal val="visible"/>
                                      </p:to>
                                    </p:set>
                                    <p:animEffect transition="in" filter="blinds(horizontal)">
                                      <p:cBhvr>
                                        <p:cTn dur="500" id="8"/>
                                        <p:tgtEl>
                                          <p:spTgt spid="243"/>
                                        </p:tgtEl>
                                      </p:cBhvr>
                                    </p:animEffect>
                                  </p:childTnLst>
                                  <p:subTnLst>
                                    <p:set>
                                      <p:cBhvr override="childStyle">
                                        <p:cTn afterEffect="1" display="0" dur="1" fill="hold" id="6" masterRel="nextClick" presetSubtype="1"/>
                                        <p:tgtEl>
                                          <p:spTgt spid="243"/>
                                        </p:tgtEl>
                                        <p:attrNameLst>
                                          <p:attrName>style.visibility</p:attrName>
                                        </p:attrNameLst>
                                      </p:cBhvr>
                                      <p:to>
                                        <p:strVal val="hidden"/>
                                      </p:to>
                                    </p:set>
                                  </p:subTnLst>
                                </p:cTn>
                              </p:par>
                            </p:childTnLst>
                          </p:cTn>
                        </p:par>
                      </p:childTnLst>
                    </p:cTn>
                  </p:par>
                  <p:par>
                    <p:cTn fill="hold" id="9">
                      <p:stCondLst>
                        <p:cond delay="indefinite"/>
                      </p:stCondLst>
                      <p:childTnLst>
                        <p:par>
                          <p:cTn fill="hold" id="10">
                            <p:stCondLst>
                              <p:cond delay="0"/>
                            </p:stCondLst>
                            <p:childTnLst>
                              <p:par>
                                <p:cTn fill="hold" id="11" nodeType="clickEffect" presetClass="entr" presetID="22" presetSubtype="8">
                                  <p:stCondLst>
                                    <p:cond delay="0"/>
                                  </p:stCondLst>
                                  <p:childTnLst>
                                    <p:set>
                                      <p:cBhvr>
                                        <p:cTn dur="1" fill="hold" id="12">
                                          <p:stCondLst>
                                            <p:cond delay="0"/>
                                          </p:stCondLst>
                                        </p:cTn>
                                        <p:tgtEl>
                                          <p:spTgt spid="2097227"/>
                                        </p:tgtEl>
                                        <p:attrNameLst>
                                          <p:attrName>style.visibility</p:attrName>
                                        </p:attrNameLst>
                                      </p:cBhvr>
                                      <p:to>
                                        <p:strVal val="visible"/>
                                      </p:to>
                                    </p:set>
                                    <p:animEffect transition="in" filter="wipe(left)">
                                      <p:cBhvr>
                                        <p:cTn dur="500" id="13"/>
                                        <p:tgtEl>
                                          <p:spTgt spid="2097227"/>
                                        </p:tgtEl>
                                      </p:cBhvr>
                                    </p:animEffect>
                                  </p:childTnLst>
                                </p:cTn>
                              </p:par>
                            </p:childTnLst>
                          </p:cTn>
                        </p:par>
                      </p:childTnLst>
                    </p:cTn>
                  </p:par>
                  <p:par>
                    <p:cTn fill="hold" id="14">
                      <p:stCondLst>
                        <p:cond delay="indefinite"/>
                      </p:stCondLst>
                      <p:childTnLst>
                        <p:par>
                          <p:cTn fill="hold" id="15">
                            <p:stCondLst>
                              <p:cond delay="0"/>
                            </p:stCondLst>
                            <p:childTnLst>
                              <p:par>
                                <p:cTn fill="hold" id="16" nodeType="clickEffect" presetClass="entr" presetID="22" presetSubtype="8">
                                  <p:stCondLst>
                                    <p:cond delay="0"/>
                                  </p:stCondLst>
                                  <p:childTnLst>
                                    <p:set>
                                      <p:cBhvr>
                                        <p:cTn dur="1" fill="hold" id="17">
                                          <p:stCondLst>
                                            <p:cond delay="0"/>
                                          </p:stCondLst>
                                        </p:cTn>
                                        <p:tgtEl>
                                          <p:spTgt spid="2097230"/>
                                        </p:tgtEl>
                                        <p:attrNameLst>
                                          <p:attrName>style.visibility</p:attrName>
                                        </p:attrNameLst>
                                      </p:cBhvr>
                                      <p:to>
                                        <p:strVal val="visible"/>
                                      </p:to>
                                    </p:set>
                                    <p:animEffect transition="in" filter="wipe(left)">
                                      <p:cBhvr>
                                        <p:cTn dur="500" id="18"/>
                                        <p:tgtEl>
                                          <p:spTgt spid="2097230"/>
                                        </p:tgtEl>
                                      </p:cBhvr>
                                    </p:animEffect>
                                  </p:childTnLst>
                                </p:cTn>
                              </p:par>
                            </p:childTnLst>
                          </p:cTn>
                        </p:par>
                      </p:childTnLst>
                    </p:cTn>
                  </p:par>
                  <p:par>
                    <p:cTn fill="hold" id="19">
                      <p:stCondLst>
                        <p:cond delay="indefinite"/>
                      </p:stCondLst>
                      <p:childTnLst>
                        <p:par>
                          <p:cTn fill="hold" id="20">
                            <p:stCondLst>
                              <p:cond delay="0"/>
                            </p:stCondLst>
                            <p:childTnLst>
                              <p:par>
                                <p:cTn fill="hold" id="21" nodeType="clickEffect" presetClass="entr" presetID="3" presetSubtype="10">
                                  <p:stCondLst>
                                    <p:cond delay="0"/>
                                  </p:stCondLst>
                                  <p:childTnLst>
                                    <p:set>
                                      <p:cBhvr>
                                        <p:cTn dur="1" fill="hold" id="22">
                                          <p:stCondLst>
                                            <p:cond delay="0"/>
                                          </p:stCondLst>
                                        </p:cTn>
                                        <p:tgtEl>
                                          <p:spTgt spid="1050850"/>
                                        </p:tgtEl>
                                        <p:attrNameLst>
                                          <p:attrName>style.visibility</p:attrName>
                                        </p:attrNameLst>
                                      </p:cBhvr>
                                      <p:to>
                                        <p:strVal val="visible"/>
                                      </p:to>
                                    </p:set>
                                    <p:animEffect transition="in" filter="blinds(horizontal)">
                                      <p:cBhvr>
                                        <p:cTn dur="500" id="23"/>
                                        <p:tgtEl>
                                          <p:spTgt spid="1050850"/>
                                        </p:tgtEl>
                                      </p:cBhvr>
                                    </p:animEffect>
                                  </p:childTnLst>
                                </p:cTn>
                              </p:par>
                            </p:childTnLst>
                          </p:cTn>
                        </p:par>
                      </p:childTnLst>
                    </p:cTn>
                  </p:par>
                  <p:par>
                    <p:cTn fill="hold" id="24">
                      <p:stCondLst>
                        <p:cond delay="indefinite"/>
                      </p:stCondLst>
                      <p:childTnLst>
                        <p:par>
                          <p:cTn fill="hold" id="25">
                            <p:stCondLst>
                              <p:cond delay="0"/>
                            </p:stCondLst>
                            <p:childTnLst>
                              <p:par>
                                <p:cTn fill="hold" grpId="0" id="26" nodeType="clickEffect" presetClass="entr" presetID="5" presetSubtype="10">
                                  <p:stCondLst>
                                    <p:cond delay="0"/>
                                  </p:stCondLst>
                                  <p:childTnLst>
                                    <p:set>
                                      <p:cBhvr>
                                        <p:cTn dur="1" fill="hold" id="27">
                                          <p:stCondLst>
                                            <p:cond delay="0"/>
                                          </p:stCondLst>
                                        </p:cTn>
                                        <p:tgtEl>
                                          <p:spTgt spid="1050852"/>
                                        </p:tgtEl>
                                        <p:attrNameLst>
                                          <p:attrName>style.visibility</p:attrName>
                                        </p:attrNameLst>
                                      </p:cBhvr>
                                      <p:to>
                                        <p:strVal val="visible"/>
                                      </p:to>
                                    </p:set>
                                    <p:animEffect transition="in" filter="checkerboard(across)">
                                      <p:cBhvr>
                                        <p:cTn dur="500" id="28"/>
                                        <p:tgtEl>
                                          <p:spTgt spid="1050852"/>
                                        </p:tgtEl>
                                      </p:cBhvr>
                                    </p:animEffect>
                                  </p:childTnLst>
                                </p:cTn>
                              </p:par>
                            </p:childTnLst>
                          </p:cTn>
                        </p:par>
                      </p:childTnLst>
                    </p:cTn>
                  </p:par>
                  <p:par>
                    <p:cTn fill="hold" id="29">
                      <p:stCondLst>
                        <p:cond delay="indefinite"/>
                      </p:stCondLst>
                      <p:childTnLst>
                        <p:par>
                          <p:cTn fill="hold" id="30">
                            <p:stCondLst>
                              <p:cond delay="0"/>
                            </p:stCondLst>
                            <p:childTnLst>
                              <p:par>
                                <p:cTn fill="hold" grpId="0" id="31" nodeType="clickEffect" presetClass="entr" presetID="3" presetSubtype="10">
                                  <p:stCondLst>
                                    <p:cond delay="0"/>
                                  </p:stCondLst>
                                  <p:childTnLst>
                                    <p:set>
                                      <p:cBhvr>
                                        <p:cTn dur="1" fill="hold" id="32">
                                          <p:stCondLst>
                                            <p:cond delay="0"/>
                                          </p:stCondLst>
                                        </p:cTn>
                                        <p:tgtEl>
                                          <p:spTgt spid="1050846"/>
                                        </p:tgtEl>
                                        <p:attrNameLst>
                                          <p:attrName>style.visibility</p:attrName>
                                        </p:attrNameLst>
                                      </p:cBhvr>
                                      <p:to>
                                        <p:strVal val="visible"/>
                                      </p:to>
                                    </p:set>
                                    <p:animEffect transition="in" filter="blinds(horizontal)">
                                      <p:cBhvr>
                                        <p:cTn dur="500" id="33"/>
                                        <p:tgtEl>
                                          <p:spTgt spid="1050846"/>
                                        </p:tgtEl>
                                      </p:cBhvr>
                                    </p:animEffect>
                                  </p:childTnLst>
                                </p:cTn>
                              </p:par>
                            </p:childTnLst>
                          </p:cTn>
                        </p:par>
                      </p:childTnLst>
                    </p:cTn>
                  </p:par>
                  <p:par>
                    <p:cTn fill="hold" id="34">
                      <p:stCondLst>
                        <p:cond delay="indefinite"/>
                      </p:stCondLst>
                      <p:childTnLst>
                        <p:par>
                          <p:cTn fill="hold" id="35">
                            <p:stCondLst>
                              <p:cond delay="0"/>
                            </p:stCondLst>
                            <p:childTnLst>
                              <p:par>
                                <p:cTn fill="hold" grpId="0" id="36" nodeType="clickEffect" presetClass="entr" presetID="22" presetSubtype="2">
                                  <p:stCondLst>
                                    <p:cond delay="0"/>
                                  </p:stCondLst>
                                  <p:childTnLst>
                                    <p:set>
                                      <p:cBhvr>
                                        <p:cTn dur="1" fill="hold" id="37">
                                          <p:stCondLst>
                                            <p:cond delay="0"/>
                                          </p:stCondLst>
                                        </p:cTn>
                                        <p:tgtEl>
                                          <p:spTgt spid="1050849"/>
                                        </p:tgtEl>
                                        <p:attrNameLst>
                                          <p:attrName>style.visibility</p:attrName>
                                        </p:attrNameLst>
                                      </p:cBhvr>
                                      <p:to>
                                        <p:strVal val="visible"/>
                                      </p:to>
                                    </p:set>
                                    <p:animEffect transition="in" filter="wipe(right)">
                                      <p:cBhvr>
                                        <p:cTn dur="500" id="38"/>
                                        <p:tgtEl>
                                          <p:spTgt spid="10508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0846" grpId="0" uiExpand="0" build="whole" animBg="1"/>
      <p:bldP spid="1050849" grpId="0" uiExpand="0" build="whole" animBg="1"/>
      <p:bldP spid="1050852" grpId="0" uiExpand="0" build="whole" animBg="1"/>
    </p:bldLst>
  </p:timing>
</p:sld>
</file>

<file path=ppt/slides/slide75.xml><?xml version="1.0" encoding="utf-8"?>
<p:sld xmlns:a="http://schemas.openxmlformats.org/drawingml/2006/main" xmlns:r="http://schemas.openxmlformats.org/officeDocument/2006/relationships" xmlns:p="http://schemas.openxmlformats.org/presentationml/2006/main" showMasterSp="1">
  <p:cSld>
    <p:spTree>
      <p:nvGrpSpPr>
        <p:cNvPr id="244" name=""/>
        <p:cNvGrpSpPr/>
        <p:nvPr/>
      </p:nvGrpSpPr>
      <p:grpSpPr>
        <a:xfrm rot="0">
          <a:off x="0" y="0"/>
          <a:ext cx="0" cy="0"/>
          <a:chOff x="0" y="0"/>
          <a:chExt cx="0" cy="0"/>
        </a:xfrm>
      </p:grpSpPr>
      <p:sp>
        <p:nvSpPr>
          <p:cNvPr id="1050858" name="" descr="Large confetti"/>
          <p:cNvSpPr/>
          <p:nvPr>
            <p:ph type="title" sz="full" idx="0"/>
          </p:nvPr>
        </p:nvSpPr>
        <p:spPr>
          <a:xfrm rot="0">
            <a:off x="179387" y="115887"/>
            <a:ext cx="7345362" cy="7112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1" sz="3400" i="0" u="none">
                <a:solidFill>
                  <a:srgbClr val="003300"/>
                </a:solidFill>
                <a:latin typeface="Times New Roman" pitchFamily="18" charset="0"/>
                <a:ea typeface="宋体" pitchFamily="2" charset="-122"/>
                <a:sym typeface="Times New Roman" pitchFamily="18" charset="0"/>
              </a:defRPr>
            </a:lvl1pPr>
          </a:lstStyle>
          <a:p>
            <a:pPr eaLnBrk="1" hangingPunct="1" latinLnBrk="1" lvl="0"/>
            <a:r>
              <a:rPr altLang="en-US" lang="zh-CN">
                <a:effectLst>
                  <a:outerShdw algn="tl" blurRad="38100" dir="2700000" dist="38100">
                    <a:srgbClr val="C0C0C0"/>
                  </a:outerShdw>
                </a:effectLst>
              </a:rPr>
              <a:t>分支定界法</a:t>
            </a:r>
          </a:p>
        </p:txBody>
      </p:sp>
      <p:grpSp>
        <p:nvGrpSpPr>
          <p:cNvPr id="245" name=""/>
          <p:cNvGrpSpPr/>
          <p:nvPr/>
        </p:nvGrpSpPr>
        <p:grpSpPr>
          <a:xfrm rot="0">
            <a:off x="1157287" y="2425700"/>
            <a:ext cx="1066800" cy="4044950"/>
            <a:chOff x="336" y="672"/>
            <a:chExt cx="336" cy="1267"/>
          </a:xfrm>
        </p:grpSpPr>
        <p:sp>
          <p:nvSpPr>
            <p:cNvPr id="1050859" name=""/>
            <p:cNvSpPr/>
            <p:nvPr/>
          </p:nvSpPr>
          <p:spPr>
            <a:xfrm rot="0">
              <a:off x="336" y="672"/>
              <a:ext cx="336" cy="288"/>
            </a:xfrm>
            <a:prstGeom prst="rtTriangle"/>
            <a:solidFill>
              <a:srgbClr val="0099FF"/>
            </a:solidFill>
            <a:ln>
              <a:noFill/>
            </a:ln>
          </p:spPr>
          <p:txBody>
            <a:bodyPr anchor="ctr" bIns="45720" lIns="91440" rIns="91440" tIns="45720" vert="horz" wrap="none"/>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eaLnBrk="1" hangingPunct="1" latinLnBrk="1" lvl="0"/>
              <a:endParaRPr altLang="en-US" lang="zh-CN"/>
            </a:p>
          </p:txBody>
        </p:sp>
        <p:sp>
          <p:nvSpPr>
            <p:cNvPr id="1050860" name=""/>
            <p:cNvSpPr/>
            <p:nvPr/>
          </p:nvSpPr>
          <p:spPr>
            <a:xfrm rot="0">
              <a:off x="336" y="960"/>
              <a:ext cx="336" cy="979"/>
            </a:xfrm>
            <a:prstGeom prst="rect"/>
            <a:solidFill>
              <a:srgbClr val="0099FF"/>
            </a:solidFill>
            <a:ln>
              <a:noFill/>
            </a:ln>
          </p:spPr>
          <p:txBody>
            <a:bodyPr anchor="ctr" bIns="45720" lIns="91440" rIns="91440" tIns="45720" vert="horz" wrap="none"/>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eaLnBrk="1" hangingPunct="1" latinLnBrk="1" lvl="0"/>
              <a:endParaRPr altLang="en-US" lang="zh-CN"/>
            </a:p>
          </p:txBody>
        </p:sp>
      </p:grpSp>
      <p:sp>
        <p:nvSpPr>
          <p:cNvPr id="1050861" name=""/>
          <p:cNvSpPr/>
          <p:nvPr/>
        </p:nvSpPr>
        <p:spPr>
          <a:xfrm rot="0" flipV="1">
            <a:off x="5211762" y="6292850"/>
            <a:ext cx="0" cy="171450"/>
          </a:xfrm>
          <a:prstGeom prst="line"/>
          <a:noFill/>
          <a:ln w="9525" cap="flat" cmpd="sng">
            <a:solidFill>
              <a:schemeClr val="dk1">
                <a:alpha val="100000"/>
              </a:schemeClr>
            </a:solidFill>
            <a:prstDash val="solid"/>
            <a:round/>
          </a:ln>
        </p:spPr>
      </p:sp>
      <p:sp>
        <p:nvSpPr>
          <p:cNvPr id="1050862" name=""/>
          <p:cNvSpPr/>
          <p:nvPr/>
        </p:nvSpPr>
        <p:spPr>
          <a:xfrm rot="0">
            <a:off x="820737" y="2178050"/>
            <a:ext cx="5518150" cy="4514850"/>
          </a:xfrm>
          <a:prstGeom prst="line"/>
          <a:noFill/>
          <a:ln w="28575" cap="flat" cmpd="sng">
            <a:solidFill>
              <a:schemeClr val="dk1">
                <a:alpha val="100000"/>
              </a:schemeClr>
            </a:solidFill>
            <a:prstDash val="solid"/>
            <a:round/>
          </a:ln>
        </p:spPr>
      </p:sp>
      <p:sp>
        <p:nvSpPr>
          <p:cNvPr id="1050863" name=""/>
          <p:cNvSpPr txBox="1"/>
          <p:nvPr/>
        </p:nvSpPr>
        <p:spPr>
          <a:xfrm rot="0">
            <a:off x="547687" y="2273300"/>
            <a:ext cx="914400" cy="577850"/>
          </a:xfrm>
          <a:prstGeom prst="rect"/>
          <a:noFill/>
          <a:ln>
            <a:noFill/>
          </a:ln>
        </p:spPr>
        <p:txBody>
          <a:bodyPr anchor="t" bIns="106674" lIns="213348" rIns="213348" tIns="106674" vert="horz">
            <a:spAutoFit/>
          </a:bodyPr>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eaLnBrk="1" hangingPunct="1" latinLnBrk="1" lvl="0">
              <a:lnSpc>
                <a:spcPct val="100000"/>
              </a:lnSpc>
              <a:buFontTx/>
              <a:buNone/>
            </a:pPr>
            <a:r>
              <a:rPr altLang="zh-CN" lang="en-US">
                <a:ea typeface="宋体" pitchFamily="2" charset="-122"/>
              </a:rPr>
              <a:t>10</a:t>
            </a:r>
          </a:p>
        </p:txBody>
      </p:sp>
      <p:sp>
        <p:nvSpPr>
          <p:cNvPr id="1050864" name=""/>
          <p:cNvSpPr/>
          <p:nvPr/>
        </p:nvSpPr>
        <p:spPr>
          <a:xfrm rot="0">
            <a:off x="1157287" y="2425700"/>
            <a:ext cx="180975" cy="0"/>
          </a:xfrm>
          <a:prstGeom prst="line"/>
          <a:noFill/>
          <a:ln w="9525" cap="flat" cmpd="sng">
            <a:solidFill>
              <a:schemeClr val="dk1">
                <a:alpha val="100000"/>
              </a:schemeClr>
            </a:solidFill>
            <a:prstDash val="solid"/>
            <a:round/>
          </a:ln>
        </p:spPr>
      </p:sp>
      <p:sp>
        <p:nvSpPr>
          <p:cNvPr id="1050865" name=""/>
          <p:cNvSpPr/>
          <p:nvPr/>
        </p:nvSpPr>
        <p:spPr>
          <a:xfrm rot="0" flipH="1" flipV="1">
            <a:off x="1162050" y="1100137"/>
            <a:ext cx="25400" cy="5478462"/>
          </a:xfrm>
          <a:prstGeom prst="line"/>
          <a:noFill/>
          <a:ln w="28575" cap="flat" cmpd="sng">
            <a:solidFill>
              <a:schemeClr val="dk1">
                <a:alpha val="100000"/>
              </a:schemeClr>
            </a:solidFill>
            <a:prstDash val="solid"/>
            <a:round/>
            <a:tailEnd type="triangle" w="med" len="med"/>
          </a:ln>
        </p:spPr>
      </p:sp>
      <p:sp>
        <p:nvSpPr>
          <p:cNvPr id="1050866" name=""/>
          <p:cNvSpPr/>
          <p:nvPr/>
        </p:nvSpPr>
        <p:spPr>
          <a:xfrm rot="0" flipV="1">
            <a:off x="639762" y="6453187"/>
            <a:ext cx="6669087" cy="11112"/>
          </a:xfrm>
          <a:prstGeom prst="line"/>
          <a:noFill/>
          <a:ln w="28575" cap="flat" cmpd="sng">
            <a:solidFill>
              <a:schemeClr val="dk1">
                <a:alpha val="100000"/>
              </a:schemeClr>
            </a:solidFill>
            <a:prstDash val="solid"/>
            <a:round/>
            <a:tailEnd type="triangle" w="med" len="med"/>
          </a:ln>
        </p:spPr>
      </p:sp>
      <p:sp>
        <p:nvSpPr>
          <p:cNvPr id="1050867" name=""/>
          <p:cNvSpPr txBox="1"/>
          <p:nvPr/>
        </p:nvSpPr>
        <p:spPr>
          <a:xfrm rot="0">
            <a:off x="6804025" y="6237287"/>
            <a:ext cx="762000" cy="641350"/>
          </a:xfrm>
          <a:prstGeom prst="rect"/>
          <a:noFill/>
          <a:ln>
            <a:noFill/>
          </a:ln>
        </p:spPr>
        <p:txBody>
          <a:bodyPr anchor="t" bIns="106674" lIns="213348" rIns="213348" tIns="106674" vert="horz">
            <a:spAutoFit/>
          </a:bodyPr>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eaLnBrk="1" hangingPunct="1" latinLnBrk="1" lvl="0">
              <a:lnSpc>
                <a:spcPct val="100000"/>
              </a:lnSpc>
              <a:spcBef>
                <a:spcPct val="0"/>
              </a:spcBef>
              <a:buFontTx/>
              <a:buNone/>
            </a:pPr>
            <a:r>
              <a:rPr altLang="zh-CN" sz="2800" i="1" lang="en-US">
                <a:ea typeface="宋体" pitchFamily="2" charset="-122"/>
              </a:rPr>
              <a:t>x</a:t>
            </a:r>
            <a:r>
              <a:rPr altLang="zh-CN" baseline="-25000" sz="2800" lang="en-US">
                <a:ea typeface="宋体" pitchFamily="2" charset="-122"/>
              </a:rPr>
              <a:t>1</a:t>
            </a:r>
          </a:p>
        </p:txBody>
      </p:sp>
      <p:sp>
        <p:nvSpPr>
          <p:cNvPr id="1050868" name=""/>
          <p:cNvSpPr txBox="1"/>
          <p:nvPr/>
        </p:nvSpPr>
        <p:spPr>
          <a:xfrm rot="0">
            <a:off x="561975" y="842962"/>
            <a:ext cx="914400" cy="641350"/>
          </a:xfrm>
          <a:prstGeom prst="rect"/>
          <a:noFill/>
          <a:ln>
            <a:noFill/>
          </a:ln>
        </p:spPr>
        <p:txBody>
          <a:bodyPr anchor="t" bIns="106674" lIns="213348" rIns="213348" tIns="106674" vert="horz">
            <a:spAutoFit/>
          </a:bodyPr>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eaLnBrk="1" hangingPunct="1" latinLnBrk="1" lvl="0">
              <a:lnSpc>
                <a:spcPct val="100000"/>
              </a:lnSpc>
              <a:spcBef>
                <a:spcPct val="0"/>
              </a:spcBef>
              <a:buFontTx/>
              <a:buNone/>
            </a:pPr>
            <a:r>
              <a:rPr altLang="zh-CN" sz="2800" i="1" lang="en-US">
                <a:ea typeface="宋体" pitchFamily="2" charset="-122"/>
              </a:rPr>
              <a:t>x</a:t>
            </a:r>
            <a:r>
              <a:rPr altLang="zh-CN" baseline="-25000" sz="2800" lang="en-US">
                <a:ea typeface="宋体" pitchFamily="2" charset="-122"/>
              </a:rPr>
              <a:t>2</a:t>
            </a:r>
          </a:p>
        </p:txBody>
      </p:sp>
      <p:sp>
        <p:nvSpPr>
          <p:cNvPr id="1050869" name=""/>
          <p:cNvSpPr txBox="1"/>
          <p:nvPr/>
        </p:nvSpPr>
        <p:spPr>
          <a:xfrm rot="0">
            <a:off x="700087" y="6286500"/>
            <a:ext cx="577850" cy="577850"/>
          </a:xfrm>
          <a:prstGeom prst="rect"/>
          <a:noFill/>
          <a:ln>
            <a:noFill/>
          </a:ln>
        </p:spPr>
        <p:txBody>
          <a:bodyPr anchor="t" bIns="106674" lIns="213348" rIns="213348" tIns="106674" vert="horz" wrap="none">
            <a:spAutoFit/>
          </a:bodyPr>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eaLnBrk="1" hangingPunct="1" latinLnBrk="1" lvl="0">
              <a:lnSpc>
                <a:spcPct val="100000"/>
              </a:lnSpc>
              <a:spcBef>
                <a:spcPct val="0"/>
              </a:spcBef>
              <a:buFontTx/>
              <a:buNone/>
            </a:pPr>
            <a:r>
              <a:rPr altLang="zh-CN" i="1" lang="en-US">
                <a:ea typeface="宋体" pitchFamily="2" charset="-122"/>
              </a:rPr>
              <a:t>o</a:t>
            </a:r>
          </a:p>
        </p:txBody>
      </p:sp>
      <p:sp>
        <p:nvSpPr>
          <p:cNvPr id="1050870" name=""/>
          <p:cNvSpPr txBox="1"/>
          <p:nvPr/>
        </p:nvSpPr>
        <p:spPr>
          <a:xfrm rot="0">
            <a:off x="1004887" y="1968500"/>
            <a:ext cx="609600" cy="577850"/>
          </a:xfrm>
          <a:prstGeom prst="rect"/>
          <a:noFill/>
          <a:ln>
            <a:noFill/>
          </a:ln>
        </p:spPr>
        <p:txBody>
          <a:bodyPr anchor="t" bIns="106674" lIns="213348" rIns="213348" tIns="106674" vert="horz">
            <a:spAutoFit/>
          </a:bodyPr>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eaLnBrk="1" hangingPunct="1" latinLnBrk="1" lvl="0">
              <a:lnSpc>
                <a:spcPct val="100000"/>
              </a:lnSpc>
              <a:spcBef>
                <a:spcPct val="0"/>
              </a:spcBef>
              <a:buFontTx/>
              <a:buNone/>
            </a:pPr>
            <a:r>
              <a:rPr altLang="zh-CN" i="1" lang="en-US">
                <a:ea typeface="宋体" pitchFamily="2" charset="-122"/>
              </a:rPr>
              <a:t>A</a:t>
            </a:r>
          </a:p>
        </p:txBody>
      </p:sp>
      <p:sp>
        <p:nvSpPr>
          <p:cNvPr id="1050871" name=""/>
          <p:cNvSpPr txBox="1"/>
          <p:nvPr/>
        </p:nvSpPr>
        <p:spPr>
          <a:xfrm rot="0">
            <a:off x="4259262" y="5911850"/>
            <a:ext cx="628650" cy="577850"/>
          </a:xfrm>
          <a:prstGeom prst="rect"/>
          <a:noFill/>
          <a:ln>
            <a:noFill/>
          </a:ln>
        </p:spPr>
        <p:txBody>
          <a:bodyPr anchor="t" bIns="106674" lIns="213348" rIns="213348" tIns="106674" vert="horz" wrap="none">
            <a:spAutoFit/>
          </a:bodyPr>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eaLnBrk="1" hangingPunct="1" latinLnBrk="1" lvl="0">
              <a:lnSpc>
                <a:spcPct val="100000"/>
              </a:lnSpc>
              <a:spcBef>
                <a:spcPct val="0"/>
              </a:spcBef>
              <a:buFontTx/>
              <a:buNone/>
            </a:pPr>
            <a:r>
              <a:rPr altLang="zh-CN" i="1" lang="en-US">
                <a:ea typeface="宋体" pitchFamily="2" charset="-122"/>
              </a:rPr>
              <a:t>C</a:t>
            </a:r>
          </a:p>
        </p:txBody>
      </p:sp>
      <p:sp>
        <p:nvSpPr>
          <p:cNvPr id="1050872" name=""/>
          <p:cNvSpPr/>
          <p:nvPr/>
        </p:nvSpPr>
        <p:spPr>
          <a:xfrm rot="0">
            <a:off x="2224087" y="2273300"/>
            <a:ext cx="0" cy="4419600"/>
          </a:xfrm>
          <a:prstGeom prst="line"/>
          <a:noFill/>
          <a:ln w="28575" cap="flat" cmpd="sng">
            <a:solidFill>
              <a:schemeClr val="dk1">
                <a:alpha val="100000"/>
              </a:schemeClr>
            </a:solidFill>
            <a:prstDash val="solid"/>
            <a:round/>
          </a:ln>
        </p:spPr>
      </p:sp>
      <p:sp>
        <p:nvSpPr>
          <p:cNvPr id="1050873" name=""/>
          <p:cNvSpPr txBox="1"/>
          <p:nvPr/>
        </p:nvSpPr>
        <p:spPr>
          <a:xfrm rot="0">
            <a:off x="1462087" y="4559300"/>
            <a:ext cx="533400" cy="558800"/>
          </a:xfrm>
          <a:prstGeom prst="rect"/>
          <a:solidFill>
            <a:schemeClr val="lt1"/>
          </a:solidFill>
          <a:ln w="9525" cap="flat" cmpd="sng">
            <a:solidFill>
              <a:schemeClr val="dk1">
                <a:alpha val="100000"/>
              </a:schemeClr>
            </a:solidFill>
            <a:prstDash val="solid"/>
            <a:round/>
          </a:ln>
        </p:spPr>
        <p:txBody>
          <a:bodyPr anchor="t" bIns="91440" lIns="0" rIns="0" tIns="91440" vert="horz" wrap="none">
            <a:spAutoFit/>
          </a:bodyPr>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eaLnBrk="1" hangingPunct="1" latinLnBrk="1" lvl="0">
              <a:lnSpc>
                <a:spcPct val="100000"/>
              </a:lnSpc>
              <a:spcBef>
                <a:spcPct val="0"/>
              </a:spcBef>
              <a:buFontTx/>
              <a:buNone/>
            </a:pPr>
            <a:r>
              <a:rPr altLang="zh-CN" i="1" lang="en-US">
                <a:ea typeface="宋体" pitchFamily="2" charset="-122"/>
              </a:rPr>
              <a:t>LP</a:t>
            </a:r>
            <a:r>
              <a:rPr altLang="zh-CN" lang="en-US">
                <a:ea typeface="宋体" pitchFamily="2" charset="-122"/>
              </a:rPr>
              <a:t>1</a:t>
            </a:r>
          </a:p>
        </p:txBody>
      </p:sp>
      <p:sp>
        <p:nvSpPr>
          <p:cNvPr id="1050874" name=""/>
          <p:cNvSpPr txBox="1"/>
          <p:nvPr/>
        </p:nvSpPr>
        <p:spPr>
          <a:xfrm rot="0">
            <a:off x="1979612" y="6448425"/>
            <a:ext cx="457200" cy="365125"/>
          </a:xfrm>
          <a:prstGeom prst="rect"/>
          <a:noFill/>
          <a:ln>
            <a:noFill/>
          </a:ln>
        </p:spPr>
        <p:txBody>
          <a:bodyPr anchor="t" bIns="0" lIns="36000" rIns="36000" tIns="0" vert="horz">
            <a:spAutoFit/>
          </a:bodyPr>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eaLnBrk="1" hangingPunct="1" latinLnBrk="1" lvl="0">
              <a:lnSpc>
                <a:spcPct val="100000"/>
              </a:lnSpc>
              <a:spcBef>
                <a:spcPct val="0"/>
              </a:spcBef>
              <a:buFontTx/>
              <a:buNone/>
            </a:pPr>
            <a:r>
              <a:rPr altLang="zh-CN" lang="en-US">
                <a:ea typeface="宋体" pitchFamily="2" charset="-122"/>
              </a:rPr>
              <a:t>3</a:t>
            </a:r>
          </a:p>
        </p:txBody>
      </p:sp>
      <p:sp>
        <p:nvSpPr>
          <p:cNvPr id="1050875" name=""/>
          <p:cNvSpPr txBox="1"/>
          <p:nvPr/>
        </p:nvSpPr>
        <p:spPr>
          <a:xfrm rot="0">
            <a:off x="2690812" y="6432550"/>
            <a:ext cx="457200" cy="365125"/>
          </a:xfrm>
          <a:prstGeom prst="rect"/>
          <a:noFill/>
          <a:ln>
            <a:noFill/>
          </a:ln>
        </p:spPr>
        <p:txBody>
          <a:bodyPr anchor="t" bIns="0" lIns="36000" rIns="36000" tIns="0" vert="horz">
            <a:spAutoFit/>
          </a:bodyPr>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lvl="0">
              <a:lnSpc>
                <a:spcPct val="100000"/>
              </a:lnSpc>
              <a:spcBef>
                <a:spcPct val="0"/>
              </a:spcBef>
              <a:buFontTx/>
              <a:buNone/>
            </a:pPr>
            <a:r>
              <a:rPr altLang="zh-CN" lang="en-US">
                <a:ea typeface="宋体" pitchFamily="2" charset="-122"/>
              </a:rPr>
              <a:t>4</a:t>
            </a:r>
          </a:p>
        </p:txBody>
      </p:sp>
      <p:pic>
        <p:nvPicPr>
          <p:cNvPr id="2097232" name=""/>
          <p:cNvPicPr>
            <a:picLocks/>
          </p:cNvPicPr>
          <p:nvPr/>
        </p:nvPicPr>
        <p:blipFill>
          <a:blip xmlns:r="http://schemas.openxmlformats.org/officeDocument/2006/relationships" r:embed="rId1"/>
          <a:srcRect l="0" t="0" r="0" b="0"/>
          <a:stretch>
            <a:fillRect/>
          </a:stretch>
        </p:blipFill>
        <p:spPr>
          <a:xfrm rot="0">
            <a:off x="5918200" y="2132012"/>
            <a:ext cx="2901950" cy="2089150"/>
          </a:xfrm>
          <a:prstGeom prst="rect"/>
          <a:noFill/>
          <a:ln>
            <a:noFill/>
          </a:ln>
        </p:spPr>
      </p:pic>
      <p:pic>
        <p:nvPicPr>
          <p:cNvPr id="2097233" name=""/>
          <p:cNvPicPr>
            <a:picLocks/>
          </p:cNvPicPr>
          <p:nvPr/>
        </p:nvPicPr>
        <p:blipFill>
          <a:blip xmlns:r="http://schemas.openxmlformats.org/officeDocument/2006/relationships" r:embed="rId2"/>
          <a:srcRect l="0" t="0" r="0" b="0"/>
          <a:stretch>
            <a:fillRect/>
          </a:stretch>
        </p:blipFill>
        <p:spPr>
          <a:xfrm rot="0">
            <a:off x="2268537" y="1052512"/>
            <a:ext cx="6378575" cy="904875"/>
          </a:xfrm>
          <a:prstGeom prst="rect"/>
          <a:noFill/>
          <a:ln>
            <a:noFill/>
          </a:ln>
        </p:spPr>
      </p:pic>
      <p:sp>
        <p:nvSpPr>
          <p:cNvPr id="1050876" name=""/>
          <p:cNvSpPr/>
          <p:nvPr/>
        </p:nvSpPr>
        <p:spPr>
          <a:xfrm rot="0">
            <a:off x="1004887" y="4102100"/>
            <a:ext cx="2590800" cy="0"/>
          </a:xfrm>
          <a:prstGeom prst="line"/>
          <a:noFill/>
          <a:ln w="28575" cap="flat" cmpd="sng">
            <a:solidFill>
              <a:schemeClr val="dk1">
                <a:alpha val="100000"/>
              </a:schemeClr>
            </a:solidFill>
            <a:prstDash val="solid"/>
            <a:round/>
          </a:ln>
        </p:spPr>
      </p:sp>
      <p:sp>
        <p:nvSpPr>
          <p:cNvPr id="1050877" name=""/>
          <p:cNvSpPr txBox="1"/>
          <p:nvPr/>
        </p:nvSpPr>
        <p:spPr>
          <a:xfrm rot="0">
            <a:off x="547687" y="3949700"/>
            <a:ext cx="520700" cy="549275"/>
          </a:xfrm>
          <a:prstGeom prst="rect"/>
          <a:noFill/>
          <a:ln>
            <a:noFill/>
          </a:ln>
        </p:spPr>
        <p:txBody>
          <a:bodyPr anchor="t" bIns="91440" lIns="182880" rIns="182880" tIns="91440" vert="horz">
            <a:spAutoFit/>
          </a:bodyPr>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eaLnBrk="1" hangingPunct="1" latinLnBrk="1" lvl="0">
              <a:lnSpc>
                <a:spcPct val="100000"/>
              </a:lnSpc>
              <a:buFontTx/>
              <a:buNone/>
            </a:pPr>
            <a:r>
              <a:rPr altLang="zh-CN" lang="en-US">
                <a:ea typeface="宋体" pitchFamily="2" charset="-122"/>
              </a:rPr>
              <a:t>6</a:t>
            </a:r>
          </a:p>
        </p:txBody>
      </p:sp>
      <p:sp>
        <p:nvSpPr>
          <p:cNvPr id="1050878" name=""/>
          <p:cNvSpPr/>
          <p:nvPr/>
        </p:nvSpPr>
        <p:spPr>
          <a:xfrm rot="0">
            <a:off x="2681287" y="3797300"/>
            <a:ext cx="304800" cy="304800"/>
          </a:xfrm>
          <a:prstGeom prst="rtTriangle"/>
          <a:solidFill>
            <a:schemeClr val="lt1"/>
          </a:solidFill>
          <a:ln>
            <a:noFill/>
          </a:ln>
        </p:spPr>
        <p:txBody>
          <a:bodyPr anchor="ctr" bIns="45720" lIns="91440" rIns="91440" tIns="45720" vert="horz" wrap="none"/>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eaLnBrk="1" hangingPunct="1" latinLnBrk="1" lvl="0"/>
            <a:endParaRPr altLang="en-US" lang="zh-CN"/>
          </a:p>
        </p:txBody>
      </p:sp>
      <p:sp>
        <p:nvSpPr>
          <p:cNvPr id="1050879" name=""/>
          <p:cNvSpPr/>
          <p:nvPr/>
        </p:nvSpPr>
        <p:spPr>
          <a:xfrm rot="0">
            <a:off x="2681287" y="3187700"/>
            <a:ext cx="0" cy="3505200"/>
          </a:xfrm>
          <a:prstGeom prst="line"/>
          <a:noFill/>
          <a:ln w="28575" cap="flat" cmpd="sng">
            <a:solidFill>
              <a:schemeClr val="dk1">
                <a:alpha val="100000"/>
              </a:schemeClr>
            </a:solidFill>
            <a:prstDash val="solid"/>
            <a:round/>
          </a:ln>
        </p:spPr>
      </p:sp>
      <p:sp>
        <p:nvSpPr>
          <p:cNvPr id="1050880" name=""/>
          <p:cNvSpPr/>
          <p:nvPr/>
        </p:nvSpPr>
        <p:spPr>
          <a:xfrm rot="0">
            <a:off x="1004887" y="1358900"/>
            <a:ext cx="3657600" cy="5334000"/>
          </a:xfrm>
          <a:prstGeom prst="line"/>
          <a:noFill/>
          <a:ln w="28575" cap="flat" cmpd="sng">
            <a:solidFill>
              <a:schemeClr val="dk1">
                <a:alpha val="100000"/>
              </a:schemeClr>
            </a:solidFill>
            <a:prstDash val="solid"/>
            <a:round/>
          </a:ln>
        </p:spPr>
      </p:sp>
      <p:pic>
        <p:nvPicPr>
          <p:cNvPr id="2097234" name=""/>
          <p:cNvPicPr>
            <a:picLocks/>
          </p:cNvPicPr>
          <p:nvPr/>
        </p:nvPicPr>
        <p:blipFill>
          <a:blip xmlns:r="http://schemas.openxmlformats.org/officeDocument/2006/relationships" r:embed="rId3"/>
          <a:srcRect l="0" t="0" r="0" b="0"/>
          <a:stretch>
            <a:fillRect/>
          </a:stretch>
        </p:blipFill>
        <p:spPr>
          <a:xfrm rot="0">
            <a:off x="5867400" y="4292600"/>
            <a:ext cx="3076575" cy="1844675"/>
          </a:xfrm>
          <a:prstGeom prst="rect"/>
          <a:noFill/>
          <a:ln>
            <a:noFill/>
          </a:ln>
        </p:spPr>
      </p:pic>
      <p:sp>
        <p:nvSpPr>
          <p:cNvPr id="1050881" name=""/>
          <p:cNvSpPr/>
          <p:nvPr/>
        </p:nvSpPr>
        <p:spPr>
          <a:xfrm rot="0">
            <a:off x="2681287" y="4102100"/>
            <a:ext cx="0" cy="2362200"/>
          </a:xfrm>
          <a:prstGeom prst="line"/>
          <a:noFill/>
          <a:ln w="38100" cap="flat" cmpd="sng">
            <a:solidFill>
              <a:srgbClr val="FF3399">
                <a:alpha val="100000"/>
              </a:srgbClr>
            </a:solidFill>
            <a:prstDash val="solid"/>
            <a:round/>
          </a:ln>
        </p:spPr>
      </p:sp>
      <p:sp>
        <p:nvSpPr>
          <p:cNvPr id="1050882" name=""/>
          <p:cNvSpPr/>
          <p:nvPr/>
        </p:nvSpPr>
        <p:spPr>
          <a:xfrm rot="0">
            <a:off x="3290887" y="2306637"/>
            <a:ext cx="2144712" cy="762000"/>
          </a:xfrm>
          <a:prstGeom prst="borderCallout2">
            <a:avLst>
              <a:gd name="adj1" fmla="val 15000"/>
              <a:gd name="adj2" fmla="val -3551"/>
              <a:gd name="adj3" fmla="val 15000"/>
              <a:gd name="adj4" fmla="val -11028"/>
              <a:gd name="adj5" fmla="val 230625"/>
              <a:gd name="adj6" fmla="val -26500"/>
            </a:avLst>
          </a:prstGeom>
          <a:solidFill>
            <a:srgbClr val="FFFFCC"/>
          </a:solidFill>
          <a:ln w="9525" cap="flat" cmpd="sng">
            <a:solidFill>
              <a:srgbClr val="FF3399">
                <a:alpha val="100000"/>
              </a:srgbClr>
            </a:solidFill>
            <a:prstDash val="solid"/>
            <a:round/>
            <a:headEnd type="triangle" w="sm" len="med"/>
          </a:ln>
        </p:spPr>
        <p:txBody>
          <a:bodyPr anchor="t" bIns="0" lIns="72000" rIns="0" tIns="0" vert="horz"/>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lvl="0">
              <a:lnSpc>
                <a:spcPct val="100000"/>
              </a:lnSpc>
              <a:spcBef>
                <a:spcPct val="0"/>
              </a:spcBef>
              <a:buFontTx/>
              <a:buNone/>
            </a:pPr>
            <a:r>
              <a:rPr altLang="zh-CN" sz="2200" i="1" lang="en-US">
                <a:ea typeface="宋体" pitchFamily="2" charset="-122"/>
              </a:rPr>
              <a:t>LP</a:t>
            </a:r>
            <a:r>
              <a:rPr altLang="zh-CN" sz="2200" lang="en-US">
                <a:ea typeface="宋体" pitchFamily="2" charset="-122"/>
              </a:rPr>
              <a:t>211:</a:t>
            </a:r>
            <a:r>
              <a:rPr altLang="zh-CN" sz="2200" i="1" lang="en-US">
                <a:ea typeface="宋体" pitchFamily="2" charset="-122"/>
              </a:rPr>
              <a:t>X</a:t>
            </a:r>
            <a:r>
              <a:rPr altLang="zh-CN" sz="2200" lang="en-US">
                <a:ea typeface="宋体" pitchFamily="2" charset="-122"/>
              </a:rPr>
              <a:t>=(4,6),</a:t>
            </a:r>
          </a:p>
          <a:p>
            <a:pPr lvl="0">
              <a:lnSpc>
                <a:spcPct val="100000"/>
              </a:lnSpc>
              <a:spcBef>
                <a:spcPct val="0"/>
              </a:spcBef>
              <a:buFontTx/>
              <a:buNone/>
            </a:pPr>
            <a:r>
              <a:rPr altLang="zh-CN" sz="2200" lang="en-US">
                <a:ea typeface="宋体" pitchFamily="2" charset="-122"/>
              </a:rPr>
              <a:t>Z</a:t>
            </a:r>
            <a:r>
              <a:rPr altLang="zh-CN" baseline="30000" sz="2200" lang="en-US"/>
              <a:t>211</a:t>
            </a:r>
            <a:r>
              <a:rPr altLang="zh-CN" sz="2200" lang="en-US">
                <a:ea typeface="宋体" pitchFamily="2" charset="-122"/>
              </a:rPr>
              <a:t>=34</a:t>
            </a:r>
          </a:p>
        </p:txBody>
      </p:sp>
      <p:sp>
        <p:nvSpPr>
          <p:cNvPr id="1050883" name=""/>
          <p:cNvSpPr/>
          <p:nvPr/>
        </p:nvSpPr>
        <p:spPr>
          <a:xfrm rot="0" flipV="1">
            <a:off x="3138487" y="3644900"/>
            <a:ext cx="0" cy="2895600"/>
          </a:xfrm>
          <a:prstGeom prst="line"/>
          <a:noFill/>
          <a:ln w="9525" cap="flat" cmpd="sng">
            <a:solidFill>
              <a:schemeClr val="dk1">
                <a:alpha val="100000"/>
              </a:schemeClr>
            </a:solidFill>
            <a:prstDash val="solid"/>
            <a:round/>
          </a:ln>
        </p:spPr>
      </p:sp>
      <p:sp>
        <p:nvSpPr>
          <p:cNvPr id="1050884" name=""/>
          <p:cNvSpPr/>
          <p:nvPr/>
        </p:nvSpPr>
        <p:spPr>
          <a:xfrm rot="0">
            <a:off x="3138487" y="4502150"/>
            <a:ext cx="1371600" cy="1965325"/>
          </a:xfrm>
          <a:prstGeom prst="rtTriangle"/>
          <a:solidFill>
            <a:srgbClr val="FFFF00"/>
          </a:solidFill>
          <a:ln w="9525" cap="flat" cmpd="sng">
            <a:solidFill>
              <a:schemeClr val="dk1">
                <a:alpha val="100000"/>
              </a:schemeClr>
            </a:solidFill>
            <a:prstDash val="solid"/>
            <a:round/>
          </a:ln>
        </p:spPr>
        <p:txBody>
          <a:bodyPr anchor="ctr" bIns="45720" lIns="91440" rIns="91440" tIns="45720" vert="horz" wrap="none"/>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eaLnBrk="1" hangingPunct="1" latinLnBrk="1" lvl="0"/>
            <a:endParaRPr altLang="en-US" lang="zh-CN"/>
          </a:p>
        </p:txBody>
      </p:sp>
      <p:sp>
        <p:nvSpPr>
          <p:cNvPr id="1050885" name=""/>
          <p:cNvSpPr/>
          <p:nvPr/>
        </p:nvSpPr>
        <p:spPr>
          <a:xfrm rot="0">
            <a:off x="3995737" y="3502025"/>
            <a:ext cx="1871662" cy="744537"/>
          </a:xfrm>
          <a:prstGeom prst="borderCallout2">
            <a:avLst>
              <a:gd name="adj1" fmla="val 15352"/>
              <a:gd name="adj2" fmla="val -4069"/>
              <a:gd name="adj3" fmla="val 15352"/>
              <a:gd name="adj4" fmla="val -23157"/>
              <a:gd name="adj5" fmla="val 129426"/>
              <a:gd name="adj6" fmla="val -43681"/>
            </a:avLst>
          </a:prstGeom>
          <a:solidFill>
            <a:srgbClr val="FFFFCC"/>
          </a:solidFill>
          <a:ln w="9525" cap="flat" cmpd="sng">
            <a:solidFill>
              <a:srgbClr val="FF3399">
                <a:alpha val="100000"/>
              </a:srgbClr>
            </a:solidFill>
            <a:prstDash val="solid"/>
            <a:round/>
            <a:headEnd type="triangle" w="sm" len="med"/>
          </a:ln>
        </p:spPr>
        <p:txBody>
          <a:bodyPr anchor="t" bIns="0" lIns="72000" rIns="0" tIns="0" vert="horz"/>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lvl="0">
              <a:lnSpc>
                <a:spcPct val="100000"/>
              </a:lnSpc>
              <a:spcBef>
                <a:spcPct val="0"/>
              </a:spcBef>
              <a:buFontTx/>
              <a:buNone/>
            </a:pPr>
            <a:r>
              <a:rPr altLang="zh-CN" sz="2200" i="1" lang="en-US">
                <a:ea typeface="宋体" pitchFamily="2" charset="-122"/>
              </a:rPr>
              <a:t>LP</a:t>
            </a:r>
            <a:r>
              <a:rPr altLang="zh-CN" sz="2200" lang="en-US">
                <a:ea typeface="宋体" pitchFamily="2" charset="-122"/>
              </a:rPr>
              <a:t>212:</a:t>
            </a:r>
            <a:r>
              <a:rPr altLang="zh-CN" sz="2200" i="1" lang="en-US">
                <a:ea typeface="宋体" pitchFamily="2" charset="-122"/>
              </a:rPr>
              <a:t>X</a:t>
            </a:r>
            <a:r>
              <a:rPr altLang="zh-CN" sz="2200" lang="en-US">
                <a:ea typeface="宋体" pitchFamily="2" charset="-122"/>
              </a:rPr>
              <a:t>=(5,5),Z</a:t>
            </a:r>
            <a:r>
              <a:rPr altLang="zh-CN" baseline="30000" sz="2200" lang="en-US">
                <a:ea typeface="宋体" pitchFamily="2" charset="-122"/>
              </a:rPr>
              <a:t>212</a:t>
            </a:r>
            <a:r>
              <a:rPr altLang="zh-CN" sz="2200" lang="en-US">
                <a:ea typeface="宋体" pitchFamily="2" charset="-122"/>
              </a:rPr>
              <a:t>=35</a:t>
            </a:r>
          </a:p>
        </p:txBody>
      </p:sp>
      <p:sp>
        <p:nvSpPr>
          <p:cNvPr id="1050886" name=""/>
          <p:cNvSpPr txBox="1"/>
          <p:nvPr/>
        </p:nvSpPr>
        <p:spPr>
          <a:xfrm rot="0">
            <a:off x="3059112" y="6381750"/>
            <a:ext cx="336550" cy="457200"/>
          </a:xfrm>
          <a:prstGeom prst="rect"/>
          <a:noFill/>
          <a:ln>
            <a:noFill/>
          </a:ln>
        </p:spPr>
        <p:txBody>
          <a:bodyPr anchor="t" bIns="45720" lIns="91440" rIns="91440" tIns="45720" vert="horz" wrap="none">
            <a:spAutoFit/>
          </a:bodyPr>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eaLnBrk="1" hangingPunct="1" latinLnBrk="1" lvl="0">
              <a:lnSpc>
                <a:spcPct val="100000"/>
              </a:lnSpc>
              <a:spcBef>
                <a:spcPct val="0"/>
              </a:spcBef>
              <a:buFontTx/>
              <a:buNone/>
            </a:pPr>
            <a:r>
              <a:rPr altLang="zh-CN" lang="en-US">
                <a:ea typeface="宋体" pitchFamily="2" charset="-122"/>
              </a:rPr>
              <a:t>5</a:t>
            </a:r>
          </a:p>
        </p:txBody>
      </p:sp>
      <p:sp>
        <p:nvSpPr>
          <p:cNvPr id="1050887" name=""/>
          <p:cNvSpPr txBox="1"/>
          <p:nvPr/>
        </p:nvSpPr>
        <p:spPr>
          <a:xfrm rot="0">
            <a:off x="3222625" y="5667375"/>
            <a:ext cx="701675" cy="498475"/>
          </a:xfrm>
          <a:prstGeom prst="rect"/>
          <a:solidFill>
            <a:schemeClr val="lt1"/>
          </a:solidFill>
          <a:ln w="9525" cap="flat" cmpd="sng">
            <a:solidFill>
              <a:schemeClr val="dk1">
                <a:alpha val="100000"/>
              </a:schemeClr>
            </a:solidFill>
            <a:prstDash val="solid"/>
            <a:round/>
          </a:ln>
        </p:spPr>
        <p:txBody>
          <a:bodyPr anchor="t" bIns="91440" lIns="0" rIns="0" tIns="91440" vert="horz" wrap="none">
            <a:spAutoFit/>
          </a:bodyPr>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lvl="0">
              <a:lnSpc>
                <a:spcPct val="100000"/>
              </a:lnSpc>
              <a:spcBef>
                <a:spcPct val="0"/>
              </a:spcBef>
              <a:buFontTx/>
              <a:buNone/>
            </a:pPr>
            <a:r>
              <a:rPr altLang="zh-CN" sz="2000" i="1" lang="en-US">
                <a:ea typeface="宋体" pitchFamily="2" charset="-122"/>
              </a:rPr>
              <a:t>LP</a:t>
            </a:r>
            <a:r>
              <a:rPr altLang="zh-CN" sz="2000" lang="en-US">
                <a:ea typeface="宋体" pitchFamily="2" charset="-122"/>
              </a:rPr>
              <a:t>212</a:t>
            </a:r>
          </a:p>
        </p:txBody>
      </p:sp>
      <p:pic>
        <p:nvPicPr>
          <p:cNvPr id="2097235" name="" descr="BD14868_"/>
          <p:cNvPicPr>
            <a:picLocks/>
          </p:cNvPicPr>
          <p:nvPr/>
        </p:nvPicPr>
        <p:blipFill>
          <a:blip xmlns:r="http://schemas.openxmlformats.org/officeDocument/2006/relationships" r:embed="rId4"/>
          <a:srcRect l="0" t="0" r="0" b="0"/>
          <a:stretch>
            <a:fillRect/>
          </a:stretch>
        </p:blipFill>
        <p:spPr>
          <a:xfrm rot="0">
            <a:off x="2555875" y="4005262"/>
            <a:ext cx="215900" cy="215900"/>
          </a:xfrm>
          <a:prstGeom prst="rect"/>
          <a:noFill/>
          <a:ln>
            <a:noFill/>
          </a:ln>
        </p:spPr>
      </p:pic>
      <p:pic>
        <p:nvPicPr>
          <p:cNvPr id="2097236" name="" descr="BD14868_"/>
          <p:cNvPicPr>
            <a:picLocks/>
          </p:cNvPicPr>
          <p:nvPr/>
        </p:nvPicPr>
        <p:blipFill>
          <a:blip xmlns:r="http://schemas.openxmlformats.org/officeDocument/2006/relationships" r:embed="rId4"/>
          <a:srcRect l="0" t="0" r="0" b="0"/>
          <a:stretch>
            <a:fillRect/>
          </a:stretch>
        </p:blipFill>
        <p:spPr>
          <a:xfrm rot="0">
            <a:off x="3059112" y="4365625"/>
            <a:ext cx="215900" cy="215900"/>
          </a:xfrm>
          <a:prstGeom prst="rect"/>
          <a:noFill/>
          <a:ln>
            <a:noFill/>
          </a:ln>
        </p:spPr>
      </p:pic>
    </p:spTree>
  </p:cSld>
  <p:clrMapOvr>
    <a:masterClrMapping/>
  </p:clrMapOvr>
  <p:timing>
    <p:tnLst>
      <p:par>
        <p:cTn dur="indefinite" id="1" nodeType="tmRoot">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3" presetSubtype="10">
                                  <p:stCondLst>
                                    <p:cond delay="0"/>
                                  </p:stCondLst>
                                  <p:childTnLst>
                                    <p:set>
                                      <p:cBhvr>
                                        <p:cTn dur="1" fill="hold" id="6">
                                          <p:stCondLst>
                                            <p:cond delay="0"/>
                                          </p:stCondLst>
                                        </p:cTn>
                                        <p:tgtEl>
                                          <p:spTgt spid="2097232"/>
                                        </p:tgtEl>
                                        <p:attrNameLst>
                                          <p:attrName>style.visibility</p:attrName>
                                        </p:attrNameLst>
                                      </p:cBhvr>
                                      <p:to>
                                        <p:strVal val="visible"/>
                                      </p:to>
                                    </p:set>
                                    <p:animEffect transition="in" filter="blinds(horizontal)">
                                      <p:cBhvr>
                                        <p:cTn dur="500" id="7"/>
                                        <p:tgtEl>
                                          <p:spTgt spid="2097232"/>
                                        </p:tgtEl>
                                      </p:cBhvr>
                                    </p:animEffect>
                                  </p:childTnLst>
                                </p:cTn>
                              </p:par>
                            </p:childTnLst>
                          </p:cTn>
                        </p:par>
                      </p:childTnLst>
                    </p:cTn>
                  </p:par>
                  <p:par>
                    <p:cTn fill="hold" id="8">
                      <p:stCondLst>
                        <p:cond delay="indefinite"/>
                      </p:stCondLst>
                      <p:childTnLst>
                        <p:par>
                          <p:cTn fill="hold" id="9">
                            <p:stCondLst>
                              <p:cond delay="0"/>
                            </p:stCondLst>
                            <p:childTnLst>
                              <p:par>
                                <p:cTn fill="hold" id="10" nodeType="clickEffect" presetClass="entr" presetID="3" presetSubtype="10">
                                  <p:stCondLst>
                                    <p:cond delay="0"/>
                                  </p:stCondLst>
                                  <p:childTnLst>
                                    <p:set>
                                      <p:cBhvr>
                                        <p:cTn dur="1" fill="hold" id="11">
                                          <p:stCondLst>
                                            <p:cond delay="0"/>
                                          </p:stCondLst>
                                        </p:cTn>
                                        <p:tgtEl>
                                          <p:spTgt spid="2097234"/>
                                        </p:tgtEl>
                                        <p:attrNameLst>
                                          <p:attrName>style.visibility</p:attrName>
                                        </p:attrNameLst>
                                      </p:cBhvr>
                                      <p:to>
                                        <p:strVal val="visible"/>
                                      </p:to>
                                    </p:set>
                                    <p:animEffect transition="in" filter="blinds(horizontal)">
                                      <p:cBhvr>
                                        <p:cTn dur="500" id="12"/>
                                        <p:tgtEl>
                                          <p:spTgt spid="2097234"/>
                                        </p:tgtEl>
                                      </p:cBhvr>
                                    </p:animEffect>
                                  </p:childTnLst>
                                </p:cTn>
                              </p:par>
                            </p:childTnLst>
                          </p:cTn>
                        </p:par>
                      </p:childTnLst>
                    </p:cTn>
                  </p:par>
                  <p:par>
                    <p:cTn fill="hold" id="13">
                      <p:stCondLst>
                        <p:cond delay="indefinite"/>
                      </p:stCondLst>
                      <p:childTnLst>
                        <p:par>
                          <p:cTn fill="hold" id="14">
                            <p:stCondLst>
                              <p:cond delay="0"/>
                            </p:stCondLst>
                            <p:childTnLst>
                              <p:par>
                                <p:cTn fill="hold" id="15" nodeType="clickEffect" presetClass="entr" presetID="19" presetSubtype="10">
                                  <p:stCondLst>
                                    <p:cond delay="0"/>
                                  </p:stCondLst>
                                  <p:childTnLst>
                                    <p:set>
                                      <p:cBhvr>
                                        <p:cTn dur="1" fill="hold" id="16">
                                          <p:stCondLst>
                                            <p:cond delay="0"/>
                                          </p:stCondLst>
                                        </p:cTn>
                                        <p:tgtEl>
                                          <p:spTgt spid="1050881"/>
                                        </p:tgtEl>
                                        <p:attrNameLst>
                                          <p:attrName>style.visibility</p:attrName>
                                        </p:attrNameLst>
                                      </p:cBhvr>
                                      <p:to>
                                        <p:strVal val="visible"/>
                                      </p:to>
                                    </p:set>
                                    <p:anim calcmode="lin" valueType="num">
                                      <p:cBhvr>
                                        <p:cTn dur="5000" fill="hold" id="17"/>
                                        <p:tgtEl>
                                          <p:spTgt spid="1050881"/>
                                        </p:tgtEl>
                                        <p:attrNameLst>
                                          <p:attrName>ppt_w</p:attrName>
                                        </p:attrNameLst>
                                      </p:cBhvr>
                                      <p:tavLst>
                                        <p:tav fmla="#ppt_w*sin(2.5*pi*$)" tm="0">
                                          <p:val>
                                            <p:fltVal val="0.0"/>
                                          </p:val>
                                        </p:tav>
                                        <p:tav tm="100000">
                                          <p:val>
                                            <p:fltVal val="1.0"/>
                                          </p:val>
                                        </p:tav>
                                      </p:tavLst>
                                    </p:anim>
                                    <p:anim calcmode="lin" valueType="num">
                                      <p:cBhvr>
                                        <p:cTn dur="5000" fill="hold" id="18"/>
                                        <p:tgtEl>
                                          <p:spTgt spid="1050881"/>
                                        </p:tgtEl>
                                        <p:attrNameLst>
                                          <p:attrName>ppt_h</p:attrName>
                                        </p:attrNameLst>
                                      </p:cBhvr>
                                      <p:tavLst>
                                        <p:tav tm="0">
                                          <p:val>
                                            <p:strVal val="#ppt_h"/>
                                          </p:val>
                                        </p:tav>
                                        <p:tav tm="100000">
                                          <p:val>
                                            <p:strVal val="#ppt_h"/>
                                          </p:val>
                                        </p:tav>
                                      </p:tavLst>
                                    </p:anim>
                                  </p:childTnLst>
                                </p:cTn>
                              </p:par>
                            </p:childTnLst>
                          </p:cTn>
                        </p:par>
                      </p:childTnLst>
                    </p:cTn>
                  </p:par>
                  <p:par>
                    <p:cTn fill="hold" id="19">
                      <p:stCondLst>
                        <p:cond delay="indefinite"/>
                      </p:stCondLst>
                      <p:childTnLst>
                        <p:par>
                          <p:cTn fill="hold" id="20">
                            <p:stCondLst>
                              <p:cond delay="0"/>
                            </p:stCondLst>
                            <p:childTnLst>
                              <p:par>
                                <p:cTn fill="hold" grpId="0" id="21" nodeType="clickEffect" presetClass="entr" presetID="22" presetSubtype="2">
                                  <p:stCondLst>
                                    <p:cond delay="0"/>
                                  </p:stCondLst>
                                  <p:childTnLst>
                                    <p:set>
                                      <p:cBhvr>
                                        <p:cTn dur="1" fill="hold" id="22">
                                          <p:stCondLst>
                                            <p:cond delay="0"/>
                                          </p:stCondLst>
                                        </p:cTn>
                                        <p:tgtEl>
                                          <p:spTgt spid="1050882"/>
                                        </p:tgtEl>
                                        <p:attrNameLst>
                                          <p:attrName>style.visibility</p:attrName>
                                        </p:attrNameLst>
                                      </p:cBhvr>
                                      <p:to>
                                        <p:strVal val="visible"/>
                                      </p:to>
                                    </p:set>
                                    <p:animEffect transition="in" filter="wipe(right)">
                                      <p:cBhvr>
                                        <p:cTn dur="500" id="23"/>
                                        <p:tgtEl>
                                          <p:spTgt spid="1050882"/>
                                        </p:tgtEl>
                                      </p:cBhvr>
                                    </p:animEffect>
                                  </p:childTnLst>
                                </p:cTn>
                              </p:par>
                            </p:childTnLst>
                          </p:cTn>
                        </p:par>
                      </p:childTnLst>
                    </p:cTn>
                  </p:par>
                  <p:par>
                    <p:cTn fill="hold" id="24">
                      <p:stCondLst>
                        <p:cond delay="indefinite"/>
                      </p:stCondLst>
                      <p:childTnLst>
                        <p:par>
                          <p:cTn fill="hold" id="25">
                            <p:stCondLst>
                              <p:cond delay="0"/>
                            </p:stCondLst>
                            <p:childTnLst>
                              <p:par>
                                <p:cTn fill="hold" id="26" nodeType="clickEffect" presetClass="entr" presetID="22" presetSubtype="1">
                                  <p:stCondLst>
                                    <p:cond delay="0"/>
                                  </p:stCondLst>
                                  <p:childTnLst>
                                    <p:set>
                                      <p:cBhvr>
                                        <p:cTn dur="1" fill="hold" id="27">
                                          <p:stCondLst>
                                            <p:cond delay="0"/>
                                          </p:stCondLst>
                                        </p:cTn>
                                        <p:tgtEl>
                                          <p:spTgt spid="1050883"/>
                                        </p:tgtEl>
                                        <p:attrNameLst>
                                          <p:attrName>style.visibility</p:attrName>
                                        </p:attrNameLst>
                                      </p:cBhvr>
                                      <p:to>
                                        <p:strVal val="visible"/>
                                      </p:to>
                                    </p:set>
                                    <p:animEffect transition="in" filter="wipe(up)">
                                      <p:cBhvr>
                                        <p:cTn dur="500" id="28"/>
                                        <p:tgtEl>
                                          <p:spTgt spid="1050883"/>
                                        </p:tgtEl>
                                      </p:cBhvr>
                                    </p:animEffect>
                                  </p:childTnLst>
                                </p:cTn>
                              </p:par>
                            </p:childTnLst>
                          </p:cTn>
                        </p:par>
                      </p:childTnLst>
                    </p:cTn>
                  </p:par>
                  <p:par>
                    <p:cTn fill="hold" id="29">
                      <p:stCondLst>
                        <p:cond delay="indefinite"/>
                      </p:stCondLst>
                      <p:childTnLst>
                        <p:par>
                          <p:cTn fill="hold" id="30">
                            <p:stCondLst>
                              <p:cond delay="0"/>
                            </p:stCondLst>
                            <p:childTnLst>
                              <p:par>
                                <p:cTn fill="hold" grpId="0" id="31" nodeType="clickEffect" presetClass="entr" presetID="3" presetSubtype="10">
                                  <p:stCondLst>
                                    <p:cond delay="0"/>
                                  </p:stCondLst>
                                  <p:childTnLst>
                                    <p:set>
                                      <p:cBhvr>
                                        <p:cTn dur="1" fill="hold" id="32">
                                          <p:stCondLst>
                                            <p:cond delay="0"/>
                                          </p:stCondLst>
                                        </p:cTn>
                                        <p:tgtEl>
                                          <p:spTgt spid="1050884"/>
                                        </p:tgtEl>
                                        <p:attrNameLst>
                                          <p:attrName>style.visibility</p:attrName>
                                        </p:attrNameLst>
                                      </p:cBhvr>
                                      <p:to>
                                        <p:strVal val="visible"/>
                                      </p:to>
                                    </p:set>
                                    <p:animEffect transition="in" filter="blinds(horizontal)">
                                      <p:cBhvr>
                                        <p:cTn dur="500" id="33"/>
                                        <p:tgtEl>
                                          <p:spTgt spid="1050884"/>
                                        </p:tgtEl>
                                      </p:cBhvr>
                                    </p:animEffect>
                                  </p:childTnLst>
                                </p:cTn>
                              </p:par>
                            </p:childTnLst>
                          </p:cTn>
                        </p:par>
                      </p:childTnLst>
                    </p:cTn>
                  </p:par>
                  <p:par>
                    <p:cTn fill="hold" id="34">
                      <p:stCondLst>
                        <p:cond delay="indefinite"/>
                      </p:stCondLst>
                      <p:childTnLst>
                        <p:par>
                          <p:cTn fill="hold" id="35">
                            <p:stCondLst>
                              <p:cond delay="0"/>
                            </p:stCondLst>
                            <p:childTnLst>
                              <p:par>
                                <p:cTn fill="hold" grpId="0" id="36" nodeType="clickEffect" presetClass="entr" presetID="22" presetSubtype="2">
                                  <p:stCondLst>
                                    <p:cond delay="0"/>
                                  </p:stCondLst>
                                  <p:childTnLst>
                                    <p:set>
                                      <p:cBhvr>
                                        <p:cTn dur="1" fill="hold" id="37">
                                          <p:stCondLst>
                                            <p:cond delay="0"/>
                                          </p:stCondLst>
                                        </p:cTn>
                                        <p:tgtEl>
                                          <p:spTgt spid="1050885"/>
                                        </p:tgtEl>
                                        <p:attrNameLst>
                                          <p:attrName>style.visibility</p:attrName>
                                        </p:attrNameLst>
                                      </p:cBhvr>
                                      <p:to>
                                        <p:strVal val="visible"/>
                                      </p:to>
                                    </p:set>
                                    <p:animEffect transition="in" filter="wipe(right)">
                                      <p:cBhvr>
                                        <p:cTn dur="500" id="38"/>
                                        <p:tgtEl>
                                          <p:spTgt spid="10508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0882" grpId="0" uiExpand="0" build="whole" animBg="1"/>
      <p:bldP spid="1050884" grpId="0" uiExpand="0" build="whole" animBg="1"/>
      <p:bldP spid="1050885" grpId="0" uiExpand="0" build="whole" animBg="1"/>
    </p:bldLst>
  </p:timing>
</p:sld>
</file>

<file path=ppt/slides/slide76.xml><?xml version="1.0" encoding="utf-8"?>
<p:sld xmlns:a="http://schemas.openxmlformats.org/drawingml/2006/main" xmlns:r="http://schemas.openxmlformats.org/officeDocument/2006/relationships" xmlns:p="http://schemas.openxmlformats.org/presentationml/2006/main" showMasterSp="1">
  <p:cSld>
    <p:spTree>
      <p:nvGrpSpPr>
        <p:cNvPr id="246" name=""/>
        <p:cNvGrpSpPr/>
        <p:nvPr/>
      </p:nvGrpSpPr>
      <p:grpSpPr>
        <a:xfrm rot="0">
          <a:off x="0" y="0"/>
          <a:ext cx="0" cy="0"/>
          <a:chOff x="0" y="0"/>
          <a:chExt cx="0" cy="0"/>
        </a:xfrm>
      </p:grpSpPr>
      <p:sp>
        <p:nvSpPr>
          <p:cNvPr id="1050888" name="" descr="Large confetti"/>
          <p:cNvSpPr/>
          <p:nvPr>
            <p:ph type="title" sz="full" idx="0"/>
          </p:nvPr>
        </p:nvSpPr>
        <p:spPr>
          <a:xfrm rot="0">
            <a:off x="179387" y="115887"/>
            <a:ext cx="7345362" cy="7112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1" sz="3400" i="0" u="none">
                <a:solidFill>
                  <a:srgbClr val="003300"/>
                </a:solidFill>
                <a:latin typeface="Times New Roman" pitchFamily="18" charset="0"/>
                <a:ea typeface="宋体" pitchFamily="2" charset="-122"/>
                <a:sym typeface="Times New Roman" pitchFamily="18" charset="0"/>
              </a:defRPr>
            </a:lvl1pPr>
          </a:lstStyle>
          <a:p>
            <a:pPr eaLnBrk="1" hangingPunct="1" latinLnBrk="1" lvl="0"/>
            <a:r>
              <a:rPr altLang="en-US" lang="zh-CN">
                <a:effectLst>
                  <a:outerShdw algn="tl" blurRad="38100" dir="2700000" dist="38100">
                    <a:srgbClr val="C0C0C0"/>
                  </a:outerShdw>
                </a:effectLst>
              </a:rPr>
              <a:t>分支定界法</a:t>
            </a:r>
          </a:p>
        </p:txBody>
      </p:sp>
      <p:sp>
        <p:nvSpPr>
          <p:cNvPr id="1050889" name=""/>
          <p:cNvSpPr/>
          <p:nvPr>
            <p:ph type="body" sz="full" idx="1"/>
          </p:nvPr>
        </p:nvSpPr>
        <p:spPr>
          <a:xfrm rot="0">
            <a:off x="250825" y="1052512"/>
            <a:ext cx="8135937" cy="647700"/>
          </a:xfrm>
          <a:prstGeom prst="rect"/>
          <a:noFill/>
          <a:ln>
            <a:noFill/>
          </a:ln>
        </p:spPr>
        <p:txBody>
          <a:bodyPr anchor="t" bIns="45720" lIns="91440" rIns="91440" tIns="45720" vert="horz"/>
          <a:lstStyle>
            <a:lvl1pPr algn="l" fontAlgn="base" indent="-342900" latinLnBrk="1" marL="342900" rtl="0">
              <a:lnSpc>
                <a:spcPct val="120000"/>
              </a:lnSpc>
              <a:spcBef>
                <a:spcPct val="15000"/>
              </a:spcBef>
              <a:spcAft>
                <a:spcPct val="0"/>
              </a:spcAft>
              <a:buSzPct val="85000"/>
              <a:buFontTx/>
              <a:buChar char="•"/>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285750" latinLnBrk="1" marL="830262" rtl="0">
              <a:lnSpc>
                <a:spcPct val="100000"/>
              </a:lnSpc>
              <a:spcBef>
                <a:spcPct val="20000"/>
              </a:spcBef>
              <a:spcAft>
                <a:spcPct val="0"/>
              </a:spcAft>
              <a:buClr>
                <a:schemeClr val="dk2"/>
              </a:buClr>
              <a:buSzPct val="70000"/>
              <a:buFont typeface="Wingdings" pitchFamily="2" charset="2"/>
              <a:buChar char="n"/>
              <a:defRPr baseline="0" b="1" sz="2600" i="0" u="none">
                <a:solidFill>
                  <a:srgbClr val="003300"/>
                </a:solidFill>
                <a:latin typeface="Times New Roman" pitchFamily="18" charset="0"/>
                <a:ea typeface="华文细黑" pitchFamily="2" charset="-122"/>
                <a:sym typeface="Times New Roman" pitchFamily="18" charset="0"/>
              </a:defRPr>
            </a:lvl2pPr>
            <a:lvl3pPr algn="l" fontAlgn="base" indent="-228600" latinLnBrk="1" marL="1238250" rtl="0">
              <a:lnSpc>
                <a:spcPct val="100000"/>
              </a:lnSpc>
              <a:spcBef>
                <a:spcPct val="20000"/>
              </a:spcBef>
              <a:spcAft>
                <a:spcPct val="0"/>
              </a:spcAft>
              <a:buSzPct val="70000"/>
              <a:buFont typeface="Wingdings" pitchFamily="2" charset="2"/>
              <a:buChar char="•"/>
              <a:defRPr baseline="0" b="1" sz="2400" i="0" u="none">
                <a:solidFill>
                  <a:srgbClr val="003300"/>
                </a:solidFill>
                <a:latin typeface="Times New Roman" pitchFamily="18" charset="0"/>
                <a:ea typeface="华文细黑" pitchFamily="2" charset="-122"/>
                <a:sym typeface="Times New Roman" pitchFamily="18" charset="0"/>
              </a:defRPr>
            </a:lvl3pPr>
            <a:lvl4pPr algn="l" fontAlgn="base" indent="-228600" latinLnBrk="1" marL="1646237" rtl="0">
              <a:lnSpc>
                <a:spcPct val="100000"/>
              </a:lnSpc>
              <a:spcBef>
                <a:spcPct val="20000"/>
              </a:spcBef>
              <a:spcAft>
                <a:spcPct val="0"/>
              </a:spcAft>
              <a:buSzPct val="70000"/>
              <a:buFont typeface="Wingdings" pitchFamily="2" charset="2"/>
              <a:buChar char="n"/>
              <a:defRPr baseline="0" b="0" sz="2000" i="0" u="none">
                <a:solidFill>
                  <a:schemeClr val="dk1"/>
                </a:solidFill>
                <a:latin typeface="Times New Roman" pitchFamily="18" charset="0"/>
                <a:ea typeface="宋体" pitchFamily="2" charset="-122"/>
                <a:sym typeface="Times New Roman" pitchFamily="18" charset="0"/>
              </a:defRPr>
            </a:lvl4pPr>
            <a:lvl5pPr algn="l" fontAlgn="base" indent="-228600" latinLnBrk="1" marL="2057400" rtl="0">
              <a:lnSpc>
                <a:spcPct val="100000"/>
              </a:lnSpc>
              <a:spcBef>
                <a:spcPct val="20000"/>
              </a:spcBef>
              <a:spcAft>
                <a:spcPct val="0"/>
              </a:spcAft>
              <a:buSzPct val="100000"/>
              <a:buFontTx/>
              <a:buChar char="•"/>
              <a:defRPr baseline="0" b="0" sz="2000" i="0" u="none">
                <a:solidFill>
                  <a:schemeClr val="dk1"/>
                </a:solidFill>
                <a:latin typeface="Times New Roman" pitchFamily="18" charset="0"/>
                <a:ea typeface="宋体" pitchFamily="2" charset="-122"/>
                <a:sym typeface="Times New Roman" pitchFamily="18" charset="0"/>
              </a:defRPr>
            </a:lvl5pPr>
          </a:lstStyle>
          <a:p>
            <a:pPr eaLnBrk="1" hangingPunct="1" indent="0" latinLnBrk="1" lvl="0" marL="0">
              <a:lnSpc>
                <a:spcPct val="100000"/>
              </a:lnSpc>
              <a:spcBef>
                <a:spcPct val="0"/>
              </a:spcBef>
              <a:buFontTx/>
              <a:buNone/>
            </a:pPr>
            <a:r>
              <a:rPr altLang="en-US" lang="zh-CN">
                <a:effectLst>
                  <a:outerShdw algn="tl" blurRad="38100" dir="2700000" dist="38100">
                    <a:srgbClr val="C0C0C0"/>
                  </a:outerShdw>
                </a:effectLst>
              </a:rPr>
              <a:t>上述分枝过程可用下图表示：</a:t>
            </a:r>
          </a:p>
        </p:txBody>
      </p:sp>
      <p:sp>
        <p:nvSpPr>
          <p:cNvPr id="1050890" name=""/>
          <p:cNvSpPr txBox="1"/>
          <p:nvPr/>
        </p:nvSpPr>
        <p:spPr>
          <a:xfrm rot="0">
            <a:off x="2520950" y="1698625"/>
            <a:ext cx="3657600" cy="374650"/>
          </a:xfrm>
          <a:prstGeom prst="rect"/>
          <a:solidFill>
            <a:schemeClr val="lt1"/>
          </a:solidFill>
          <a:ln w="9525" cap="flat" cmpd="sng">
            <a:solidFill>
              <a:schemeClr val="dk1">
                <a:alpha val="100000"/>
              </a:schemeClr>
            </a:solidFill>
            <a:prstDash val="solid"/>
            <a:round/>
          </a:ln>
        </p:spPr>
        <p:txBody>
          <a:bodyPr anchor="t" bIns="0" lIns="36000" rIns="36000" tIns="0" vert="horz">
            <a:spAutoFit/>
          </a:bodyPr>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eaLnBrk="1" hangingPunct="1" latinLnBrk="1" lvl="0">
              <a:lnSpc>
                <a:spcPct val="100000"/>
              </a:lnSpc>
              <a:spcBef>
                <a:spcPct val="0"/>
              </a:spcBef>
              <a:buFontTx/>
              <a:buNone/>
            </a:pPr>
            <a:r>
              <a:rPr altLang="zh-CN" i="1" lang="en-US">
                <a:solidFill>
                  <a:srgbClr val="FF3399"/>
                </a:solidFill>
                <a:ea typeface="楷体_GB2312" pitchFamily="49" charset="-122"/>
              </a:rPr>
              <a:t>LP</a:t>
            </a:r>
            <a:r>
              <a:rPr altLang="zh-CN" lang="en-US">
                <a:solidFill>
                  <a:srgbClr val="FF3399"/>
                </a:solidFill>
                <a:ea typeface="楷体_GB2312" pitchFamily="49" charset="-122"/>
              </a:rPr>
              <a:t>0:</a:t>
            </a:r>
            <a:r>
              <a:rPr altLang="zh-CN" i="1" lang="en-US">
                <a:solidFill>
                  <a:schemeClr val="dk1"/>
                </a:solidFill>
                <a:ea typeface="楷体_GB2312" pitchFamily="49" charset="-122"/>
              </a:rPr>
              <a:t>X</a:t>
            </a:r>
            <a:r>
              <a:rPr altLang="zh-CN" lang="en-US">
                <a:solidFill>
                  <a:schemeClr val="dk1"/>
                </a:solidFill>
                <a:ea typeface="楷体_GB2312" pitchFamily="49" charset="-122"/>
              </a:rPr>
              <a:t>=(3.57,7.14),Z</a:t>
            </a:r>
            <a:r>
              <a:rPr altLang="zh-CN" baseline="-25000" lang="en-US">
                <a:solidFill>
                  <a:schemeClr val="dk1"/>
                </a:solidFill>
                <a:ea typeface="楷体_GB2312" pitchFamily="49" charset="-122"/>
              </a:rPr>
              <a:t>0</a:t>
            </a:r>
            <a:r>
              <a:rPr altLang="zh-CN" lang="en-US">
                <a:solidFill>
                  <a:schemeClr val="dk1"/>
                </a:solidFill>
                <a:ea typeface="楷体_GB2312" pitchFamily="49" charset="-122"/>
              </a:rPr>
              <a:t>=35.7</a:t>
            </a:r>
          </a:p>
        </p:txBody>
      </p:sp>
      <p:sp>
        <p:nvSpPr>
          <p:cNvPr id="1050891" name=""/>
          <p:cNvSpPr txBox="1"/>
          <p:nvPr/>
        </p:nvSpPr>
        <p:spPr>
          <a:xfrm rot="0">
            <a:off x="539750" y="2917825"/>
            <a:ext cx="2590800" cy="739775"/>
          </a:xfrm>
          <a:prstGeom prst="rect"/>
          <a:solidFill>
            <a:srgbClr val="FFFF99"/>
          </a:solidFill>
          <a:ln w="9525" cap="flat" cmpd="sng">
            <a:solidFill>
              <a:schemeClr val="dk1">
                <a:alpha val="100000"/>
              </a:schemeClr>
            </a:solidFill>
            <a:prstDash val="solid"/>
            <a:round/>
          </a:ln>
        </p:spPr>
        <p:txBody>
          <a:bodyPr anchor="t" bIns="0" lIns="36000" rIns="36000" tIns="0" vert="horz">
            <a:spAutoFit/>
          </a:bodyPr>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algn="ctr" eaLnBrk="1" hangingPunct="1" latinLnBrk="1" lvl="0">
              <a:lnSpc>
                <a:spcPct val="100000"/>
              </a:lnSpc>
              <a:spcBef>
                <a:spcPct val="0"/>
              </a:spcBef>
              <a:buFontTx/>
              <a:buNone/>
            </a:pPr>
            <a:r>
              <a:rPr altLang="zh-CN" i="1" lang="en-US">
                <a:solidFill>
                  <a:srgbClr val="FF3399"/>
                </a:solidFill>
                <a:ea typeface="楷体_GB2312" pitchFamily="49" charset="-122"/>
              </a:rPr>
              <a:t>LP</a:t>
            </a:r>
            <a:r>
              <a:rPr altLang="zh-CN" lang="en-US">
                <a:solidFill>
                  <a:srgbClr val="FF3399"/>
                </a:solidFill>
                <a:ea typeface="楷体_GB2312" pitchFamily="49" charset="-122"/>
              </a:rPr>
              <a:t>1:</a:t>
            </a:r>
            <a:r>
              <a:rPr altLang="zh-CN" i="1" lang="en-US">
                <a:solidFill>
                  <a:schemeClr val="dk1"/>
                </a:solidFill>
                <a:ea typeface="楷体_GB2312" pitchFamily="49" charset="-122"/>
              </a:rPr>
              <a:t>X</a:t>
            </a:r>
            <a:r>
              <a:rPr altLang="zh-CN" lang="en-US">
                <a:solidFill>
                  <a:schemeClr val="dk1"/>
                </a:solidFill>
                <a:ea typeface="楷体_GB2312" pitchFamily="49" charset="-122"/>
              </a:rPr>
              <a:t>=(3,7.6)</a:t>
            </a:r>
          </a:p>
          <a:p>
            <a:pPr eaLnBrk="1" hangingPunct="1" latinLnBrk="1" lvl="0">
              <a:lnSpc>
                <a:spcPct val="100000"/>
              </a:lnSpc>
              <a:spcBef>
                <a:spcPct val="0"/>
              </a:spcBef>
              <a:buFontTx/>
              <a:buNone/>
            </a:pPr>
            <a:r>
              <a:rPr altLang="zh-CN" lang="en-US">
                <a:solidFill>
                  <a:schemeClr val="dk1"/>
                </a:solidFill>
                <a:ea typeface="楷体_GB2312" pitchFamily="49" charset="-122"/>
              </a:rPr>
              <a:t>         Z</a:t>
            </a:r>
            <a:r>
              <a:rPr altLang="zh-CN" baseline="-25000" lang="en-US">
                <a:solidFill>
                  <a:schemeClr val="dk1"/>
                </a:solidFill>
                <a:ea typeface="楷体_GB2312" pitchFamily="49" charset="-122"/>
              </a:rPr>
              <a:t>1</a:t>
            </a:r>
            <a:r>
              <a:rPr altLang="zh-CN" lang="en-US">
                <a:solidFill>
                  <a:schemeClr val="dk1"/>
                </a:solidFill>
                <a:ea typeface="楷体_GB2312" pitchFamily="49" charset="-122"/>
              </a:rPr>
              <a:t>=34.8</a:t>
            </a:r>
          </a:p>
        </p:txBody>
      </p:sp>
      <p:sp>
        <p:nvSpPr>
          <p:cNvPr id="1050892" name=""/>
          <p:cNvSpPr txBox="1"/>
          <p:nvPr/>
        </p:nvSpPr>
        <p:spPr>
          <a:xfrm rot="0">
            <a:off x="4654550" y="2917825"/>
            <a:ext cx="2438400" cy="739775"/>
          </a:xfrm>
          <a:prstGeom prst="rect"/>
          <a:solidFill>
            <a:srgbClr val="FFFF99"/>
          </a:solidFill>
          <a:ln w="9525" cap="flat" cmpd="sng">
            <a:solidFill>
              <a:schemeClr val="dk1">
                <a:alpha val="100000"/>
              </a:schemeClr>
            </a:solidFill>
            <a:prstDash val="solid"/>
            <a:round/>
          </a:ln>
        </p:spPr>
        <p:txBody>
          <a:bodyPr anchor="t" bIns="0" lIns="36000" rIns="36000" tIns="0" vert="horz">
            <a:spAutoFit/>
          </a:bodyPr>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algn="ctr" eaLnBrk="1" hangingPunct="1" latinLnBrk="1" lvl="0">
              <a:lnSpc>
                <a:spcPct val="100000"/>
              </a:lnSpc>
              <a:spcBef>
                <a:spcPct val="0"/>
              </a:spcBef>
              <a:buFontTx/>
              <a:buNone/>
            </a:pPr>
            <a:r>
              <a:rPr altLang="zh-CN" i="1" lang="en-US">
                <a:solidFill>
                  <a:srgbClr val="FF3399"/>
                </a:solidFill>
                <a:ea typeface="楷体_GB2312" pitchFamily="49" charset="-122"/>
              </a:rPr>
              <a:t>LP</a:t>
            </a:r>
            <a:r>
              <a:rPr altLang="zh-CN" lang="en-US">
                <a:solidFill>
                  <a:srgbClr val="FF3399"/>
                </a:solidFill>
                <a:ea typeface="楷体_GB2312" pitchFamily="49" charset="-122"/>
              </a:rPr>
              <a:t>2:</a:t>
            </a:r>
            <a:r>
              <a:rPr altLang="zh-CN" i="1" lang="en-US">
                <a:solidFill>
                  <a:schemeClr val="dk1"/>
                </a:solidFill>
                <a:ea typeface="楷体_GB2312" pitchFamily="49" charset="-122"/>
              </a:rPr>
              <a:t>X</a:t>
            </a:r>
            <a:r>
              <a:rPr altLang="zh-CN" lang="en-US">
                <a:solidFill>
                  <a:schemeClr val="dk1"/>
                </a:solidFill>
                <a:ea typeface="楷体_GB2312" pitchFamily="49" charset="-122"/>
              </a:rPr>
              <a:t>=(4,6.5)</a:t>
            </a:r>
          </a:p>
          <a:p>
            <a:pPr eaLnBrk="1" hangingPunct="1" latinLnBrk="1" lvl="0">
              <a:lnSpc>
                <a:spcPct val="100000"/>
              </a:lnSpc>
              <a:spcBef>
                <a:spcPct val="0"/>
              </a:spcBef>
              <a:buFontTx/>
              <a:buNone/>
            </a:pPr>
            <a:r>
              <a:rPr altLang="zh-CN" lang="en-US">
                <a:solidFill>
                  <a:schemeClr val="dk1"/>
                </a:solidFill>
                <a:ea typeface="楷体_GB2312" pitchFamily="49" charset="-122"/>
              </a:rPr>
              <a:t>         Z</a:t>
            </a:r>
            <a:r>
              <a:rPr altLang="zh-CN" baseline="-25000" lang="en-US">
                <a:solidFill>
                  <a:schemeClr val="dk1"/>
                </a:solidFill>
                <a:ea typeface="楷体_GB2312" pitchFamily="49" charset="-122"/>
              </a:rPr>
              <a:t>2</a:t>
            </a:r>
            <a:r>
              <a:rPr altLang="zh-CN" lang="en-US">
                <a:solidFill>
                  <a:schemeClr val="dk1"/>
                </a:solidFill>
                <a:ea typeface="楷体_GB2312" pitchFamily="49" charset="-122"/>
              </a:rPr>
              <a:t>=35.5</a:t>
            </a:r>
          </a:p>
        </p:txBody>
      </p:sp>
      <p:sp>
        <p:nvSpPr>
          <p:cNvPr id="1050893" name=""/>
          <p:cNvSpPr/>
          <p:nvPr/>
        </p:nvSpPr>
        <p:spPr>
          <a:xfrm rot="0" flipH="1">
            <a:off x="2520950" y="2155825"/>
            <a:ext cx="1524000" cy="762000"/>
          </a:xfrm>
          <a:prstGeom prst="line"/>
          <a:noFill/>
          <a:ln w="9525" cap="flat" cmpd="sng">
            <a:solidFill>
              <a:schemeClr val="dk1">
                <a:alpha val="100000"/>
              </a:schemeClr>
            </a:solidFill>
            <a:prstDash val="solid"/>
            <a:round/>
            <a:tailEnd type="triangle" w="sm" len="lg"/>
          </a:ln>
        </p:spPr>
      </p:sp>
      <p:sp>
        <p:nvSpPr>
          <p:cNvPr id="1050894" name=""/>
          <p:cNvSpPr/>
          <p:nvPr/>
        </p:nvSpPr>
        <p:spPr>
          <a:xfrm rot="0">
            <a:off x="4502150" y="2155825"/>
            <a:ext cx="1066800" cy="762000"/>
          </a:xfrm>
          <a:prstGeom prst="line"/>
          <a:noFill/>
          <a:ln w="9525" cap="flat" cmpd="sng">
            <a:solidFill>
              <a:schemeClr val="dk1">
                <a:alpha val="100000"/>
              </a:schemeClr>
            </a:solidFill>
            <a:prstDash val="solid"/>
            <a:round/>
            <a:tailEnd type="triangle" w="sm" len="lg"/>
          </a:ln>
        </p:spPr>
      </p:sp>
      <p:sp>
        <p:nvSpPr>
          <p:cNvPr id="1050895" name=""/>
          <p:cNvSpPr txBox="1"/>
          <p:nvPr/>
        </p:nvSpPr>
        <p:spPr>
          <a:xfrm rot="0">
            <a:off x="2032000" y="2076450"/>
            <a:ext cx="1077912" cy="549275"/>
          </a:xfrm>
          <a:prstGeom prst="rect"/>
          <a:noFill/>
          <a:ln>
            <a:noFill/>
          </a:ln>
        </p:spPr>
        <p:txBody>
          <a:bodyPr anchor="t" bIns="91440" lIns="182880" rIns="182880" tIns="91440" vert="horz" wrap="none">
            <a:spAutoFit/>
          </a:bodyPr>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eaLnBrk="1" hangingPunct="1" latinLnBrk="1" lvl="0">
              <a:lnSpc>
                <a:spcPct val="100000"/>
              </a:lnSpc>
              <a:spcBef>
                <a:spcPct val="0"/>
              </a:spcBef>
              <a:buFontTx/>
              <a:buNone/>
            </a:pPr>
            <a:r>
              <a:rPr altLang="zh-CN" i="1" lang="en-US">
                <a:solidFill>
                  <a:schemeClr val="dk1"/>
                </a:solidFill>
                <a:ea typeface="楷体_GB2312" pitchFamily="49" charset="-122"/>
              </a:rPr>
              <a:t>x</a:t>
            </a:r>
            <a:r>
              <a:rPr altLang="zh-CN" baseline="-25000" lang="en-US">
                <a:solidFill>
                  <a:schemeClr val="dk1"/>
                </a:solidFill>
                <a:ea typeface="楷体_GB2312" pitchFamily="49" charset="-122"/>
              </a:rPr>
              <a:t>1</a:t>
            </a:r>
            <a:r>
              <a:rPr altLang="zh-CN" lang="en-US">
                <a:solidFill>
                  <a:schemeClr val="dk1"/>
                </a:solidFill>
                <a:ea typeface="楷体_GB2312" pitchFamily="49" charset="-122"/>
              </a:rPr>
              <a:t>≤3</a:t>
            </a:r>
          </a:p>
        </p:txBody>
      </p:sp>
      <p:sp>
        <p:nvSpPr>
          <p:cNvPr id="1050896" name=""/>
          <p:cNvSpPr txBox="1"/>
          <p:nvPr/>
        </p:nvSpPr>
        <p:spPr>
          <a:xfrm rot="0">
            <a:off x="4959350" y="2155825"/>
            <a:ext cx="1077912" cy="549275"/>
          </a:xfrm>
          <a:prstGeom prst="rect"/>
          <a:noFill/>
          <a:ln>
            <a:noFill/>
          </a:ln>
        </p:spPr>
        <p:txBody>
          <a:bodyPr anchor="t" bIns="91440" lIns="182880" rIns="182880" tIns="91440" vert="horz" wrap="none">
            <a:spAutoFit/>
          </a:bodyPr>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eaLnBrk="1" hangingPunct="1" latinLnBrk="1" lvl="0">
              <a:lnSpc>
                <a:spcPct val="100000"/>
              </a:lnSpc>
              <a:spcBef>
                <a:spcPct val="0"/>
              </a:spcBef>
              <a:buFontTx/>
              <a:buNone/>
            </a:pPr>
            <a:r>
              <a:rPr altLang="zh-CN" i="1" lang="en-US">
                <a:solidFill>
                  <a:schemeClr val="dk1"/>
                </a:solidFill>
                <a:ea typeface="楷体_GB2312" pitchFamily="49" charset="-122"/>
              </a:rPr>
              <a:t>x</a:t>
            </a:r>
            <a:r>
              <a:rPr altLang="zh-CN" baseline="-25000" lang="en-US">
                <a:solidFill>
                  <a:schemeClr val="dk1"/>
                </a:solidFill>
                <a:ea typeface="楷体_GB2312" pitchFamily="49" charset="-122"/>
              </a:rPr>
              <a:t>1</a:t>
            </a:r>
            <a:r>
              <a:rPr altLang="zh-CN" lang="en-US">
                <a:solidFill>
                  <a:schemeClr val="dk1"/>
                </a:solidFill>
                <a:ea typeface="楷体_GB2312" pitchFamily="49" charset="-122"/>
              </a:rPr>
              <a:t>≥4</a:t>
            </a:r>
          </a:p>
        </p:txBody>
      </p:sp>
      <p:sp>
        <p:nvSpPr>
          <p:cNvPr id="1050897" name=""/>
          <p:cNvSpPr txBox="1"/>
          <p:nvPr/>
        </p:nvSpPr>
        <p:spPr>
          <a:xfrm rot="0">
            <a:off x="2978150" y="4289425"/>
            <a:ext cx="2590800" cy="739775"/>
          </a:xfrm>
          <a:prstGeom prst="rect"/>
          <a:solidFill>
            <a:srgbClr val="FFFFCC"/>
          </a:solidFill>
          <a:ln w="9525" cap="flat" cmpd="sng">
            <a:solidFill>
              <a:schemeClr val="dk1">
                <a:alpha val="100000"/>
              </a:schemeClr>
            </a:solidFill>
            <a:prstDash val="solid"/>
            <a:round/>
          </a:ln>
        </p:spPr>
        <p:txBody>
          <a:bodyPr anchor="t" bIns="0" lIns="36000" rIns="36000" tIns="0" vert="horz">
            <a:spAutoFit/>
          </a:bodyPr>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algn="ctr" eaLnBrk="1" hangingPunct="1" latinLnBrk="1" lvl="0">
              <a:lnSpc>
                <a:spcPct val="100000"/>
              </a:lnSpc>
              <a:spcBef>
                <a:spcPct val="0"/>
              </a:spcBef>
              <a:buFontTx/>
              <a:buNone/>
            </a:pPr>
            <a:r>
              <a:rPr altLang="zh-CN" i="1" lang="en-US">
                <a:solidFill>
                  <a:srgbClr val="FF3399"/>
                </a:solidFill>
                <a:ea typeface="楷体_GB2312" pitchFamily="49" charset="-122"/>
              </a:rPr>
              <a:t>LP</a:t>
            </a:r>
            <a:r>
              <a:rPr altLang="zh-CN" lang="en-US">
                <a:solidFill>
                  <a:srgbClr val="FF3399"/>
                </a:solidFill>
                <a:ea typeface="楷体_GB2312" pitchFamily="49" charset="-122"/>
              </a:rPr>
              <a:t>21:</a:t>
            </a:r>
            <a:r>
              <a:rPr altLang="zh-CN" i="1" lang="en-US">
                <a:solidFill>
                  <a:schemeClr val="dk1"/>
                </a:solidFill>
                <a:ea typeface="楷体_GB2312" pitchFamily="49" charset="-122"/>
              </a:rPr>
              <a:t>X</a:t>
            </a:r>
            <a:r>
              <a:rPr altLang="zh-CN" lang="en-US">
                <a:solidFill>
                  <a:schemeClr val="dk1"/>
                </a:solidFill>
                <a:ea typeface="楷体_GB2312" pitchFamily="49" charset="-122"/>
              </a:rPr>
              <a:t>=(4.33,6)</a:t>
            </a:r>
          </a:p>
          <a:p>
            <a:pPr eaLnBrk="1" hangingPunct="1" latinLnBrk="1" lvl="0">
              <a:lnSpc>
                <a:spcPct val="100000"/>
              </a:lnSpc>
              <a:spcBef>
                <a:spcPct val="0"/>
              </a:spcBef>
              <a:buFontTx/>
              <a:buNone/>
            </a:pPr>
            <a:r>
              <a:rPr altLang="zh-CN" lang="en-US">
                <a:solidFill>
                  <a:schemeClr val="dk1"/>
                </a:solidFill>
                <a:ea typeface="楷体_GB2312" pitchFamily="49" charset="-122"/>
              </a:rPr>
              <a:t>         Z</a:t>
            </a:r>
            <a:r>
              <a:rPr altLang="zh-CN" baseline="-25000" lang="en-US">
                <a:solidFill>
                  <a:schemeClr val="dk1"/>
                </a:solidFill>
                <a:ea typeface="楷体_GB2312" pitchFamily="49" charset="-122"/>
              </a:rPr>
              <a:t>21</a:t>
            </a:r>
            <a:r>
              <a:rPr altLang="zh-CN" lang="en-US">
                <a:solidFill>
                  <a:schemeClr val="dk1"/>
                </a:solidFill>
                <a:ea typeface="楷体_GB2312" pitchFamily="49" charset="-122"/>
              </a:rPr>
              <a:t>=35.33</a:t>
            </a:r>
          </a:p>
        </p:txBody>
      </p:sp>
      <p:sp>
        <p:nvSpPr>
          <p:cNvPr id="1050898" name=""/>
          <p:cNvSpPr/>
          <p:nvPr/>
        </p:nvSpPr>
        <p:spPr>
          <a:xfrm rot="0" flipH="1">
            <a:off x="4044950" y="3679825"/>
            <a:ext cx="1219200" cy="609600"/>
          </a:xfrm>
          <a:prstGeom prst="line"/>
          <a:noFill/>
          <a:ln w="9525" cap="flat" cmpd="sng">
            <a:solidFill>
              <a:schemeClr val="dk1">
                <a:alpha val="100000"/>
              </a:schemeClr>
            </a:solidFill>
            <a:prstDash val="solid"/>
            <a:round/>
            <a:tailEnd type="triangle" w="sm" len="lg"/>
          </a:ln>
        </p:spPr>
      </p:sp>
      <p:sp>
        <p:nvSpPr>
          <p:cNvPr id="1050899" name=""/>
          <p:cNvSpPr txBox="1"/>
          <p:nvPr/>
        </p:nvSpPr>
        <p:spPr>
          <a:xfrm rot="0">
            <a:off x="3587750" y="3679825"/>
            <a:ext cx="1077912" cy="549275"/>
          </a:xfrm>
          <a:prstGeom prst="rect"/>
          <a:noFill/>
          <a:ln>
            <a:noFill/>
          </a:ln>
        </p:spPr>
        <p:txBody>
          <a:bodyPr anchor="t" bIns="91440" lIns="182880" rIns="182880" tIns="91440" vert="horz" wrap="none">
            <a:spAutoFit/>
          </a:bodyPr>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eaLnBrk="1" hangingPunct="1" latinLnBrk="1" lvl="0">
              <a:lnSpc>
                <a:spcPct val="100000"/>
              </a:lnSpc>
              <a:spcBef>
                <a:spcPct val="0"/>
              </a:spcBef>
              <a:buFontTx/>
              <a:buNone/>
            </a:pPr>
            <a:r>
              <a:rPr altLang="zh-CN" i="1" lang="en-US">
                <a:solidFill>
                  <a:schemeClr val="dk1"/>
                </a:solidFill>
                <a:ea typeface="楷体_GB2312" pitchFamily="49" charset="-122"/>
              </a:rPr>
              <a:t>x</a:t>
            </a:r>
            <a:r>
              <a:rPr altLang="zh-CN" baseline="-25000" lang="en-US">
                <a:solidFill>
                  <a:schemeClr val="dk1"/>
                </a:solidFill>
                <a:ea typeface="楷体_GB2312" pitchFamily="49" charset="-122"/>
              </a:rPr>
              <a:t>2</a:t>
            </a:r>
            <a:r>
              <a:rPr altLang="zh-CN" lang="en-US">
                <a:solidFill>
                  <a:schemeClr val="dk1"/>
                </a:solidFill>
                <a:ea typeface="楷体_GB2312" pitchFamily="49" charset="-122"/>
              </a:rPr>
              <a:t>≤6</a:t>
            </a:r>
          </a:p>
        </p:txBody>
      </p:sp>
      <p:sp>
        <p:nvSpPr>
          <p:cNvPr id="1050900" name=""/>
          <p:cNvSpPr/>
          <p:nvPr/>
        </p:nvSpPr>
        <p:spPr>
          <a:xfrm rot="0" flipH="1">
            <a:off x="2825750" y="5051425"/>
            <a:ext cx="1066800" cy="762000"/>
          </a:xfrm>
          <a:prstGeom prst="line"/>
          <a:noFill/>
          <a:ln w="9525" cap="flat" cmpd="sng">
            <a:solidFill>
              <a:schemeClr val="dk1">
                <a:alpha val="100000"/>
              </a:schemeClr>
            </a:solidFill>
            <a:prstDash val="solid"/>
            <a:round/>
            <a:tailEnd type="triangle" w="sm" len="lg"/>
          </a:ln>
        </p:spPr>
      </p:sp>
      <p:sp>
        <p:nvSpPr>
          <p:cNvPr id="1050901" name=""/>
          <p:cNvSpPr txBox="1"/>
          <p:nvPr/>
        </p:nvSpPr>
        <p:spPr>
          <a:xfrm rot="0">
            <a:off x="1606550" y="5813425"/>
            <a:ext cx="2286000" cy="739775"/>
          </a:xfrm>
          <a:prstGeom prst="rect"/>
          <a:solidFill>
            <a:srgbClr val="FFFF99"/>
          </a:solidFill>
          <a:ln w="9525" cap="flat" cmpd="sng">
            <a:solidFill>
              <a:schemeClr val="dk1">
                <a:alpha val="100000"/>
              </a:schemeClr>
            </a:solidFill>
            <a:prstDash val="solid"/>
            <a:round/>
          </a:ln>
        </p:spPr>
        <p:txBody>
          <a:bodyPr anchor="t" bIns="0" lIns="36000" rIns="36000" tIns="0" vert="horz">
            <a:spAutoFit/>
          </a:bodyPr>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algn="ctr" lvl="0">
              <a:lnSpc>
                <a:spcPct val="100000"/>
              </a:lnSpc>
              <a:spcBef>
                <a:spcPct val="0"/>
              </a:spcBef>
              <a:buFontTx/>
              <a:buNone/>
            </a:pPr>
            <a:r>
              <a:rPr altLang="zh-CN" i="1" lang="en-US">
                <a:solidFill>
                  <a:srgbClr val="FF3399"/>
                </a:solidFill>
                <a:ea typeface="楷体_GB2312" pitchFamily="49" charset="-122"/>
              </a:rPr>
              <a:t>LP</a:t>
            </a:r>
            <a:r>
              <a:rPr altLang="zh-CN" lang="en-US">
                <a:solidFill>
                  <a:srgbClr val="FF3399"/>
                </a:solidFill>
                <a:ea typeface="楷体_GB2312" pitchFamily="49" charset="-122"/>
              </a:rPr>
              <a:t>211:</a:t>
            </a:r>
            <a:r>
              <a:rPr altLang="zh-CN" i="1" lang="en-US">
                <a:solidFill>
                  <a:schemeClr val="dk1"/>
                </a:solidFill>
                <a:ea typeface="楷体_GB2312" pitchFamily="49" charset="-122"/>
              </a:rPr>
              <a:t>X</a:t>
            </a:r>
            <a:r>
              <a:rPr altLang="zh-CN" lang="en-US">
                <a:solidFill>
                  <a:schemeClr val="dk1"/>
                </a:solidFill>
                <a:ea typeface="楷体_GB2312" pitchFamily="49" charset="-122"/>
              </a:rPr>
              <a:t>=(4,6)</a:t>
            </a:r>
          </a:p>
          <a:p>
            <a:pPr lvl="0">
              <a:lnSpc>
                <a:spcPct val="100000"/>
              </a:lnSpc>
              <a:spcBef>
                <a:spcPct val="0"/>
              </a:spcBef>
              <a:buFontTx/>
              <a:buNone/>
            </a:pPr>
            <a:r>
              <a:rPr altLang="zh-CN" lang="en-US">
                <a:solidFill>
                  <a:schemeClr val="dk1"/>
                </a:solidFill>
                <a:ea typeface="楷体_GB2312" pitchFamily="49" charset="-122"/>
              </a:rPr>
              <a:t>         Z</a:t>
            </a:r>
            <a:r>
              <a:rPr altLang="zh-CN" baseline="-25000" lang="en-US">
                <a:solidFill>
                  <a:schemeClr val="dk1"/>
                </a:solidFill>
                <a:ea typeface="楷体_GB2312" pitchFamily="49" charset="-122"/>
              </a:rPr>
              <a:t>211</a:t>
            </a:r>
            <a:r>
              <a:rPr altLang="zh-CN" lang="en-US">
                <a:solidFill>
                  <a:schemeClr val="dk1"/>
                </a:solidFill>
                <a:ea typeface="楷体_GB2312" pitchFamily="49" charset="-122"/>
              </a:rPr>
              <a:t>=34</a:t>
            </a:r>
          </a:p>
        </p:txBody>
      </p:sp>
      <p:sp>
        <p:nvSpPr>
          <p:cNvPr id="1050902" name=""/>
          <p:cNvSpPr txBox="1"/>
          <p:nvPr/>
        </p:nvSpPr>
        <p:spPr>
          <a:xfrm rot="0">
            <a:off x="4806950" y="5813425"/>
            <a:ext cx="2133600" cy="739775"/>
          </a:xfrm>
          <a:prstGeom prst="rect"/>
          <a:solidFill>
            <a:srgbClr val="FFFF99"/>
          </a:solidFill>
          <a:ln w="9525" cap="flat" cmpd="sng">
            <a:solidFill>
              <a:schemeClr val="dk1">
                <a:alpha val="100000"/>
              </a:schemeClr>
            </a:solidFill>
            <a:prstDash val="solid"/>
            <a:round/>
          </a:ln>
        </p:spPr>
        <p:txBody>
          <a:bodyPr anchor="t" bIns="0" lIns="36000" rIns="36000" tIns="0" vert="horz">
            <a:spAutoFit/>
          </a:bodyPr>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algn="ctr" lvl="0">
              <a:lnSpc>
                <a:spcPct val="100000"/>
              </a:lnSpc>
              <a:spcBef>
                <a:spcPct val="0"/>
              </a:spcBef>
              <a:buFontTx/>
              <a:buNone/>
            </a:pPr>
            <a:r>
              <a:rPr altLang="zh-CN" i="1" lang="en-US">
                <a:solidFill>
                  <a:srgbClr val="FF3399"/>
                </a:solidFill>
                <a:ea typeface="楷体_GB2312" pitchFamily="49" charset="-122"/>
              </a:rPr>
              <a:t>LP</a:t>
            </a:r>
            <a:r>
              <a:rPr altLang="zh-CN" lang="en-US">
                <a:solidFill>
                  <a:srgbClr val="FF3399"/>
                </a:solidFill>
                <a:ea typeface="楷体_GB2312" pitchFamily="49" charset="-122"/>
              </a:rPr>
              <a:t>212:</a:t>
            </a:r>
            <a:r>
              <a:rPr altLang="zh-CN" i="1" lang="en-US">
                <a:solidFill>
                  <a:schemeClr val="dk1"/>
                </a:solidFill>
                <a:ea typeface="楷体_GB2312" pitchFamily="49" charset="-122"/>
              </a:rPr>
              <a:t>X</a:t>
            </a:r>
            <a:r>
              <a:rPr altLang="zh-CN" lang="en-US">
                <a:solidFill>
                  <a:schemeClr val="dk1"/>
                </a:solidFill>
                <a:ea typeface="楷体_GB2312" pitchFamily="49" charset="-122"/>
              </a:rPr>
              <a:t>=(5,5)</a:t>
            </a:r>
          </a:p>
          <a:p>
            <a:pPr lvl="0">
              <a:lnSpc>
                <a:spcPct val="100000"/>
              </a:lnSpc>
              <a:spcBef>
                <a:spcPct val="0"/>
              </a:spcBef>
              <a:buFontTx/>
              <a:buNone/>
            </a:pPr>
            <a:r>
              <a:rPr altLang="zh-CN" lang="en-US">
                <a:solidFill>
                  <a:schemeClr val="dk1"/>
                </a:solidFill>
                <a:ea typeface="楷体_GB2312" pitchFamily="49" charset="-122"/>
              </a:rPr>
              <a:t>         Z</a:t>
            </a:r>
            <a:r>
              <a:rPr altLang="zh-CN" baseline="-25000" lang="en-US">
                <a:solidFill>
                  <a:schemeClr val="dk1"/>
                </a:solidFill>
                <a:ea typeface="楷体_GB2312" pitchFamily="49" charset="-122"/>
              </a:rPr>
              <a:t>212</a:t>
            </a:r>
            <a:r>
              <a:rPr altLang="zh-CN" lang="en-US">
                <a:solidFill>
                  <a:schemeClr val="dk1"/>
                </a:solidFill>
                <a:ea typeface="楷体_GB2312" pitchFamily="49" charset="-122"/>
              </a:rPr>
              <a:t>=35</a:t>
            </a:r>
          </a:p>
        </p:txBody>
      </p:sp>
      <p:sp>
        <p:nvSpPr>
          <p:cNvPr id="1050903" name=""/>
          <p:cNvSpPr/>
          <p:nvPr/>
        </p:nvSpPr>
        <p:spPr>
          <a:xfrm rot="0">
            <a:off x="4806950" y="5051425"/>
            <a:ext cx="1066800" cy="762000"/>
          </a:xfrm>
          <a:prstGeom prst="line"/>
          <a:noFill/>
          <a:ln w="9525" cap="flat" cmpd="sng">
            <a:solidFill>
              <a:schemeClr val="dk1">
                <a:alpha val="100000"/>
              </a:schemeClr>
            </a:solidFill>
            <a:prstDash val="solid"/>
            <a:round/>
            <a:tailEnd type="triangle" w="sm" len="lg"/>
          </a:ln>
        </p:spPr>
      </p:sp>
      <p:sp>
        <p:nvSpPr>
          <p:cNvPr id="1050904" name=""/>
          <p:cNvSpPr txBox="1"/>
          <p:nvPr/>
        </p:nvSpPr>
        <p:spPr>
          <a:xfrm rot="0">
            <a:off x="2281237" y="5089525"/>
            <a:ext cx="1077912" cy="549275"/>
          </a:xfrm>
          <a:prstGeom prst="rect"/>
          <a:noFill/>
          <a:ln>
            <a:noFill/>
          </a:ln>
        </p:spPr>
        <p:txBody>
          <a:bodyPr anchor="t" bIns="91440" lIns="182880" rIns="182880" tIns="91440" vert="horz" wrap="none">
            <a:spAutoFit/>
          </a:bodyPr>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eaLnBrk="1" hangingPunct="1" latinLnBrk="1" lvl="0">
              <a:lnSpc>
                <a:spcPct val="100000"/>
              </a:lnSpc>
              <a:spcBef>
                <a:spcPct val="0"/>
              </a:spcBef>
              <a:buFontTx/>
              <a:buNone/>
            </a:pPr>
            <a:r>
              <a:rPr altLang="zh-CN" i="1" lang="en-US">
                <a:solidFill>
                  <a:schemeClr val="dk1"/>
                </a:solidFill>
                <a:ea typeface="楷体_GB2312" pitchFamily="49" charset="-122"/>
              </a:rPr>
              <a:t>x</a:t>
            </a:r>
            <a:r>
              <a:rPr altLang="zh-CN" baseline="-25000" lang="en-US">
                <a:solidFill>
                  <a:schemeClr val="dk1"/>
                </a:solidFill>
                <a:ea typeface="楷体_GB2312" pitchFamily="49" charset="-122"/>
              </a:rPr>
              <a:t>1</a:t>
            </a:r>
            <a:r>
              <a:rPr altLang="zh-CN" lang="en-US">
                <a:solidFill>
                  <a:schemeClr val="dk1"/>
                </a:solidFill>
                <a:ea typeface="楷体_GB2312" pitchFamily="49" charset="-122"/>
              </a:rPr>
              <a:t>≤4</a:t>
            </a:r>
          </a:p>
        </p:txBody>
      </p:sp>
      <p:sp>
        <p:nvSpPr>
          <p:cNvPr id="1050905" name=""/>
          <p:cNvSpPr txBox="1"/>
          <p:nvPr/>
        </p:nvSpPr>
        <p:spPr>
          <a:xfrm rot="0">
            <a:off x="5416550" y="5051425"/>
            <a:ext cx="1077912" cy="549275"/>
          </a:xfrm>
          <a:prstGeom prst="rect"/>
          <a:noFill/>
          <a:ln>
            <a:noFill/>
          </a:ln>
        </p:spPr>
        <p:txBody>
          <a:bodyPr anchor="t" bIns="91440" lIns="182880" rIns="182880" tIns="91440" vert="horz" wrap="none">
            <a:spAutoFit/>
          </a:bodyPr>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eaLnBrk="1" hangingPunct="1" latinLnBrk="1" lvl="0">
              <a:lnSpc>
                <a:spcPct val="100000"/>
              </a:lnSpc>
              <a:spcBef>
                <a:spcPct val="0"/>
              </a:spcBef>
              <a:buFontTx/>
              <a:buNone/>
            </a:pPr>
            <a:r>
              <a:rPr altLang="zh-CN" i="1" lang="en-US">
                <a:solidFill>
                  <a:schemeClr val="dk1"/>
                </a:solidFill>
                <a:ea typeface="楷体_GB2312" pitchFamily="49" charset="-122"/>
              </a:rPr>
              <a:t>x</a:t>
            </a:r>
            <a:r>
              <a:rPr altLang="zh-CN" baseline="-25000" lang="en-US">
                <a:solidFill>
                  <a:schemeClr val="dk1"/>
                </a:solidFill>
                <a:ea typeface="楷体_GB2312" pitchFamily="49" charset="-122"/>
              </a:rPr>
              <a:t>1</a:t>
            </a:r>
            <a:r>
              <a:rPr altLang="zh-CN" lang="en-US">
                <a:solidFill>
                  <a:schemeClr val="dk1"/>
                </a:solidFill>
                <a:ea typeface="楷体_GB2312" pitchFamily="49" charset="-122"/>
              </a:rPr>
              <a:t>≥5</a:t>
            </a:r>
          </a:p>
        </p:txBody>
      </p:sp>
      <p:sp>
        <p:nvSpPr>
          <p:cNvPr id="1050906" name=""/>
          <p:cNvSpPr txBox="1"/>
          <p:nvPr/>
        </p:nvSpPr>
        <p:spPr>
          <a:xfrm rot="0">
            <a:off x="6483350" y="4289425"/>
            <a:ext cx="1447800" cy="739775"/>
          </a:xfrm>
          <a:prstGeom prst="rect"/>
          <a:solidFill>
            <a:srgbClr val="FFFFCC"/>
          </a:solidFill>
          <a:ln w="9525" cap="flat" cmpd="sng">
            <a:solidFill>
              <a:schemeClr val="dk1">
                <a:alpha val="100000"/>
              </a:schemeClr>
            </a:solidFill>
            <a:prstDash val="solid"/>
            <a:round/>
          </a:ln>
        </p:spPr>
        <p:txBody>
          <a:bodyPr anchor="t" bIns="0" lIns="36000" rIns="36000" tIns="0" vert="horz">
            <a:spAutoFit/>
          </a:bodyPr>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algn="ctr" eaLnBrk="1" hangingPunct="1" latinLnBrk="1" lvl="0">
              <a:lnSpc>
                <a:spcPct val="100000"/>
              </a:lnSpc>
              <a:spcBef>
                <a:spcPct val="0"/>
              </a:spcBef>
              <a:buFontTx/>
              <a:buNone/>
            </a:pPr>
            <a:r>
              <a:rPr altLang="zh-CN" i="1" lang="en-US">
                <a:solidFill>
                  <a:srgbClr val="FF3399"/>
                </a:solidFill>
                <a:ea typeface="楷体_GB2312" pitchFamily="49" charset="-122"/>
              </a:rPr>
              <a:t>LP</a:t>
            </a:r>
            <a:r>
              <a:rPr altLang="zh-CN" lang="en-US">
                <a:solidFill>
                  <a:srgbClr val="FF3399"/>
                </a:solidFill>
                <a:ea typeface="楷体_GB2312" pitchFamily="49" charset="-122"/>
              </a:rPr>
              <a:t>22</a:t>
            </a:r>
          </a:p>
          <a:p>
            <a:pPr algn="ctr" eaLnBrk="1" hangingPunct="1" latinLnBrk="1" lvl="0">
              <a:lnSpc>
                <a:spcPct val="100000"/>
              </a:lnSpc>
              <a:spcBef>
                <a:spcPct val="0"/>
              </a:spcBef>
              <a:buFontTx/>
              <a:buNone/>
            </a:pPr>
            <a:r>
              <a:rPr altLang="en-US" lang="zh-CN">
                <a:solidFill>
                  <a:schemeClr val="dk1"/>
                </a:solidFill>
                <a:ea typeface="楷体_GB2312" pitchFamily="49" charset="-122"/>
              </a:rPr>
              <a:t>无可行解</a:t>
            </a:r>
          </a:p>
        </p:txBody>
      </p:sp>
      <p:sp>
        <p:nvSpPr>
          <p:cNvPr id="1050907" name=""/>
          <p:cNvSpPr txBox="1"/>
          <p:nvPr/>
        </p:nvSpPr>
        <p:spPr>
          <a:xfrm rot="0">
            <a:off x="6940550" y="3679825"/>
            <a:ext cx="1077912" cy="549275"/>
          </a:xfrm>
          <a:prstGeom prst="rect"/>
          <a:noFill/>
          <a:ln>
            <a:noFill/>
          </a:ln>
        </p:spPr>
        <p:txBody>
          <a:bodyPr anchor="t" bIns="91440" lIns="182880" rIns="182880" tIns="91440" vert="horz" wrap="none">
            <a:spAutoFit/>
          </a:bodyPr>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eaLnBrk="1" hangingPunct="1" latinLnBrk="1" lvl="0">
              <a:lnSpc>
                <a:spcPct val="100000"/>
              </a:lnSpc>
              <a:spcBef>
                <a:spcPct val="0"/>
              </a:spcBef>
              <a:buFontTx/>
              <a:buNone/>
            </a:pPr>
            <a:r>
              <a:rPr altLang="zh-CN" i="1" lang="en-US">
                <a:solidFill>
                  <a:schemeClr val="dk1"/>
                </a:solidFill>
                <a:ea typeface="楷体_GB2312" pitchFamily="49" charset="-122"/>
              </a:rPr>
              <a:t>x</a:t>
            </a:r>
            <a:r>
              <a:rPr altLang="zh-CN" baseline="-25000" lang="en-US">
                <a:solidFill>
                  <a:schemeClr val="dk1"/>
                </a:solidFill>
                <a:ea typeface="楷体_GB2312" pitchFamily="49" charset="-122"/>
              </a:rPr>
              <a:t>2</a:t>
            </a:r>
            <a:r>
              <a:rPr altLang="zh-CN" lang="en-US">
                <a:solidFill>
                  <a:schemeClr val="dk1"/>
                </a:solidFill>
                <a:ea typeface="楷体_GB2312" pitchFamily="49" charset="-122"/>
              </a:rPr>
              <a:t>≥7</a:t>
            </a:r>
          </a:p>
        </p:txBody>
      </p:sp>
      <p:sp>
        <p:nvSpPr>
          <p:cNvPr id="1050908" name=""/>
          <p:cNvSpPr/>
          <p:nvPr/>
        </p:nvSpPr>
        <p:spPr>
          <a:xfrm rot="0">
            <a:off x="6330950" y="3679825"/>
            <a:ext cx="914400" cy="609600"/>
          </a:xfrm>
          <a:prstGeom prst="line"/>
          <a:noFill/>
          <a:ln w="9525" cap="flat" cmpd="sng">
            <a:solidFill>
              <a:schemeClr val="dk1">
                <a:alpha val="100000"/>
              </a:schemeClr>
            </a:solidFill>
            <a:prstDash val="solid"/>
            <a:round/>
            <a:tailEnd type="triangle" w="sm" len="lg"/>
          </a:ln>
        </p:spPr>
      </p:sp>
    </p:spTree>
  </p:cSld>
  <p:clrMapOvr>
    <a:masterClrMapping/>
  </p:clrMapOvr>
  <p:timing>
    <p:tnLst>
      <p:par>
        <p:cTn dur="indefinite" id="1" nodeType="tmRoot">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3" presetSubtype="10">
                                  <p:stCondLst>
                                    <p:cond delay="0"/>
                                  </p:stCondLst>
                                  <p:childTnLst>
                                    <p:set>
                                      <p:cBhvr>
                                        <p:cTn dur="1" fill="hold" id="6">
                                          <p:stCondLst>
                                            <p:cond delay="0"/>
                                          </p:stCondLst>
                                        </p:cTn>
                                        <p:tgtEl>
                                          <p:spTgt spid="1050889"/>
                                        </p:tgtEl>
                                        <p:attrNameLst>
                                          <p:attrName>style.visibility</p:attrName>
                                        </p:attrNameLst>
                                      </p:cBhvr>
                                      <p:to>
                                        <p:strVal val="visible"/>
                                      </p:to>
                                    </p:set>
                                    <p:animEffect transition="in" filter="blinds(horizontal)">
                                      <p:cBhvr>
                                        <p:cTn dur="500" id="7"/>
                                        <p:tgtEl>
                                          <p:spTgt spid="1050889"/>
                                        </p:tgtEl>
                                      </p:cBhvr>
                                    </p:animEffect>
                                  </p:childTnLst>
                                </p:cTn>
                              </p:par>
                            </p:childTnLst>
                          </p:cTn>
                        </p:par>
                      </p:childTnLst>
                    </p:cTn>
                  </p:par>
                  <p:par>
                    <p:cTn fill="hold" id="8">
                      <p:stCondLst>
                        <p:cond delay="indefinite"/>
                      </p:stCondLst>
                      <p:childTnLst>
                        <p:par>
                          <p:cTn fill="hold" id="9">
                            <p:stCondLst>
                              <p:cond delay="0"/>
                            </p:stCondLst>
                            <p:childTnLst>
                              <p:par>
                                <p:cTn fill="hold" grpId="0" id="10" nodeType="clickEffect" presetClass="entr" presetID="4" presetSubtype="16">
                                  <p:stCondLst>
                                    <p:cond delay="0"/>
                                  </p:stCondLst>
                                  <p:childTnLst>
                                    <p:set>
                                      <p:cBhvr>
                                        <p:cTn dur="1" fill="hold" id="11">
                                          <p:stCondLst>
                                            <p:cond delay="0"/>
                                          </p:stCondLst>
                                        </p:cTn>
                                        <p:tgtEl>
                                          <p:spTgt spid="1050890"/>
                                        </p:tgtEl>
                                        <p:attrNameLst>
                                          <p:attrName>style.visibility</p:attrName>
                                        </p:attrNameLst>
                                      </p:cBhvr>
                                      <p:to>
                                        <p:strVal val="visible"/>
                                      </p:to>
                                    </p:set>
                                    <p:animEffect transition="in" filter="box(in)">
                                      <p:cBhvr>
                                        <p:cTn dur="500" id="12"/>
                                        <p:tgtEl>
                                          <p:spTgt spid="1050890"/>
                                        </p:tgtEl>
                                      </p:cBhvr>
                                    </p:animEffect>
                                  </p:childTnLst>
                                </p:cTn>
                              </p:par>
                            </p:childTnLst>
                          </p:cTn>
                        </p:par>
                      </p:childTnLst>
                    </p:cTn>
                  </p:par>
                  <p:par>
                    <p:cTn fill="hold" id="13">
                      <p:stCondLst>
                        <p:cond delay="indefinite"/>
                      </p:stCondLst>
                      <p:childTnLst>
                        <p:par>
                          <p:cTn fill="hold" id="14">
                            <p:stCondLst>
                              <p:cond delay="0"/>
                            </p:stCondLst>
                            <p:childTnLst>
                              <p:par>
                                <p:cTn fill="hold" id="15" nodeType="clickEffect" presetClass="entr" presetID="4" presetSubtype="16">
                                  <p:stCondLst>
                                    <p:cond delay="0"/>
                                  </p:stCondLst>
                                  <p:childTnLst>
                                    <p:set>
                                      <p:cBhvr>
                                        <p:cTn dur="1" fill="hold" id="16">
                                          <p:stCondLst>
                                            <p:cond delay="0"/>
                                          </p:stCondLst>
                                        </p:cTn>
                                        <p:tgtEl>
                                          <p:spTgt spid="1050893"/>
                                        </p:tgtEl>
                                        <p:attrNameLst>
                                          <p:attrName>style.visibility</p:attrName>
                                        </p:attrNameLst>
                                      </p:cBhvr>
                                      <p:to>
                                        <p:strVal val="visible"/>
                                      </p:to>
                                    </p:set>
                                    <p:animEffect transition="in" filter="box(in)">
                                      <p:cBhvr>
                                        <p:cTn dur="500" id="17"/>
                                        <p:tgtEl>
                                          <p:spTgt spid="1050893"/>
                                        </p:tgtEl>
                                      </p:cBhvr>
                                    </p:animEffect>
                                  </p:childTnLst>
                                </p:cTn>
                              </p:par>
                            </p:childTnLst>
                          </p:cTn>
                        </p:par>
                      </p:childTnLst>
                    </p:cTn>
                  </p:par>
                  <p:par>
                    <p:cTn fill="hold" id="18">
                      <p:stCondLst>
                        <p:cond delay="indefinite"/>
                      </p:stCondLst>
                      <p:childTnLst>
                        <p:par>
                          <p:cTn fill="hold" id="19">
                            <p:stCondLst>
                              <p:cond delay="0"/>
                            </p:stCondLst>
                            <p:childTnLst>
                              <p:par>
                                <p:cTn fill="hold" grpId="0" id="20" nodeType="clickEffect" presetClass="entr" presetID="4" presetSubtype="16">
                                  <p:stCondLst>
                                    <p:cond delay="0"/>
                                  </p:stCondLst>
                                  <p:childTnLst>
                                    <p:set>
                                      <p:cBhvr>
                                        <p:cTn dur="1" fill="hold" id="21">
                                          <p:stCondLst>
                                            <p:cond delay="0"/>
                                          </p:stCondLst>
                                        </p:cTn>
                                        <p:tgtEl>
                                          <p:spTgt spid="1050895"/>
                                        </p:tgtEl>
                                        <p:attrNameLst>
                                          <p:attrName>style.visibility</p:attrName>
                                        </p:attrNameLst>
                                      </p:cBhvr>
                                      <p:to>
                                        <p:strVal val="visible"/>
                                      </p:to>
                                    </p:set>
                                    <p:animEffect transition="in" filter="box(in)">
                                      <p:cBhvr>
                                        <p:cTn dur="500" id="22"/>
                                        <p:tgtEl>
                                          <p:spTgt spid="1050895"/>
                                        </p:tgtEl>
                                      </p:cBhvr>
                                    </p:animEffect>
                                  </p:childTnLst>
                                </p:cTn>
                              </p:par>
                            </p:childTnLst>
                          </p:cTn>
                        </p:par>
                      </p:childTnLst>
                    </p:cTn>
                  </p:par>
                  <p:par>
                    <p:cTn fill="hold" id="23">
                      <p:stCondLst>
                        <p:cond delay="indefinite"/>
                      </p:stCondLst>
                      <p:childTnLst>
                        <p:par>
                          <p:cTn fill="hold" id="24">
                            <p:stCondLst>
                              <p:cond delay="0"/>
                            </p:stCondLst>
                            <p:childTnLst>
                              <p:par>
                                <p:cTn fill="hold" grpId="0" id="25" nodeType="clickEffect" presetClass="entr" presetID="4" presetSubtype="16">
                                  <p:stCondLst>
                                    <p:cond delay="0"/>
                                  </p:stCondLst>
                                  <p:childTnLst>
                                    <p:set>
                                      <p:cBhvr>
                                        <p:cTn dur="1" fill="hold" id="26">
                                          <p:stCondLst>
                                            <p:cond delay="0"/>
                                          </p:stCondLst>
                                        </p:cTn>
                                        <p:tgtEl>
                                          <p:spTgt spid="1050891"/>
                                        </p:tgtEl>
                                        <p:attrNameLst>
                                          <p:attrName>style.visibility</p:attrName>
                                        </p:attrNameLst>
                                      </p:cBhvr>
                                      <p:to>
                                        <p:strVal val="visible"/>
                                      </p:to>
                                    </p:set>
                                    <p:animEffect transition="in" filter="box(in)">
                                      <p:cBhvr>
                                        <p:cTn dur="500" id="27"/>
                                        <p:tgtEl>
                                          <p:spTgt spid="1050891"/>
                                        </p:tgtEl>
                                      </p:cBhvr>
                                    </p:animEffect>
                                  </p:childTnLst>
                                </p:cTn>
                              </p:par>
                            </p:childTnLst>
                          </p:cTn>
                        </p:par>
                      </p:childTnLst>
                    </p:cTn>
                  </p:par>
                  <p:par>
                    <p:cTn fill="hold" id="28">
                      <p:stCondLst>
                        <p:cond delay="indefinite"/>
                      </p:stCondLst>
                      <p:childTnLst>
                        <p:par>
                          <p:cTn fill="hold" id="29">
                            <p:stCondLst>
                              <p:cond delay="0"/>
                            </p:stCondLst>
                            <p:childTnLst>
                              <p:par>
                                <p:cTn fill="hold" id="30" nodeType="clickEffect" presetClass="entr" presetID="4" presetSubtype="16">
                                  <p:stCondLst>
                                    <p:cond delay="0"/>
                                  </p:stCondLst>
                                  <p:childTnLst>
                                    <p:set>
                                      <p:cBhvr>
                                        <p:cTn dur="1" fill="hold" id="31">
                                          <p:stCondLst>
                                            <p:cond delay="0"/>
                                          </p:stCondLst>
                                        </p:cTn>
                                        <p:tgtEl>
                                          <p:spTgt spid="1050894"/>
                                        </p:tgtEl>
                                        <p:attrNameLst>
                                          <p:attrName>style.visibility</p:attrName>
                                        </p:attrNameLst>
                                      </p:cBhvr>
                                      <p:to>
                                        <p:strVal val="visible"/>
                                      </p:to>
                                    </p:set>
                                    <p:animEffect transition="in" filter="box(in)">
                                      <p:cBhvr>
                                        <p:cTn dur="500" id="32"/>
                                        <p:tgtEl>
                                          <p:spTgt spid="1050894"/>
                                        </p:tgtEl>
                                      </p:cBhvr>
                                    </p:animEffect>
                                  </p:childTnLst>
                                </p:cTn>
                              </p:par>
                            </p:childTnLst>
                          </p:cTn>
                        </p:par>
                      </p:childTnLst>
                    </p:cTn>
                  </p:par>
                  <p:par>
                    <p:cTn fill="hold" id="33">
                      <p:stCondLst>
                        <p:cond delay="indefinite"/>
                      </p:stCondLst>
                      <p:childTnLst>
                        <p:par>
                          <p:cTn fill="hold" id="34">
                            <p:stCondLst>
                              <p:cond delay="0"/>
                            </p:stCondLst>
                            <p:childTnLst>
                              <p:par>
                                <p:cTn fill="hold" grpId="0" id="35" nodeType="clickEffect" presetClass="entr" presetID="4" presetSubtype="16">
                                  <p:stCondLst>
                                    <p:cond delay="0"/>
                                  </p:stCondLst>
                                  <p:childTnLst>
                                    <p:set>
                                      <p:cBhvr>
                                        <p:cTn dur="1" fill="hold" id="36">
                                          <p:stCondLst>
                                            <p:cond delay="0"/>
                                          </p:stCondLst>
                                        </p:cTn>
                                        <p:tgtEl>
                                          <p:spTgt spid="1050896"/>
                                        </p:tgtEl>
                                        <p:attrNameLst>
                                          <p:attrName>style.visibility</p:attrName>
                                        </p:attrNameLst>
                                      </p:cBhvr>
                                      <p:to>
                                        <p:strVal val="visible"/>
                                      </p:to>
                                    </p:set>
                                    <p:animEffect transition="in" filter="box(in)">
                                      <p:cBhvr>
                                        <p:cTn dur="500" id="37"/>
                                        <p:tgtEl>
                                          <p:spTgt spid="1050896"/>
                                        </p:tgtEl>
                                      </p:cBhvr>
                                    </p:animEffect>
                                  </p:childTnLst>
                                </p:cTn>
                              </p:par>
                            </p:childTnLst>
                          </p:cTn>
                        </p:par>
                      </p:childTnLst>
                    </p:cTn>
                  </p:par>
                  <p:par>
                    <p:cTn fill="hold" id="38">
                      <p:stCondLst>
                        <p:cond delay="indefinite"/>
                      </p:stCondLst>
                      <p:childTnLst>
                        <p:par>
                          <p:cTn fill="hold" id="39">
                            <p:stCondLst>
                              <p:cond delay="0"/>
                            </p:stCondLst>
                            <p:childTnLst>
                              <p:par>
                                <p:cTn fill="hold" grpId="0" id="40" nodeType="clickEffect" presetClass="entr" presetID="4" presetSubtype="16">
                                  <p:stCondLst>
                                    <p:cond delay="0"/>
                                  </p:stCondLst>
                                  <p:childTnLst>
                                    <p:set>
                                      <p:cBhvr>
                                        <p:cTn dur="1" fill="hold" id="41">
                                          <p:stCondLst>
                                            <p:cond delay="0"/>
                                          </p:stCondLst>
                                        </p:cTn>
                                        <p:tgtEl>
                                          <p:spTgt spid="1050892"/>
                                        </p:tgtEl>
                                        <p:attrNameLst>
                                          <p:attrName>style.visibility</p:attrName>
                                        </p:attrNameLst>
                                      </p:cBhvr>
                                      <p:to>
                                        <p:strVal val="visible"/>
                                      </p:to>
                                    </p:set>
                                    <p:animEffect transition="in" filter="box(in)">
                                      <p:cBhvr>
                                        <p:cTn dur="500" id="42"/>
                                        <p:tgtEl>
                                          <p:spTgt spid="1050892"/>
                                        </p:tgtEl>
                                      </p:cBhvr>
                                    </p:animEffect>
                                  </p:childTnLst>
                                </p:cTn>
                              </p:par>
                            </p:childTnLst>
                          </p:cTn>
                        </p:par>
                      </p:childTnLst>
                    </p:cTn>
                  </p:par>
                  <p:par>
                    <p:cTn fill="hold" id="43">
                      <p:stCondLst>
                        <p:cond delay="indefinite"/>
                      </p:stCondLst>
                      <p:childTnLst>
                        <p:par>
                          <p:cTn fill="hold" id="44">
                            <p:stCondLst>
                              <p:cond delay="0"/>
                            </p:stCondLst>
                            <p:childTnLst>
                              <p:par>
                                <p:cTn fill="hold" id="45" nodeType="clickEffect" presetClass="entr" presetID="4" presetSubtype="16">
                                  <p:stCondLst>
                                    <p:cond delay="0"/>
                                  </p:stCondLst>
                                  <p:childTnLst>
                                    <p:set>
                                      <p:cBhvr>
                                        <p:cTn dur="1" fill="hold" id="46">
                                          <p:stCondLst>
                                            <p:cond delay="0"/>
                                          </p:stCondLst>
                                        </p:cTn>
                                        <p:tgtEl>
                                          <p:spTgt spid="1050898"/>
                                        </p:tgtEl>
                                        <p:attrNameLst>
                                          <p:attrName>style.visibility</p:attrName>
                                        </p:attrNameLst>
                                      </p:cBhvr>
                                      <p:to>
                                        <p:strVal val="visible"/>
                                      </p:to>
                                    </p:set>
                                    <p:animEffect transition="in" filter="box(in)">
                                      <p:cBhvr>
                                        <p:cTn dur="500" id="47"/>
                                        <p:tgtEl>
                                          <p:spTgt spid="1050898"/>
                                        </p:tgtEl>
                                      </p:cBhvr>
                                    </p:animEffect>
                                  </p:childTnLst>
                                </p:cTn>
                              </p:par>
                            </p:childTnLst>
                          </p:cTn>
                        </p:par>
                      </p:childTnLst>
                    </p:cTn>
                  </p:par>
                  <p:par>
                    <p:cTn fill="hold" id="48">
                      <p:stCondLst>
                        <p:cond delay="indefinite"/>
                      </p:stCondLst>
                      <p:childTnLst>
                        <p:par>
                          <p:cTn fill="hold" id="49">
                            <p:stCondLst>
                              <p:cond delay="0"/>
                            </p:stCondLst>
                            <p:childTnLst>
                              <p:par>
                                <p:cTn fill="hold" grpId="0" id="50" nodeType="clickEffect" presetClass="entr" presetID="4" presetSubtype="16">
                                  <p:stCondLst>
                                    <p:cond delay="0"/>
                                  </p:stCondLst>
                                  <p:childTnLst>
                                    <p:set>
                                      <p:cBhvr>
                                        <p:cTn dur="1" fill="hold" id="51">
                                          <p:stCondLst>
                                            <p:cond delay="0"/>
                                          </p:stCondLst>
                                        </p:cTn>
                                        <p:tgtEl>
                                          <p:spTgt spid="1050899"/>
                                        </p:tgtEl>
                                        <p:attrNameLst>
                                          <p:attrName>style.visibility</p:attrName>
                                        </p:attrNameLst>
                                      </p:cBhvr>
                                      <p:to>
                                        <p:strVal val="visible"/>
                                      </p:to>
                                    </p:set>
                                    <p:animEffect transition="in" filter="box(in)">
                                      <p:cBhvr>
                                        <p:cTn dur="500" id="52"/>
                                        <p:tgtEl>
                                          <p:spTgt spid="1050899"/>
                                        </p:tgtEl>
                                      </p:cBhvr>
                                    </p:animEffect>
                                  </p:childTnLst>
                                </p:cTn>
                              </p:par>
                            </p:childTnLst>
                          </p:cTn>
                        </p:par>
                      </p:childTnLst>
                    </p:cTn>
                  </p:par>
                  <p:par>
                    <p:cTn fill="hold" id="53">
                      <p:stCondLst>
                        <p:cond delay="indefinite"/>
                      </p:stCondLst>
                      <p:childTnLst>
                        <p:par>
                          <p:cTn fill="hold" id="54">
                            <p:stCondLst>
                              <p:cond delay="0"/>
                            </p:stCondLst>
                            <p:childTnLst>
                              <p:par>
                                <p:cTn fill="hold" grpId="0" id="55" nodeType="clickEffect" presetClass="entr" presetID="4" presetSubtype="16">
                                  <p:stCondLst>
                                    <p:cond delay="0"/>
                                  </p:stCondLst>
                                  <p:childTnLst>
                                    <p:set>
                                      <p:cBhvr>
                                        <p:cTn dur="1" fill="hold" id="56">
                                          <p:stCondLst>
                                            <p:cond delay="0"/>
                                          </p:stCondLst>
                                        </p:cTn>
                                        <p:tgtEl>
                                          <p:spTgt spid="1050897"/>
                                        </p:tgtEl>
                                        <p:attrNameLst>
                                          <p:attrName>style.visibility</p:attrName>
                                        </p:attrNameLst>
                                      </p:cBhvr>
                                      <p:to>
                                        <p:strVal val="visible"/>
                                      </p:to>
                                    </p:set>
                                    <p:animEffect transition="in" filter="box(in)">
                                      <p:cBhvr>
                                        <p:cTn dur="500" id="57"/>
                                        <p:tgtEl>
                                          <p:spTgt spid="1050897"/>
                                        </p:tgtEl>
                                      </p:cBhvr>
                                    </p:animEffect>
                                  </p:childTnLst>
                                </p:cTn>
                              </p:par>
                            </p:childTnLst>
                          </p:cTn>
                        </p:par>
                      </p:childTnLst>
                    </p:cTn>
                  </p:par>
                  <p:par>
                    <p:cTn fill="hold" id="58">
                      <p:stCondLst>
                        <p:cond delay="indefinite"/>
                      </p:stCondLst>
                      <p:childTnLst>
                        <p:par>
                          <p:cTn fill="hold" id="59">
                            <p:stCondLst>
                              <p:cond delay="0"/>
                            </p:stCondLst>
                            <p:childTnLst>
                              <p:par>
                                <p:cTn fill="hold" id="60" nodeType="clickEffect" presetClass="entr" presetID="4" presetSubtype="16">
                                  <p:stCondLst>
                                    <p:cond delay="0"/>
                                  </p:stCondLst>
                                  <p:childTnLst>
                                    <p:set>
                                      <p:cBhvr>
                                        <p:cTn dur="1" fill="hold" id="61">
                                          <p:stCondLst>
                                            <p:cond delay="0"/>
                                          </p:stCondLst>
                                        </p:cTn>
                                        <p:tgtEl>
                                          <p:spTgt spid="1050908"/>
                                        </p:tgtEl>
                                        <p:attrNameLst>
                                          <p:attrName>style.visibility</p:attrName>
                                        </p:attrNameLst>
                                      </p:cBhvr>
                                      <p:to>
                                        <p:strVal val="visible"/>
                                      </p:to>
                                    </p:set>
                                    <p:animEffect transition="in" filter="box(in)">
                                      <p:cBhvr>
                                        <p:cTn dur="500" id="62"/>
                                        <p:tgtEl>
                                          <p:spTgt spid="1050908"/>
                                        </p:tgtEl>
                                      </p:cBhvr>
                                    </p:animEffect>
                                  </p:childTnLst>
                                </p:cTn>
                              </p:par>
                            </p:childTnLst>
                          </p:cTn>
                        </p:par>
                      </p:childTnLst>
                    </p:cTn>
                  </p:par>
                  <p:par>
                    <p:cTn fill="hold" id="63">
                      <p:stCondLst>
                        <p:cond delay="indefinite"/>
                      </p:stCondLst>
                      <p:childTnLst>
                        <p:par>
                          <p:cTn fill="hold" id="64">
                            <p:stCondLst>
                              <p:cond delay="0"/>
                            </p:stCondLst>
                            <p:childTnLst>
                              <p:par>
                                <p:cTn fill="hold" grpId="0" id="65" nodeType="clickEffect" presetClass="entr" presetID="4" presetSubtype="16">
                                  <p:stCondLst>
                                    <p:cond delay="0"/>
                                  </p:stCondLst>
                                  <p:childTnLst>
                                    <p:set>
                                      <p:cBhvr>
                                        <p:cTn dur="1" fill="hold" id="66">
                                          <p:stCondLst>
                                            <p:cond delay="0"/>
                                          </p:stCondLst>
                                        </p:cTn>
                                        <p:tgtEl>
                                          <p:spTgt spid="1050907"/>
                                        </p:tgtEl>
                                        <p:attrNameLst>
                                          <p:attrName>style.visibility</p:attrName>
                                        </p:attrNameLst>
                                      </p:cBhvr>
                                      <p:to>
                                        <p:strVal val="visible"/>
                                      </p:to>
                                    </p:set>
                                    <p:animEffect transition="in" filter="box(in)">
                                      <p:cBhvr>
                                        <p:cTn dur="500" id="67"/>
                                        <p:tgtEl>
                                          <p:spTgt spid="1050907"/>
                                        </p:tgtEl>
                                      </p:cBhvr>
                                    </p:animEffect>
                                  </p:childTnLst>
                                </p:cTn>
                              </p:par>
                            </p:childTnLst>
                          </p:cTn>
                        </p:par>
                      </p:childTnLst>
                    </p:cTn>
                  </p:par>
                  <p:par>
                    <p:cTn fill="hold" id="68">
                      <p:stCondLst>
                        <p:cond delay="indefinite"/>
                      </p:stCondLst>
                      <p:childTnLst>
                        <p:par>
                          <p:cTn fill="hold" id="69">
                            <p:stCondLst>
                              <p:cond delay="0"/>
                            </p:stCondLst>
                            <p:childTnLst>
                              <p:par>
                                <p:cTn fill="hold" grpId="0" id="70" nodeType="clickEffect" presetClass="entr" presetID="4" presetSubtype="16">
                                  <p:stCondLst>
                                    <p:cond delay="0"/>
                                  </p:stCondLst>
                                  <p:childTnLst>
                                    <p:set>
                                      <p:cBhvr>
                                        <p:cTn dur="1" fill="hold" id="71">
                                          <p:stCondLst>
                                            <p:cond delay="0"/>
                                          </p:stCondLst>
                                        </p:cTn>
                                        <p:tgtEl>
                                          <p:spTgt spid="1050906"/>
                                        </p:tgtEl>
                                        <p:attrNameLst>
                                          <p:attrName>style.visibility</p:attrName>
                                        </p:attrNameLst>
                                      </p:cBhvr>
                                      <p:to>
                                        <p:strVal val="visible"/>
                                      </p:to>
                                    </p:set>
                                    <p:animEffect transition="in" filter="box(in)">
                                      <p:cBhvr>
                                        <p:cTn dur="500" id="72"/>
                                        <p:tgtEl>
                                          <p:spTgt spid="1050906"/>
                                        </p:tgtEl>
                                      </p:cBhvr>
                                    </p:animEffect>
                                  </p:childTnLst>
                                </p:cTn>
                              </p:par>
                            </p:childTnLst>
                          </p:cTn>
                        </p:par>
                      </p:childTnLst>
                    </p:cTn>
                  </p:par>
                  <p:par>
                    <p:cTn fill="hold" id="73">
                      <p:stCondLst>
                        <p:cond delay="indefinite"/>
                      </p:stCondLst>
                      <p:childTnLst>
                        <p:par>
                          <p:cTn fill="hold" id="74">
                            <p:stCondLst>
                              <p:cond delay="0"/>
                            </p:stCondLst>
                            <p:childTnLst>
                              <p:par>
                                <p:cTn fill="hold" id="75" nodeType="clickEffect" presetClass="entr" presetID="4" presetSubtype="16">
                                  <p:stCondLst>
                                    <p:cond delay="0"/>
                                  </p:stCondLst>
                                  <p:childTnLst>
                                    <p:set>
                                      <p:cBhvr>
                                        <p:cTn dur="1" fill="hold" id="76">
                                          <p:stCondLst>
                                            <p:cond delay="0"/>
                                          </p:stCondLst>
                                        </p:cTn>
                                        <p:tgtEl>
                                          <p:spTgt spid="1050900"/>
                                        </p:tgtEl>
                                        <p:attrNameLst>
                                          <p:attrName>style.visibility</p:attrName>
                                        </p:attrNameLst>
                                      </p:cBhvr>
                                      <p:to>
                                        <p:strVal val="visible"/>
                                      </p:to>
                                    </p:set>
                                    <p:animEffect transition="in" filter="box(in)">
                                      <p:cBhvr>
                                        <p:cTn dur="500" id="77"/>
                                        <p:tgtEl>
                                          <p:spTgt spid="1050900"/>
                                        </p:tgtEl>
                                      </p:cBhvr>
                                    </p:animEffect>
                                  </p:childTnLst>
                                </p:cTn>
                              </p:par>
                            </p:childTnLst>
                          </p:cTn>
                        </p:par>
                      </p:childTnLst>
                    </p:cTn>
                  </p:par>
                  <p:par>
                    <p:cTn fill="hold" id="78">
                      <p:stCondLst>
                        <p:cond delay="indefinite"/>
                      </p:stCondLst>
                      <p:childTnLst>
                        <p:par>
                          <p:cTn fill="hold" id="79">
                            <p:stCondLst>
                              <p:cond delay="0"/>
                            </p:stCondLst>
                            <p:childTnLst>
                              <p:par>
                                <p:cTn fill="hold" grpId="0" id="80" nodeType="clickEffect" presetClass="entr" presetID="4" presetSubtype="16">
                                  <p:stCondLst>
                                    <p:cond delay="0"/>
                                  </p:stCondLst>
                                  <p:childTnLst>
                                    <p:set>
                                      <p:cBhvr>
                                        <p:cTn dur="1" fill="hold" id="81">
                                          <p:stCondLst>
                                            <p:cond delay="0"/>
                                          </p:stCondLst>
                                        </p:cTn>
                                        <p:tgtEl>
                                          <p:spTgt spid="1050904"/>
                                        </p:tgtEl>
                                        <p:attrNameLst>
                                          <p:attrName>style.visibility</p:attrName>
                                        </p:attrNameLst>
                                      </p:cBhvr>
                                      <p:to>
                                        <p:strVal val="visible"/>
                                      </p:to>
                                    </p:set>
                                    <p:animEffect transition="in" filter="box(in)">
                                      <p:cBhvr>
                                        <p:cTn dur="500" id="82"/>
                                        <p:tgtEl>
                                          <p:spTgt spid="1050904"/>
                                        </p:tgtEl>
                                      </p:cBhvr>
                                    </p:animEffect>
                                  </p:childTnLst>
                                </p:cTn>
                              </p:par>
                            </p:childTnLst>
                          </p:cTn>
                        </p:par>
                      </p:childTnLst>
                    </p:cTn>
                  </p:par>
                  <p:par>
                    <p:cTn fill="hold" id="83">
                      <p:stCondLst>
                        <p:cond delay="indefinite"/>
                      </p:stCondLst>
                      <p:childTnLst>
                        <p:par>
                          <p:cTn fill="hold" id="84">
                            <p:stCondLst>
                              <p:cond delay="0"/>
                            </p:stCondLst>
                            <p:childTnLst>
                              <p:par>
                                <p:cTn fill="hold" grpId="0" id="85" nodeType="clickEffect" presetClass="entr" presetID="4" presetSubtype="16">
                                  <p:stCondLst>
                                    <p:cond delay="0"/>
                                  </p:stCondLst>
                                  <p:childTnLst>
                                    <p:set>
                                      <p:cBhvr>
                                        <p:cTn dur="1" fill="hold" id="86">
                                          <p:stCondLst>
                                            <p:cond delay="0"/>
                                          </p:stCondLst>
                                        </p:cTn>
                                        <p:tgtEl>
                                          <p:spTgt spid="1050901"/>
                                        </p:tgtEl>
                                        <p:attrNameLst>
                                          <p:attrName>style.visibility</p:attrName>
                                        </p:attrNameLst>
                                      </p:cBhvr>
                                      <p:to>
                                        <p:strVal val="visible"/>
                                      </p:to>
                                    </p:set>
                                    <p:animEffect transition="in" filter="box(in)">
                                      <p:cBhvr>
                                        <p:cTn dur="500" id="87"/>
                                        <p:tgtEl>
                                          <p:spTgt spid="1050901"/>
                                        </p:tgtEl>
                                      </p:cBhvr>
                                    </p:animEffect>
                                  </p:childTnLst>
                                </p:cTn>
                              </p:par>
                            </p:childTnLst>
                          </p:cTn>
                        </p:par>
                      </p:childTnLst>
                    </p:cTn>
                  </p:par>
                  <p:par>
                    <p:cTn fill="hold" id="88">
                      <p:stCondLst>
                        <p:cond delay="indefinite"/>
                      </p:stCondLst>
                      <p:childTnLst>
                        <p:par>
                          <p:cTn fill="hold" id="89">
                            <p:stCondLst>
                              <p:cond delay="0"/>
                            </p:stCondLst>
                            <p:childTnLst>
                              <p:par>
                                <p:cTn fill="hold" id="90" nodeType="clickEffect" presetClass="entr" presetID="4" presetSubtype="16">
                                  <p:stCondLst>
                                    <p:cond delay="0"/>
                                  </p:stCondLst>
                                  <p:childTnLst>
                                    <p:set>
                                      <p:cBhvr>
                                        <p:cTn dur="1" fill="hold" id="91">
                                          <p:stCondLst>
                                            <p:cond delay="0"/>
                                          </p:stCondLst>
                                        </p:cTn>
                                        <p:tgtEl>
                                          <p:spTgt spid="1050903"/>
                                        </p:tgtEl>
                                        <p:attrNameLst>
                                          <p:attrName>style.visibility</p:attrName>
                                        </p:attrNameLst>
                                      </p:cBhvr>
                                      <p:to>
                                        <p:strVal val="visible"/>
                                      </p:to>
                                    </p:set>
                                    <p:animEffect transition="in" filter="box(in)">
                                      <p:cBhvr>
                                        <p:cTn dur="500" id="92"/>
                                        <p:tgtEl>
                                          <p:spTgt spid="1050903"/>
                                        </p:tgtEl>
                                      </p:cBhvr>
                                    </p:animEffect>
                                  </p:childTnLst>
                                </p:cTn>
                              </p:par>
                            </p:childTnLst>
                          </p:cTn>
                        </p:par>
                      </p:childTnLst>
                    </p:cTn>
                  </p:par>
                  <p:par>
                    <p:cTn fill="hold" id="93">
                      <p:stCondLst>
                        <p:cond delay="indefinite"/>
                      </p:stCondLst>
                      <p:childTnLst>
                        <p:par>
                          <p:cTn fill="hold" id="94">
                            <p:stCondLst>
                              <p:cond delay="0"/>
                            </p:stCondLst>
                            <p:childTnLst>
                              <p:par>
                                <p:cTn fill="hold" grpId="0" id="95" nodeType="clickEffect" presetClass="entr" presetID="4" presetSubtype="16">
                                  <p:stCondLst>
                                    <p:cond delay="0"/>
                                  </p:stCondLst>
                                  <p:childTnLst>
                                    <p:set>
                                      <p:cBhvr>
                                        <p:cTn dur="1" fill="hold" id="96">
                                          <p:stCondLst>
                                            <p:cond delay="0"/>
                                          </p:stCondLst>
                                        </p:cTn>
                                        <p:tgtEl>
                                          <p:spTgt spid="1050905"/>
                                        </p:tgtEl>
                                        <p:attrNameLst>
                                          <p:attrName>style.visibility</p:attrName>
                                        </p:attrNameLst>
                                      </p:cBhvr>
                                      <p:to>
                                        <p:strVal val="visible"/>
                                      </p:to>
                                    </p:set>
                                    <p:animEffect transition="in" filter="box(in)">
                                      <p:cBhvr>
                                        <p:cTn dur="500" id="97"/>
                                        <p:tgtEl>
                                          <p:spTgt spid="1050905"/>
                                        </p:tgtEl>
                                      </p:cBhvr>
                                    </p:animEffect>
                                  </p:childTnLst>
                                </p:cTn>
                              </p:par>
                            </p:childTnLst>
                          </p:cTn>
                        </p:par>
                      </p:childTnLst>
                    </p:cTn>
                  </p:par>
                  <p:par>
                    <p:cTn fill="hold" id="98">
                      <p:stCondLst>
                        <p:cond delay="indefinite"/>
                      </p:stCondLst>
                      <p:childTnLst>
                        <p:par>
                          <p:cTn fill="hold" id="99">
                            <p:stCondLst>
                              <p:cond delay="0"/>
                            </p:stCondLst>
                            <p:childTnLst>
                              <p:par>
                                <p:cTn fill="hold" grpId="0" id="100" nodeType="clickEffect" presetClass="entr" presetID="4" presetSubtype="16">
                                  <p:stCondLst>
                                    <p:cond delay="0"/>
                                  </p:stCondLst>
                                  <p:childTnLst>
                                    <p:set>
                                      <p:cBhvr>
                                        <p:cTn dur="1" fill="hold" id="101">
                                          <p:stCondLst>
                                            <p:cond delay="0"/>
                                          </p:stCondLst>
                                        </p:cTn>
                                        <p:tgtEl>
                                          <p:spTgt spid="1050902"/>
                                        </p:tgtEl>
                                        <p:attrNameLst>
                                          <p:attrName>style.visibility</p:attrName>
                                        </p:attrNameLst>
                                      </p:cBhvr>
                                      <p:to>
                                        <p:strVal val="visible"/>
                                      </p:to>
                                    </p:set>
                                    <p:animEffect transition="in" filter="box(in)">
                                      <p:cBhvr>
                                        <p:cTn dur="500" id="102"/>
                                        <p:tgtEl>
                                          <p:spTgt spid="10509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0889" grpId="0" uiExpand="0" build="whole"/>
      <p:bldP spid="1050890" grpId="0" uiExpand="0" build="whole" animBg="1"/>
      <p:bldP spid="1050891" grpId="0" uiExpand="0" build="whole" animBg="1"/>
      <p:bldP spid="1050892" grpId="0" uiExpand="0" build="whole" animBg="1"/>
      <p:bldP spid="1050895" grpId="0" uiExpand="0" build="whole"/>
      <p:bldP spid="1050896" grpId="0" uiExpand="0" build="whole"/>
      <p:bldP spid="1050897" grpId="0" uiExpand="0" build="whole" animBg="1"/>
      <p:bldP spid="1050899" grpId="0" uiExpand="0" build="whole"/>
      <p:bldP spid="1050901" grpId="0" uiExpand="0" build="whole" animBg="1"/>
      <p:bldP spid="1050902" grpId="0" uiExpand="0" build="whole" animBg="1"/>
      <p:bldP spid="1050904" grpId="0" uiExpand="0" build="whole"/>
      <p:bldP spid="1050905" grpId="0" uiExpand="0" build="whole"/>
      <p:bldP spid="1050906" grpId="0" uiExpand="0" build="whole" animBg="1"/>
      <p:bldP spid="1050907" grpId="0" uiExpand="0" build="whole"/>
    </p:bldLst>
  </p:timing>
</p:sld>
</file>

<file path=ppt/slides/slide77.xml><?xml version="1.0" encoding="utf-8"?>
<p:sld xmlns:a="http://schemas.openxmlformats.org/drawingml/2006/main" xmlns:r="http://schemas.openxmlformats.org/officeDocument/2006/relationships" xmlns:p="http://schemas.openxmlformats.org/presentationml/2006/main" showMasterSp="1">
  <p:cSld>
    <p:spTree>
      <p:nvGrpSpPr>
        <p:cNvPr id="247" name=""/>
        <p:cNvGrpSpPr/>
        <p:nvPr/>
      </p:nvGrpSpPr>
      <p:grpSpPr>
        <a:xfrm rot="0">
          <a:off x="0" y="0"/>
          <a:ext cx="0" cy="0"/>
          <a:chOff x="0" y="0"/>
          <a:chExt cx="0" cy="0"/>
        </a:xfrm>
      </p:grpSpPr>
      <p:sp>
        <p:nvSpPr>
          <p:cNvPr id="1050909" name="" descr="Large confetti"/>
          <p:cNvSpPr/>
          <p:nvPr>
            <p:ph type="title" sz="full" idx="0"/>
          </p:nvPr>
        </p:nvSpPr>
        <p:spPr>
          <a:xfrm rot="0">
            <a:off x="179387" y="115887"/>
            <a:ext cx="7345362" cy="7112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1" sz="3400" i="0" u="none">
                <a:solidFill>
                  <a:srgbClr val="003300"/>
                </a:solidFill>
                <a:latin typeface="Times New Roman" pitchFamily="18" charset="0"/>
                <a:ea typeface="宋体" pitchFamily="2" charset="-122"/>
                <a:sym typeface="Times New Roman" pitchFamily="18" charset="0"/>
              </a:defRPr>
            </a:lvl1pPr>
          </a:lstStyle>
          <a:p>
            <a:pPr eaLnBrk="1" hangingPunct="1" latinLnBrk="1" lvl="0"/>
            <a:r>
              <a:rPr altLang="en-US" lang="zh-CN">
                <a:effectLst>
                  <a:outerShdw algn="tl" blurRad="38100" dir="2700000" dist="38100">
                    <a:srgbClr val="C0C0C0"/>
                  </a:outerShdw>
                </a:effectLst>
              </a:rPr>
              <a:t>小结</a:t>
            </a:r>
          </a:p>
        </p:txBody>
      </p:sp>
      <p:pic>
        <p:nvPicPr>
          <p:cNvPr id="2097237" name="" descr="BJ_027"/>
          <p:cNvPicPr>
            <a:picLocks/>
          </p:cNvPicPr>
          <p:nvPr/>
        </p:nvPicPr>
        <p:blipFill>
          <a:blip xmlns:r="http://schemas.openxmlformats.org/officeDocument/2006/relationships" r:embed="rId1"/>
          <a:srcRect l="0" t="0" r="0" b="0"/>
          <a:stretch>
            <a:fillRect/>
          </a:stretch>
        </p:blipFill>
        <p:spPr>
          <a:xfrm rot="0">
            <a:off x="5435600" y="3789362"/>
            <a:ext cx="3048000" cy="2032000"/>
          </a:xfrm>
          <a:prstGeom prst="rect"/>
          <a:noFill/>
          <a:ln w="57150" cap="flat" cmpd="sng">
            <a:solidFill>
              <a:schemeClr val="accent1">
                <a:alpha val="100000"/>
              </a:schemeClr>
            </a:solidFill>
            <a:prstDash val="solid"/>
            <a:round/>
          </a:ln>
          <a:effectLst>
            <a:prstShdw prst="shdw13" dir="13500000" dist="53881">
              <a:srgbClr val="808080">
                <a:alpha val="100000"/>
              </a:srgbClr>
            </a:prstShdw>
          </a:effectLst>
        </p:spPr>
      </p:pic>
      <p:sp>
        <p:nvSpPr>
          <p:cNvPr id="1050910" name=""/>
          <p:cNvSpPr txBox="1"/>
          <p:nvPr/>
        </p:nvSpPr>
        <p:spPr>
          <a:xfrm rot="0">
            <a:off x="250825" y="1125537"/>
            <a:ext cx="6767512" cy="2063750"/>
          </a:xfrm>
          <a:prstGeom prst="rect"/>
          <a:noFill/>
          <a:ln>
            <a:noFill/>
          </a:ln>
        </p:spPr>
        <p:txBody>
          <a:bodyPr anchor="t" bIns="45720" lIns="91440" rIns="91440" tIns="45720" vert="horz">
            <a:spAutoFit/>
          </a:bodyPr>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eaLnBrk="1" hangingPunct="1" latinLnBrk="1" lvl="0"/>
            <a:r>
              <a:rPr altLang="en-US" lang="zh-CN">
                <a:latin typeface="华文细黑" pitchFamily="2" charset="-122"/>
              </a:rPr>
              <a:t>学习要点：</a:t>
            </a:r>
          </a:p>
          <a:p>
            <a:pPr eaLnBrk="1" hangingPunct="1" latinLnBrk="1" lvl="0">
              <a:spcBef>
                <a:spcPct val="20000"/>
              </a:spcBef>
              <a:buFontTx/>
              <a:buChar char="•"/>
            </a:pPr>
            <a:r>
              <a:rPr altLang="en-US" lang="zh-CN">
                <a:latin typeface="华文细黑" pitchFamily="2" charset="-122"/>
              </a:rPr>
              <a:t> 掌握一般整数规划问题概念及模型结构</a:t>
            </a:r>
          </a:p>
          <a:p>
            <a:pPr eaLnBrk="1" hangingPunct="1" latinLnBrk="1" lvl="0">
              <a:spcBef>
                <a:spcPct val="20000"/>
              </a:spcBef>
              <a:buFontTx/>
              <a:buChar char="•"/>
            </a:pPr>
            <a:r>
              <a:rPr altLang="en-US" lang="zh-CN">
                <a:latin typeface="华文细黑" pitchFamily="2" charset="-122"/>
              </a:rPr>
              <a:t> 掌握分支定界法原理</a:t>
            </a:r>
          </a:p>
          <a:p>
            <a:pPr eaLnBrk="1" hangingPunct="1" latinLnBrk="1" lvl="0">
              <a:spcBef>
                <a:spcPct val="20000"/>
              </a:spcBef>
              <a:buFontTx/>
              <a:buChar char="•"/>
            </a:pPr>
            <a:r>
              <a:rPr altLang="en-US" lang="zh-CN">
                <a:latin typeface="华文细黑" pitchFamily="2" charset="-122"/>
              </a:rPr>
              <a:t> 能够用分支定界法求解一般整数规划问题</a:t>
            </a:r>
          </a:p>
        </p:txBody>
      </p:sp>
      <p:sp>
        <p:nvSpPr>
          <p:cNvPr id="1050911" name=""/>
          <p:cNvSpPr txBox="1"/>
          <p:nvPr/>
        </p:nvSpPr>
        <p:spPr>
          <a:xfrm rot="0">
            <a:off x="323850" y="3500437"/>
            <a:ext cx="4464050" cy="530225"/>
          </a:xfrm>
          <a:prstGeom prst="rect"/>
          <a:noFill/>
          <a:ln>
            <a:noFill/>
          </a:ln>
        </p:spPr>
        <p:txBody>
          <a:bodyPr anchor="t" bIns="45720" lIns="91440" rIns="91440" tIns="45720" vert="horz">
            <a:spAutoFit/>
          </a:bodyPr>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eaLnBrk="1" hangingPunct="1" latinLnBrk="1" lvl="0"/>
            <a:r>
              <a:rPr altLang="en-US" lang="zh-CN"/>
              <a:t>课后练习：</a:t>
            </a:r>
          </a:p>
        </p:txBody>
      </p:sp>
    </p:spTree>
  </p:cSld>
  <p:clrMapOvr>
    <a:masterClrMapping/>
  </p:clrMapOvr>
  <p:timing/>
</p:sld>
</file>

<file path=ppt/slides/slide78.xml><?xml version="1.0" encoding="utf-8"?>
<p:sld xmlns:a="http://schemas.openxmlformats.org/drawingml/2006/main" xmlns:r="http://schemas.openxmlformats.org/officeDocument/2006/relationships" xmlns:p="http://schemas.openxmlformats.org/presentationml/2006/main" showMasterSp="1">
  <p:cSld>
    <p:spTree>
      <p:nvGrpSpPr>
        <p:cNvPr id="248" name=""/>
        <p:cNvGrpSpPr/>
        <p:nvPr/>
      </p:nvGrpSpPr>
      <p:grpSpPr>
        <a:xfrm rot="0">
          <a:off x="0" y="0"/>
          <a:ext cx="0" cy="0"/>
          <a:chOff x="0" y="0"/>
          <a:chExt cx="0" cy="0"/>
        </a:xfrm>
      </p:grpSpPr>
      <p:sp>
        <p:nvSpPr>
          <p:cNvPr id="1050912" name="" descr="Large confetti"/>
          <p:cNvSpPr/>
          <p:nvPr>
            <p:ph type="title" sz="full" idx="0"/>
          </p:nvPr>
        </p:nvSpPr>
        <p:spPr>
          <a:xfrm rot="0">
            <a:off x="179387" y="115887"/>
            <a:ext cx="7345362" cy="7112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1" sz="3400" i="0" u="none">
                <a:solidFill>
                  <a:srgbClr val="003300"/>
                </a:solidFill>
                <a:latin typeface="Times New Roman" pitchFamily="18" charset="0"/>
                <a:ea typeface="宋体" pitchFamily="2" charset="-122"/>
                <a:sym typeface="Times New Roman" pitchFamily="18" charset="0"/>
              </a:defRPr>
            </a:lvl1pPr>
          </a:lstStyle>
          <a:p>
            <a:pPr eaLnBrk="1" hangingPunct="1" latinLnBrk="1" lvl="0"/>
            <a:r>
              <a:rPr altLang="en-US" lang="zh-CN">
                <a:effectLst>
                  <a:outerShdw algn="tl" blurRad="38100" dir="2700000" dist="38100">
                    <a:srgbClr val="C0C0C0"/>
                  </a:outerShdw>
                </a:effectLst>
              </a:rPr>
              <a:t>分配问题与匈牙利法</a:t>
            </a:r>
          </a:p>
        </p:txBody>
      </p:sp>
      <p:sp>
        <p:nvSpPr>
          <p:cNvPr id="1050913" name=""/>
          <p:cNvSpPr/>
          <p:nvPr>
            <p:ph type="body" sz="full" idx="1"/>
          </p:nvPr>
        </p:nvSpPr>
        <p:spPr>
          <a:xfrm rot="0">
            <a:off x="179387" y="1052512"/>
            <a:ext cx="8135937" cy="647700"/>
          </a:xfrm>
          <a:prstGeom prst="rect"/>
          <a:noFill/>
          <a:ln>
            <a:noFill/>
          </a:ln>
        </p:spPr>
        <p:txBody>
          <a:bodyPr anchor="t" bIns="45720" lIns="91440" rIns="91440" tIns="45720" vert="horz"/>
          <a:lstStyle>
            <a:lvl1pPr algn="l" fontAlgn="base" indent="-342900" latinLnBrk="1" marL="342900" rtl="0">
              <a:lnSpc>
                <a:spcPct val="120000"/>
              </a:lnSpc>
              <a:spcBef>
                <a:spcPct val="15000"/>
              </a:spcBef>
              <a:spcAft>
                <a:spcPct val="0"/>
              </a:spcAft>
              <a:buSzPct val="85000"/>
              <a:buFontTx/>
              <a:buChar char="•"/>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285750" latinLnBrk="1" marL="830262" rtl="0">
              <a:lnSpc>
                <a:spcPct val="100000"/>
              </a:lnSpc>
              <a:spcBef>
                <a:spcPct val="20000"/>
              </a:spcBef>
              <a:spcAft>
                <a:spcPct val="0"/>
              </a:spcAft>
              <a:buClr>
                <a:schemeClr val="dk2"/>
              </a:buClr>
              <a:buSzPct val="70000"/>
              <a:buFont typeface="Wingdings" pitchFamily="2" charset="2"/>
              <a:buChar char="n"/>
              <a:defRPr baseline="0" b="1" sz="2600" i="0" u="none">
                <a:solidFill>
                  <a:srgbClr val="003300"/>
                </a:solidFill>
                <a:latin typeface="Times New Roman" pitchFamily="18" charset="0"/>
                <a:ea typeface="华文细黑" pitchFamily="2" charset="-122"/>
                <a:sym typeface="Times New Roman" pitchFamily="18" charset="0"/>
              </a:defRPr>
            </a:lvl2pPr>
            <a:lvl3pPr algn="l" fontAlgn="base" indent="-228600" latinLnBrk="1" marL="1238250" rtl="0">
              <a:lnSpc>
                <a:spcPct val="100000"/>
              </a:lnSpc>
              <a:spcBef>
                <a:spcPct val="20000"/>
              </a:spcBef>
              <a:spcAft>
                <a:spcPct val="0"/>
              </a:spcAft>
              <a:buSzPct val="70000"/>
              <a:buFont typeface="Wingdings" pitchFamily="2" charset="2"/>
              <a:buChar char="•"/>
              <a:defRPr baseline="0" b="1" sz="2400" i="0" u="none">
                <a:solidFill>
                  <a:srgbClr val="003300"/>
                </a:solidFill>
                <a:latin typeface="Times New Roman" pitchFamily="18" charset="0"/>
                <a:ea typeface="华文细黑" pitchFamily="2" charset="-122"/>
                <a:sym typeface="Times New Roman" pitchFamily="18" charset="0"/>
              </a:defRPr>
            </a:lvl3pPr>
            <a:lvl4pPr algn="l" fontAlgn="base" indent="-228600" latinLnBrk="1" marL="1646237" rtl="0">
              <a:lnSpc>
                <a:spcPct val="100000"/>
              </a:lnSpc>
              <a:spcBef>
                <a:spcPct val="20000"/>
              </a:spcBef>
              <a:spcAft>
                <a:spcPct val="0"/>
              </a:spcAft>
              <a:buSzPct val="70000"/>
              <a:buFont typeface="Wingdings" pitchFamily="2" charset="2"/>
              <a:buChar char="n"/>
              <a:defRPr baseline="0" b="0" sz="2000" i="0" u="none">
                <a:solidFill>
                  <a:schemeClr val="dk1"/>
                </a:solidFill>
                <a:latin typeface="Times New Roman" pitchFamily="18" charset="0"/>
                <a:ea typeface="宋体" pitchFamily="2" charset="-122"/>
                <a:sym typeface="Times New Roman" pitchFamily="18" charset="0"/>
              </a:defRPr>
            </a:lvl4pPr>
            <a:lvl5pPr algn="l" fontAlgn="base" indent="-228600" latinLnBrk="1" marL="2057400" rtl="0">
              <a:lnSpc>
                <a:spcPct val="100000"/>
              </a:lnSpc>
              <a:spcBef>
                <a:spcPct val="20000"/>
              </a:spcBef>
              <a:spcAft>
                <a:spcPct val="0"/>
              </a:spcAft>
              <a:buSzPct val="100000"/>
              <a:buFontTx/>
              <a:buChar char="•"/>
              <a:defRPr baseline="0" b="0" sz="2000" i="0" u="none">
                <a:solidFill>
                  <a:schemeClr val="dk1"/>
                </a:solidFill>
                <a:latin typeface="Times New Roman" pitchFamily="18" charset="0"/>
                <a:ea typeface="宋体" pitchFamily="2" charset="-122"/>
                <a:sym typeface="Times New Roman" pitchFamily="18" charset="0"/>
              </a:defRPr>
            </a:lvl5pPr>
          </a:lstStyle>
          <a:p>
            <a:pPr eaLnBrk="1" hangingPunct="1" indent="0" latinLnBrk="1" lvl="0" marL="0">
              <a:buFontTx/>
              <a:buNone/>
            </a:pPr>
            <a:r>
              <a:rPr altLang="en-US" lang="zh-CN">
                <a:solidFill>
                  <a:srgbClr val="A50021"/>
                </a:solidFill>
                <a:effectLst>
                  <a:outerShdw algn="tl" blurRad="38100" dir="2700000" dist="38100">
                    <a:srgbClr val="C0C0C0"/>
                  </a:outerShdw>
                </a:effectLst>
              </a:rPr>
              <a:t>指派问题的数学模型的标准形式：</a:t>
            </a:r>
          </a:p>
        </p:txBody>
      </p:sp>
      <p:sp>
        <p:nvSpPr>
          <p:cNvPr id="1050914" name=""/>
          <p:cNvSpPr txBox="1"/>
          <p:nvPr/>
        </p:nvSpPr>
        <p:spPr>
          <a:xfrm rot="0">
            <a:off x="179387" y="1557337"/>
            <a:ext cx="8424862" cy="1844675"/>
          </a:xfrm>
          <a:prstGeom prst="rect"/>
          <a:noFill/>
          <a:ln>
            <a:noFill/>
          </a:ln>
        </p:spPr>
        <p:txBody>
          <a:bodyPr anchor="t" bIns="45720" lIns="91440" rIns="91440" tIns="45720" vert="horz">
            <a:spAutoFit/>
          </a:bodyPr>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eaLnBrk="1" hangingPunct="1" latinLnBrk="1" lvl="0">
              <a:spcBef>
                <a:spcPct val="15000"/>
              </a:spcBef>
              <a:buFontTx/>
              <a:buNone/>
            </a:pPr>
            <a:r>
              <a:rPr altLang="zh-CN" lang="en-US"/>
              <a:t>	</a:t>
            </a:r>
            <a:r>
              <a:rPr altLang="en-US" lang="zh-CN"/>
              <a:t>设</a:t>
            </a:r>
            <a:r>
              <a:rPr altLang="zh-CN" lang="en-US"/>
              <a:t>n </a:t>
            </a:r>
            <a:r>
              <a:rPr altLang="en-US" lang="zh-CN"/>
              <a:t>个人被分配去做</a:t>
            </a:r>
            <a:r>
              <a:rPr altLang="zh-CN" lang="en-US"/>
              <a:t>n </a:t>
            </a:r>
            <a:r>
              <a:rPr altLang="en-US" lang="zh-CN"/>
              <a:t>件工作，规定每个人只做一件工作，每件工作只有一个人去做。已知第</a:t>
            </a:r>
            <a:r>
              <a:rPr altLang="zh-CN" lang="en-US"/>
              <a:t>i</a:t>
            </a:r>
            <a:r>
              <a:rPr altLang="en-US" lang="zh-CN"/>
              <a:t>个人去做第</a:t>
            </a:r>
            <a:r>
              <a:rPr altLang="zh-CN" lang="en-US"/>
              <a:t>j </a:t>
            </a:r>
            <a:r>
              <a:rPr altLang="en-US" lang="zh-CN"/>
              <a:t>件工作的效率（ 时间或费用）为</a:t>
            </a:r>
            <a:r>
              <a:rPr altLang="zh-CN" lang="en-US"/>
              <a:t>C</a:t>
            </a:r>
            <a:r>
              <a:rPr altLang="zh-CN" baseline="-25000" lang="en-US"/>
              <a:t>ij</a:t>
            </a:r>
            <a:r>
              <a:rPr altLang="zh-CN" lang="en-US"/>
              <a:t>(i=1.2</a:t>
            </a:r>
            <a:r>
              <a:rPr altLang="zh-CN" lang="en-US">
                <a:latin typeface="华文细黑" pitchFamily="2" charset="-122"/>
              </a:rPr>
              <a:t>…</a:t>
            </a:r>
            <a:r>
              <a:rPr altLang="zh-CN" lang="en-US"/>
              <a:t>n;j=1.2</a:t>
            </a:r>
            <a:r>
              <a:rPr altLang="zh-CN" lang="en-US">
                <a:latin typeface="华文细黑" pitchFamily="2" charset="-122"/>
              </a:rPr>
              <a:t>…</a:t>
            </a:r>
            <a:r>
              <a:rPr altLang="en-US" lang="zh-CN"/>
              <a:t>n)并假设</a:t>
            </a:r>
            <a:r>
              <a:rPr altLang="zh-CN" lang="en-US"/>
              <a:t>C</a:t>
            </a:r>
            <a:r>
              <a:rPr altLang="zh-CN" baseline="-25000" lang="en-US"/>
              <a:t>ij</a:t>
            </a:r>
            <a:r>
              <a:rPr altLang="en-US" lang="zh-CN"/>
              <a:t> ≥0。问应如何分配才能使总效率（ 时间或费用）最高？</a:t>
            </a:r>
          </a:p>
        </p:txBody>
      </p:sp>
      <p:sp>
        <p:nvSpPr>
          <p:cNvPr id="1050915" name=""/>
          <p:cNvSpPr/>
          <p:nvPr/>
        </p:nvSpPr>
        <p:spPr>
          <a:xfrm rot="0">
            <a:off x="179387" y="3357562"/>
            <a:ext cx="1871662" cy="530225"/>
          </a:xfrm>
          <a:prstGeom prst="rect"/>
          <a:noFill/>
          <a:ln>
            <a:noFill/>
          </a:ln>
        </p:spPr>
        <p:txBody>
          <a:bodyPr anchor="t" bIns="45720" lIns="91440" rIns="91440" tIns="45720" vert="horz">
            <a:spAutoFit/>
          </a:bodyPr>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eaLnBrk="1" hangingPunct="1" latinLnBrk="1" lvl="0">
              <a:spcBef>
                <a:spcPct val="20000"/>
              </a:spcBef>
            </a:pPr>
            <a:r>
              <a:rPr altLang="en-US" lang="zh-CN">
                <a:solidFill>
                  <a:schemeClr val="dk1"/>
                </a:solidFill>
              </a:rPr>
              <a:t>设决策变量    </a:t>
            </a:r>
          </a:p>
        </p:txBody>
      </p:sp>
      <p:pic>
        <p:nvPicPr>
          <p:cNvPr id="2097238" name=""/>
          <p:cNvPicPr>
            <a:picLocks/>
          </p:cNvPicPr>
          <p:nvPr/>
        </p:nvPicPr>
        <p:blipFill>
          <a:blip xmlns:r="http://schemas.openxmlformats.org/officeDocument/2006/relationships" r:embed="rId1"/>
          <a:srcRect l="0" t="0" r="0" b="0"/>
          <a:stretch>
            <a:fillRect/>
          </a:stretch>
        </p:blipFill>
        <p:spPr>
          <a:xfrm rot="0">
            <a:off x="4114800" y="3333750"/>
            <a:ext cx="914400" cy="190500"/>
          </a:xfrm>
          <a:prstGeom prst="rect"/>
          <a:noFill/>
          <a:ln>
            <a:noFill/>
          </a:ln>
        </p:spPr>
      </p:pic>
      <p:pic>
        <p:nvPicPr>
          <p:cNvPr id="2097239" name=""/>
          <p:cNvPicPr>
            <a:picLocks/>
          </p:cNvPicPr>
          <p:nvPr/>
        </p:nvPicPr>
        <p:blipFill>
          <a:blip xmlns:r="http://schemas.openxmlformats.org/officeDocument/2006/relationships" r:embed="rId2"/>
          <a:srcRect l="0" t="0" r="0" b="0"/>
          <a:stretch>
            <a:fillRect/>
          </a:stretch>
        </p:blipFill>
        <p:spPr>
          <a:xfrm rot="0">
            <a:off x="755650" y="3933825"/>
            <a:ext cx="7058025" cy="1012825"/>
          </a:xfrm>
          <a:prstGeom prst="rect"/>
          <a:noFill/>
          <a:ln>
            <a:noFill/>
          </a:ln>
        </p:spPr>
      </p:pic>
    </p:spTree>
  </p:cSld>
  <p:clrMapOvr>
    <a:masterClrMapping/>
  </p:clrMapOvr>
  <p:timing/>
</p:sld>
</file>

<file path=ppt/slides/slide79.xml><?xml version="1.0" encoding="utf-8"?>
<p:sld xmlns:a="http://schemas.openxmlformats.org/drawingml/2006/main" xmlns:r="http://schemas.openxmlformats.org/officeDocument/2006/relationships" xmlns:p="http://schemas.openxmlformats.org/presentationml/2006/main" showMasterSp="1">
  <p:cSld>
    <p:spTree>
      <p:nvGrpSpPr>
        <p:cNvPr id="249" name=""/>
        <p:cNvGrpSpPr/>
        <p:nvPr/>
      </p:nvGrpSpPr>
      <p:grpSpPr>
        <a:xfrm rot="0">
          <a:off x="0" y="0"/>
          <a:ext cx="0" cy="0"/>
          <a:chOff x="0" y="0"/>
          <a:chExt cx="0" cy="0"/>
        </a:xfrm>
      </p:grpSpPr>
      <p:sp>
        <p:nvSpPr>
          <p:cNvPr id="1050916" name="" descr="Large confetti"/>
          <p:cNvSpPr/>
          <p:nvPr>
            <p:ph type="title" sz="full" idx="0"/>
          </p:nvPr>
        </p:nvSpPr>
        <p:spPr>
          <a:xfrm rot="0">
            <a:off x="179387" y="115887"/>
            <a:ext cx="7345362" cy="7112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1" sz="3400" i="0" u="none">
                <a:solidFill>
                  <a:srgbClr val="003300"/>
                </a:solidFill>
                <a:latin typeface="Times New Roman" pitchFamily="18" charset="0"/>
                <a:ea typeface="宋体" pitchFamily="2" charset="-122"/>
                <a:sym typeface="Times New Roman" pitchFamily="18" charset="0"/>
              </a:defRPr>
            </a:lvl1pPr>
          </a:lstStyle>
          <a:p>
            <a:pPr eaLnBrk="1" hangingPunct="1" latinLnBrk="1" lvl="0"/>
            <a:r>
              <a:rPr altLang="en-US" lang="zh-CN">
                <a:effectLst>
                  <a:outerShdw algn="tl" blurRad="38100" dir="2700000" dist="38100">
                    <a:srgbClr val="C0C0C0"/>
                  </a:outerShdw>
                </a:effectLst>
              </a:rPr>
              <a:t>分配问题与匈牙利法</a:t>
            </a:r>
          </a:p>
        </p:txBody>
      </p:sp>
      <p:sp>
        <p:nvSpPr>
          <p:cNvPr id="1050917" name=""/>
          <p:cNvSpPr/>
          <p:nvPr>
            <p:ph type="body" sz="full" idx="1"/>
          </p:nvPr>
        </p:nvSpPr>
        <p:spPr>
          <a:xfrm rot="0">
            <a:off x="250825" y="1052512"/>
            <a:ext cx="8135937" cy="574675"/>
          </a:xfrm>
          <a:prstGeom prst="rect"/>
          <a:noFill/>
          <a:ln>
            <a:noFill/>
          </a:ln>
        </p:spPr>
        <p:txBody>
          <a:bodyPr anchor="t" bIns="45720" lIns="91440" rIns="91440" tIns="45720" vert="horz"/>
          <a:lstStyle>
            <a:lvl1pPr algn="l" fontAlgn="base" indent="-342900" latinLnBrk="1" marL="342900" rtl="0">
              <a:lnSpc>
                <a:spcPct val="120000"/>
              </a:lnSpc>
              <a:spcBef>
                <a:spcPct val="15000"/>
              </a:spcBef>
              <a:spcAft>
                <a:spcPct val="0"/>
              </a:spcAft>
              <a:buSzPct val="85000"/>
              <a:buFontTx/>
              <a:buChar char="•"/>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285750" latinLnBrk="1" marL="830262" rtl="0">
              <a:lnSpc>
                <a:spcPct val="100000"/>
              </a:lnSpc>
              <a:spcBef>
                <a:spcPct val="20000"/>
              </a:spcBef>
              <a:spcAft>
                <a:spcPct val="0"/>
              </a:spcAft>
              <a:buClr>
                <a:schemeClr val="dk2"/>
              </a:buClr>
              <a:buSzPct val="70000"/>
              <a:buFont typeface="Wingdings" pitchFamily="2" charset="2"/>
              <a:buChar char="n"/>
              <a:defRPr baseline="0" b="1" sz="2600" i="0" u="none">
                <a:solidFill>
                  <a:srgbClr val="003300"/>
                </a:solidFill>
                <a:latin typeface="Times New Roman" pitchFamily="18" charset="0"/>
                <a:ea typeface="华文细黑" pitchFamily="2" charset="-122"/>
                <a:sym typeface="Times New Roman" pitchFamily="18" charset="0"/>
              </a:defRPr>
            </a:lvl2pPr>
            <a:lvl3pPr algn="l" fontAlgn="base" indent="-228600" latinLnBrk="1" marL="1238250" rtl="0">
              <a:lnSpc>
                <a:spcPct val="100000"/>
              </a:lnSpc>
              <a:spcBef>
                <a:spcPct val="20000"/>
              </a:spcBef>
              <a:spcAft>
                <a:spcPct val="0"/>
              </a:spcAft>
              <a:buSzPct val="70000"/>
              <a:buFont typeface="Wingdings" pitchFamily="2" charset="2"/>
              <a:buChar char="•"/>
              <a:defRPr baseline="0" b="1" sz="2400" i="0" u="none">
                <a:solidFill>
                  <a:srgbClr val="003300"/>
                </a:solidFill>
                <a:latin typeface="Times New Roman" pitchFamily="18" charset="0"/>
                <a:ea typeface="华文细黑" pitchFamily="2" charset="-122"/>
                <a:sym typeface="Times New Roman" pitchFamily="18" charset="0"/>
              </a:defRPr>
            </a:lvl3pPr>
            <a:lvl4pPr algn="l" fontAlgn="base" indent="-228600" latinLnBrk="1" marL="1646237" rtl="0">
              <a:lnSpc>
                <a:spcPct val="100000"/>
              </a:lnSpc>
              <a:spcBef>
                <a:spcPct val="20000"/>
              </a:spcBef>
              <a:spcAft>
                <a:spcPct val="0"/>
              </a:spcAft>
              <a:buSzPct val="70000"/>
              <a:buFont typeface="Wingdings" pitchFamily="2" charset="2"/>
              <a:buChar char="n"/>
              <a:defRPr baseline="0" b="0" sz="2000" i="0" u="none">
                <a:solidFill>
                  <a:schemeClr val="dk1"/>
                </a:solidFill>
                <a:latin typeface="Times New Roman" pitchFamily="18" charset="0"/>
                <a:ea typeface="宋体" pitchFamily="2" charset="-122"/>
                <a:sym typeface="Times New Roman" pitchFamily="18" charset="0"/>
              </a:defRPr>
            </a:lvl4pPr>
            <a:lvl5pPr algn="l" fontAlgn="base" indent="-228600" latinLnBrk="1" marL="2057400" rtl="0">
              <a:lnSpc>
                <a:spcPct val="100000"/>
              </a:lnSpc>
              <a:spcBef>
                <a:spcPct val="20000"/>
              </a:spcBef>
              <a:spcAft>
                <a:spcPct val="0"/>
              </a:spcAft>
              <a:buSzPct val="100000"/>
              <a:buFontTx/>
              <a:buChar char="•"/>
              <a:defRPr baseline="0" b="0" sz="2000" i="0" u="none">
                <a:solidFill>
                  <a:schemeClr val="dk1"/>
                </a:solidFill>
                <a:latin typeface="Times New Roman" pitchFamily="18" charset="0"/>
                <a:ea typeface="宋体" pitchFamily="2" charset="-122"/>
                <a:sym typeface="Times New Roman" pitchFamily="18" charset="0"/>
              </a:defRPr>
            </a:lvl5pPr>
          </a:lstStyle>
          <a:p>
            <a:pPr eaLnBrk="1" hangingPunct="1" indent="0" latinLnBrk="1" lvl="0" marL="0">
              <a:buFontTx/>
              <a:buNone/>
            </a:pPr>
            <a:r>
              <a:rPr altLang="en-US" lang="zh-CN">
                <a:solidFill>
                  <a:schemeClr val="dk1"/>
                </a:solidFill>
              </a:rPr>
              <a:t>指派问题的数学模型为：</a:t>
            </a:r>
          </a:p>
        </p:txBody>
      </p:sp>
      <p:pic>
        <p:nvPicPr>
          <p:cNvPr id="2097240" name=""/>
          <p:cNvPicPr>
            <a:picLocks/>
          </p:cNvPicPr>
          <p:nvPr/>
        </p:nvPicPr>
        <p:blipFill>
          <a:blip xmlns:r="http://schemas.openxmlformats.org/officeDocument/2006/relationships" r:embed="rId1"/>
          <a:srcRect l="0" t="0" r="0" b="0"/>
          <a:stretch>
            <a:fillRect/>
          </a:stretch>
        </p:blipFill>
        <p:spPr>
          <a:xfrm rot="0">
            <a:off x="1619250" y="1700212"/>
            <a:ext cx="5003800" cy="3665537"/>
          </a:xfrm>
          <a:prstGeom prst="rect"/>
          <a:noFill/>
          <a:ln>
            <a:noFill/>
          </a:ln>
        </p:spPr>
      </p:pic>
    </p:spTree>
  </p:cSld>
  <p:clrMapOvr>
    <a:masterClrMapping/>
  </p:clrMapOvr>
  <p:timing/>
</p:sld>
</file>

<file path=ppt/slides/slide8.xml><?xml version="1.0" encoding="utf-8"?>
<p:sld xmlns:a="http://schemas.openxmlformats.org/drawingml/2006/main" xmlns:r="http://schemas.openxmlformats.org/officeDocument/2006/relationships" xmlns:p="http://schemas.openxmlformats.org/presentationml/2006/main" showMasterSp="1">
  <p:cSld>
    <p:spTree>
      <p:nvGrpSpPr>
        <p:cNvPr id="139" name=""/>
        <p:cNvGrpSpPr/>
        <p:nvPr/>
      </p:nvGrpSpPr>
      <p:grpSpPr>
        <a:xfrm rot="0">
          <a:off x="0" y="0"/>
          <a:ext cx="0" cy="0"/>
          <a:chOff x="0" y="0"/>
          <a:chExt cx="0" cy="0"/>
        </a:xfrm>
      </p:grpSpPr>
      <p:sp>
        <p:nvSpPr>
          <p:cNvPr id="1048740" name="" descr="Large confetti"/>
          <p:cNvSpPr/>
          <p:nvPr>
            <p:ph type="title" sz="full" idx="0"/>
          </p:nvPr>
        </p:nvSpPr>
        <p:spPr>
          <a:xfrm rot="0">
            <a:off x="179387" y="115887"/>
            <a:ext cx="7345362" cy="7112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1" sz="3400" i="0" u="none">
                <a:solidFill>
                  <a:srgbClr val="003300"/>
                </a:solidFill>
                <a:latin typeface="Times New Roman" pitchFamily="18" charset="0"/>
                <a:ea typeface="宋体" pitchFamily="2" charset="-122"/>
                <a:sym typeface="Times New Roman" pitchFamily="18" charset="0"/>
              </a:defRPr>
            </a:lvl1pPr>
          </a:lstStyle>
          <a:p>
            <a:pPr eaLnBrk="1" hangingPunct="1" latinLnBrk="1" lvl="0"/>
            <a:r>
              <a:rPr altLang="en-US" lang="zh-CN">
                <a:effectLst>
                  <a:outerShdw algn="tl" blurRad="38100" dir="2700000" dist="38100">
                    <a:srgbClr val="C0C0C0"/>
                  </a:outerShdw>
                </a:effectLst>
              </a:rPr>
              <a:t>表上作业法</a:t>
            </a:r>
          </a:p>
        </p:txBody>
      </p:sp>
      <p:sp>
        <p:nvSpPr>
          <p:cNvPr id="1048741" name=""/>
          <p:cNvSpPr/>
          <p:nvPr>
            <p:ph type="body" sz="full" idx="1"/>
          </p:nvPr>
        </p:nvSpPr>
        <p:spPr>
          <a:xfrm rot="0">
            <a:off x="252412" y="1125537"/>
            <a:ext cx="8135937" cy="503237"/>
          </a:xfrm>
          <a:prstGeom prst="rect"/>
          <a:noFill/>
          <a:ln>
            <a:noFill/>
          </a:ln>
        </p:spPr>
        <p:txBody>
          <a:bodyPr anchor="t" bIns="45720" lIns="91440" rIns="91440" tIns="45720" vert="horz"/>
          <a:lstStyle>
            <a:lvl1pPr algn="l" fontAlgn="base" indent="-342900" latinLnBrk="1" marL="342900" rtl="0">
              <a:lnSpc>
                <a:spcPct val="120000"/>
              </a:lnSpc>
              <a:spcBef>
                <a:spcPct val="15000"/>
              </a:spcBef>
              <a:spcAft>
                <a:spcPct val="0"/>
              </a:spcAft>
              <a:buSzPct val="85000"/>
              <a:buFontTx/>
              <a:buChar char="•"/>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285750" latinLnBrk="1" marL="830262" rtl="0">
              <a:lnSpc>
                <a:spcPct val="100000"/>
              </a:lnSpc>
              <a:spcBef>
                <a:spcPct val="20000"/>
              </a:spcBef>
              <a:spcAft>
                <a:spcPct val="0"/>
              </a:spcAft>
              <a:buClr>
                <a:schemeClr val="dk2"/>
              </a:buClr>
              <a:buSzPct val="70000"/>
              <a:buFont typeface="Wingdings" pitchFamily="2" charset="2"/>
              <a:buChar char="n"/>
              <a:defRPr baseline="0" b="1" sz="2600" i="0" u="none">
                <a:solidFill>
                  <a:srgbClr val="003300"/>
                </a:solidFill>
                <a:latin typeface="Times New Roman" pitchFamily="18" charset="0"/>
                <a:ea typeface="华文细黑" pitchFamily="2" charset="-122"/>
                <a:sym typeface="Times New Roman" pitchFamily="18" charset="0"/>
              </a:defRPr>
            </a:lvl2pPr>
            <a:lvl3pPr algn="l" fontAlgn="base" indent="-228600" latinLnBrk="1" marL="1238250" rtl="0">
              <a:lnSpc>
                <a:spcPct val="100000"/>
              </a:lnSpc>
              <a:spcBef>
                <a:spcPct val="20000"/>
              </a:spcBef>
              <a:spcAft>
                <a:spcPct val="0"/>
              </a:spcAft>
              <a:buSzPct val="70000"/>
              <a:buFont typeface="Wingdings" pitchFamily="2" charset="2"/>
              <a:buChar char="•"/>
              <a:defRPr baseline="0" b="1" sz="2400" i="0" u="none">
                <a:solidFill>
                  <a:srgbClr val="003300"/>
                </a:solidFill>
                <a:latin typeface="Times New Roman" pitchFamily="18" charset="0"/>
                <a:ea typeface="华文细黑" pitchFamily="2" charset="-122"/>
                <a:sym typeface="Times New Roman" pitchFamily="18" charset="0"/>
              </a:defRPr>
            </a:lvl3pPr>
            <a:lvl4pPr algn="l" fontAlgn="base" indent="-228600" latinLnBrk="1" marL="1646237" rtl="0">
              <a:lnSpc>
                <a:spcPct val="100000"/>
              </a:lnSpc>
              <a:spcBef>
                <a:spcPct val="20000"/>
              </a:spcBef>
              <a:spcAft>
                <a:spcPct val="0"/>
              </a:spcAft>
              <a:buSzPct val="70000"/>
              <a:buFont typeface="Wingdings" pitchFamily="2" charset="2"/>
              <a:buChar char="n"/>
              <a:defRPr baseline="0" b="0" sz="2000" i="0" u="none">
                <a:solidFill>
                  <a:schemeClr val="dk1"/>
                </a:solidFill>
                <a:latin typeface="Times New Roman" pitchFamily="18" charset="0"/>
                <a:ea typeface="宋体" pitchFamily="2" charset="-122"/>
                <a:sym typeface="Times New Roman" pitchFamily="18" charset="0"/>
              </a:defRPr>
            </a:lvl4pPr>
            <a:lvl5pPr algn="l" fontAlgn="base" indent="-228600" latinLnBrk="1" marL="2057400" rtl="0">
              <a:lnSpc>
                <a:spcPct val="100000"/>
              </a:lnSpc>
              <a:spcBef>
                <a:spcPct val="20000"/>
              </a:spcBef>
              <a:spcAft>
                <a:spcPct val="0"/>
              </a:spcAft>
              <a:buSzPct val="100000"/>
              <a:buFontTx/>
              <a:buChar char="•"/>
              <a:defRPr baseline="0" b="0" sz="2000" i="0" u="none">
                <a:solidFill>
                  <a:schemeClr val="dk1"/>
                </a:solidFill>
                <a:latin typeface="Times New Roman" pitchFamily="18" charset="0"/>
                <a:ea typeface="宋体" pitchFamily="2" charset="-122"/>
                <a:sym typeface="Times New Roman" pitchFamily="18" charset="0"/>
              </a:defRPr>
            </a:lvl5pPr>
          </a:lstStyle>
          <a:p>
            <a:pPr eaLnBrk="1" hangingPunct="1" indent="0" latinLnBrk="1" lvl="0" marL="0">
              <a:lnSpc>
                <a:spcPct val="100000"/>
              </a:lnSpc>
              <a:spcBef>
                <a:spcPct val="0"/>
              </a:spcBef>
              <a:buFontTx/>
              <a:buNone/>
            </a:pPr>
            <a:r>
              <a:rPr altLang="en-US" lang="zh-CN"/>
              <a:t>解：第</a:t>
            </a:r>
            <a:r>
              <a:rPr altLang="zh-CN" lang="en-US"/>
              <a:t>1</a:t>
            </a:r>
            <a:r>
              <a:rPr altLang="en-US" lang="zh-CN"/>
              <a:t>步 求初始方案</a:t>
            </a:r>
          </a:p>
        </p:txBody>
      </p:sp>
      <p:sp>
        <p:nvSpPr>
          <p:cNvPr id="1048742" name=""/>
          <p:cNvSpPr txBox="1"/>
          <p:nvPr/>
        </p:nvSpPr>
        <p:spPr>
          <a:xfrm rot="0">
            <a:off x="179387" y="1557337"/>
            <a:ext cx="8353425" cy="1479550"/>
          </a:xfrm>
          <a:prstGeom prst="rect"/>
          <a:noFill/>
          <a:ln>
            <a:noFill/>
          </a:ln>
        </p:spPr>
        <p:txBody>
          <a:bodyPr anchor="t" bIns="45720" lIns="91440" rIns="91440" tIns="45720" vert="horz">
            <a:spAutoFit/>
          </a:bodyPr>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eaLnBrk="1" hangingPunct="1" latinLnBrk="1" lvl="0">
              <a:spcBef>
                <a:spcPct val="20000"/>
              </a:spcBef>
            </a:pPr>
            <a:r>
              <a:rPr altLang="en-US" lang="zh-CN">
                <a:solidFill>
                  <a:srgbClr val="660066"/>
                </a:solidFill>
              </a:rPr>
              <a:t>方法</a:t>
            </a:r>
            <a:r>
              <a:rPr altLang="zh-CN" lang="en-US">
                <a:solidFill>
                  <a:srgbClr val="660066"/>
                </a:solidFill>
              </a:rPr>
              <a:t>1</a:t>
            </a:r>
            <a:r>
              <a:rPr altLang="en-US" lang="zh-CN">
                <a:solidFill>
                  <a:srgbClr val="660066"/>
                </a:solidFill>
              </a:rPr>
              <a:t>：最小元素法</a:t>
            </a:r>
          </a:p>
          <a:p>
            <a:pPr eaLnBrk="1" hangingPunct="1" latinLnBrk="1" lvl="0">
              <a:spcBef>
                <a:spcPct val="20000"/>
              </a:spcBef>
            </a:pPr>
            <a:r>
              <a:rPr altLang="en-US" lang="zh-CN"/>
              <a:t>   基本思想是就近供应，即从运价最小的地方开始供应（调运），然后次小，直到最后供完为止。</a:t>
            </a:r>
          </a:p>
        </p:txBody>
      </p:sp>
      <p:graphicFrame>
        <p:nvGraphicFramePr>
          <p:cNvPr id="4194308" name=""/>
          <p:cNvGraphicFramePr>
            <a:graphicFrameLocks/>
          </p:cNvGraphicFramePr>
          <p:nvPr/>
        </p:nvGraphicFramePr>
        <p:xfrm rot="0">
          <a:off x="1116012" y="3141662"/>
          <a:ext cx="6477000" cy="3444875"/>
        </p:xfrm>
        <a:graphic>
          <a:graphicData uri="http://schemas.openxmlformats.org/drawingml/2006/table">
            <a:tbl>
              <a:tblPr/>
              <a:tblGrid>
                <a:gridCol w="996950"/>
                <a:gridCol w="1138237"/>
                <a:gridCol w="1138237"/>
                <a:gridCol w="1139825"/>
                <a:gridCol w="995362"/>
                <a:gridCol w="1068387"/>
              </a:tblGrid>
              <a:tr h="563562">
                <a:tc>
                  <a:txBody>
                    <a:bodyPr/>
                    <a:p>
                      <a:pPr algn="l" eaLnBrk="1" hangingPunct="1" latinLnBrk="1" lvl="0">
                        <a:spcBef>
                          <a:spcPct val="15000"/>
                        </a:spcBef>
                      </a:pPr>
                      <a:endParaRPr altLang="zh-CN" sz="2000" lang="zh-CN"/>
                    </a:p>
                  </a:txBody>
                  <a:tcPr marL="91440" marR="91440" marT="45720" marB="45720" anchor="t" vert="horz">
                    <a:lnL w="28575" cap="flat" cmpd="sng">
                      <a:solidFill>
                        <a:schemeClr val="dk1">
                          <a:alpha val="100000"/>
                        </a:schemeClr>
                      </a:solidFill>
                      <a:prstDash val="solid"/>
                      <a:round/>
                    </a:lnL>
                    <a:lnR w="12700" cap="flat" cmpd="sng">
                      <a:solidFill>
                        <a:schemeClr val="dk1">
                          <a:alpha val="100000"/>
                        </a:schemeClr>
                      </a:solidFill>
                      <a:prstDash val="solid"/>
                      <a:round/>
                    </a:lnR>
                    <a:lnT w="28575" cap="flat" cmpd="sng">
                      <a:solidFill>
                        <a:schemeClr val="dk1">
                          <a:alpha val="100000"/>
                        </a:schemeClr>
                      </a:solidFill>
                      <a:prstDash val="solid"/>
                      <a:round/>
                    </a:lnT>
                    <a:lnB w="12700" cap="flat" cmpd="sng">
                      <a:solidFill>
                        <a:schemeClr val="dk1">
                          <a:alpha val="100000"/>
                        </a:schemeClr>
                      </a:solidFill>
                      <a:prstDash val="solid"/>
                      <a:round/>
                    </a:lnB>
                    <a:solidFill>
                      <a:srgbClr val="EAEAEA"/>
                    </a:solidFill>
                  </a:tcPr>
                </a:tc>
                <a:tc>
                  <a:txBody>
                    <a:bodyPr/>
                    <a:p>
                      <a:pPr algn="ctr" eaLnBrk="1" hangingPunct="1" latinLnBrk="1" lvl="0">
                        <a:spcBef>
                          <a:spcPct val="15000"/>
                        </a:spcBef>
                      </a:pPr>
                      <a:r>
                        <a:rPr altLang="zh-CN" b="1" sz="2000" lang="en-US">
                          <a:solidFill>
                            <a:schemeClr val="dk2"/>
                          </a:solidFill>
                          <a:ea typeface="楷体_GB2312" pitchFamily="49" charset="-122"/>
                        </a:rPr>
                        <a:t>B</a:t>
                      </a:r>
                      <a:r>
                        <a:rPr altLang="zh-CN" baseline="-30000" b="1" sz="2000" lang="en-US">
                          <a:solidFill>
                            <a:schemeClr val="dk2"/>
                          </a:solidFill>
                          <a:ea typeface="楷体_GB2312" pitchFamily="49" charset="-122"/>
                        </a:rPr>
                        <a:t>1</a:t>
                      </a:r>
                    </a:p>
                  </a:txBody>
                  <a:tcPr marL="91440" marR="91440" marT="45720" marB="45720" anchor="t" vert="horz">
                    <a:lnL w="12700" cap="flat" cmpd="sng">
                      <a:solidFill>
                        <a:schemeClr val="dk1">
                          <a:alpha val="100000"/>
                        </a:schemeClr>
                      </a:solidFill>
                      <a:prstDash val="solid"/>
                      <a:round/>
                    </a:lnL>
                    <a:lnR w="12700" cap="flat" cmpd="sng">
                      <a:solidFill>
                        <a:schemeClr val="dk1">
                          <a:alpha val="100000"/>
                        </a:schemeClr>
                      </a:solidFill>
                      <a:prstDash val="solid"/>
                      <a:round/>
                    </a:lnR>
                    <a:lnT w="28575" cap="flat" cmpd="sng">
                      <a:solidFill>
                        <a:schemeClr val="dk1">
                          <a:alpha val="100000"/>
                        </a:schemeClr>
                      </a:solidFill>
                      <a:prstDash val="solid"/>
                      <a:round/>
                    </a:lnT>
                    <a:lnB w="12700" cap="flat" cmpd="sng">
                      <a:solidFill>
                        <a:schemeClr val="dk1">
                          <a:alpha val="100000"/>
                        </a:schemeClr>
                      </a:solidFill>
                      <a:prstDash val="solid"/>
                      <a:round/>
                    </a:lnB>
                    <a:solidFill>
                      <a:srgbClr val="EAEAEA"/>
                    </a:solidFill>
                  </a:tcPr>
                </a:tc>
                <a:tc>
                  <a:txBody>
                    <a:bodyPr/>
                    <a:p>
                      <a:pPr algn="ctr" eaLnBrk="1" hangingPunct="1" latinLnBrk="1" lvl="0">
                        <a:spcBef>
                          <a:spcPct val="15000"/>
                        </a:spcBef>
                      </a:pPr>
                      <a:r>
                        <a:rPr altLang="zh-CN" b="1" sz="2000" lang="en-US">
                          <a:solidFill>
                            <a:schemeClr val="dk2"/>
                          </a:solidFill>
                          <a:ea typeface="楷体_GB2312" pitchFamily="49" charset="-122"/>
                        </a:rPr>
                        <a:t>B</a:t>
                      </a:r>
                      <a:r>
                        <a:rPr altLang="zh-CN" baseline="-30000" b="1" sz="2000" lang="en-US">
                          <a:solidFill>
                            <a:schemeClr val="dk2"/>
                          </a:solidFill>
                          <a:ea typeface="楷体_GB2312" pitchFamily="49" charset="-122"/>
                        </a:rPr>
                        <a:t>2</a:t>
                      </a:r>
                    </a:p>
                  </a:txBody>
                  <a:tcPr marL="91440" marR="91440" marT="45720" marB="45720" anchor="t" vert="horz">
                    <a:lnL w="12700" cap="flat" cmpd="sng">
                      <a:solidFill>
                        <a:schemeClr val="dk1">
                          <a:alpha val="100000"/>
                        </a:schemeClr>
                      </a:solidFill>
                      <a:prstDash val="solid"/>
                      <a:round/>
                    </a:lnL>
                    <a:lnR w="12700" cap="flat" cmpd="sng">
                      <a:solidFill>
                        <a:schemeClr val="dk1">
                          <a:alpha val="100000"/>
                        </a:schemeClr>
                      </a:solidFill>
                      <a:prstDash val="solid"/>
                      <a:round/>
                    </a:lnR>
                    <a:lnT w="28575" cap="flat" cmpd="sng">
                      <a:solidFill>
                        <a:schemeClr val="dk1">
                          <a:alpha val="100000"/>
                        </a:schemeClr>
                      </a:solidFill>
                      <a:prstDash val="solid"/>
                      <a:round/>
                    </a:lnT>
                    <a:lnB w="12700" cap="flat" cmpd="sng">
                      <a:solidFill>
                        <a:schemeClr val="dk1">
                          <a:alpha val="100000"/>
                        </a:schemeClr>
                      </a:solidFill>
                      <a:prstDash val="solid"/>
                      <a:round/>
                    </a:lnB>
                    <a:solidFill>
                      <a:srgbClr val="EAEAEA"/>
                    </a:solidFill>
                  </a:tcPr>
                </a:tc>
                <a:tc>
                  <a:txBody>
                    <a:bodyPr/>
                    <a:p>
                      <a:pPr algn="ctr" eaLnBrk="1" hangingPunct="1" latinLnBrk="1" lvl="0">
                        <a:spcBef>
                          <a:spcPct val="15000"/>
                        </a:spcBef>
                      </a:pPr>
                      <a:r>
                        <a:rPr altLang="zh-CN" b="1" sz="2000" lang="en-US">
                          <a:solidFill>
                            <a:schemeClr val="dk2"/>
                          </a:solidFill>
                          <a:ea typeface="楷体_GB2312" pitchFamily="49" charset="-122"/>
                        </a:rPr>
                        <a:t>B</a:t>
                      </a:r>
                      <a:r>
                        <a:rPr altLang="zh-CN" baseline="-30000" b="1" sz="2000" lang="en-US">
                          <a:solidFill>
                            <a:schemeClr val="dk2"/>
                          </a:solidFill>
                          <a:ea typeface="楷体_GB2312" pitchFamily="49" charset="-122"/>
                        </a:rPr>
                        <a:t>3</a:t>
                      </a:r>
                    </a:p>
                  </a:txBody>
                  <a:tcPr marL="91440" marR="91440" marT="45720" marB="45720" anchor="t" vert="horz">
                    <a:lnL w="12700" cap="flat" cmpd="sng">
                      <a:solidFill>
                        <a:schemeClr val="dk1">
                          <a:alpha val="100000"/>
                        </a:schemeClr>
                      </a:solidFill>
                      <a:prstDash val="solid"/>
                      <a:round/>
                    </a:lnL>
                    <a:lnR w="12700" cap="flat" cmpd="sng">
                      <a:solidFill>
                        <a:schemeClr val="dk1">
                          <a:alpha val="100000"/>
                        </a:schemeClr>
                      </a:solidFill>
                      <a:prstDash val="solid"/>
                      <a:round/>
                    </a:lnR>
                    <a:lnT w="28575" cap="flat" cmpd="sng">
                      <a:solidFill>
                        <a:schemeClr val="dk1">
                          <a:alpha val="100000"/>
                        </a:schemeClr>
                      </a:solidFill>
                      <a:prstDash val="solid"/>
                      <a:round/>
                    </a:lnT>
                    <a:lnB w="12700" cap="flat" cmpd="sng">
                      <a:solidFill>
                        <a:schemeClr val="dk1">
                          <a:alpha val="100000"/>
                        </a:schemeClr>
                      </a:solidFill>
                      <a:prstDash val="solid"/>
                      <a:round/>
                    </a:lnB>
                    <a:solidFill>
                      <a:srgbClr val="EAEAEA"/>
                    </a:solidFill>
                  </a:tcPr>
                </a:tc>
                <a:tc>
                  <a:txBody>
                    <a:bodyPr/>
                    <a:p>
                      <a:pPr algn="ctr" eaLnBrk="1" hangingPunct="1" latinLnBrk="1" lvl="0">
                        <a:spcBef>
                          <a:spcPct val="15000"/>
                        </a:spcBef>
                      </a:pPr>
                      <a:r>
                        <a:rPr altLang="zh-CN" b="1" sz="2000" lang="en-US">
                          <a:solidFill>
                            <a:schemeClr val="dk2"/>
                          </a:solidFill>
                          <a:ea typeface="楷体_GB2312" pitchFamily="49" charset="-122"/>
                        </a:rPr>
                        <a:t>B</a:t>
                      </a:r>
                      <a:r>
                        <a:rPr altLang="zh-CN" baseline="-30000" b="1" sz="2000" lang="en-US">
                          <a:solidFill>
                            <a:schemeClr val="dk2"/>
                          </a:solidFill>
                          <a:ea typeface="楷体_GB2312" pitchFamily="49" charset="-122"/>
                        </a:rPr>
                        <a:t>4</a:t>
                      </a:r>
                    </a:p>
                  </a:txBody>
                  <a:tcPr marL="91440" marR="91440" marT="45720" marB="45720" anchor="t" vert="horz">
                    <a:lnL w="12700" cap="flat" cmpd="sng">
                      <a:solidFill>
                        <a:schemeClr val="dk1">
                          <a:alpha val="100000"/>
                        </a:schemeClr>
                      </a:solidFill>
                      <a:prstDash val="solid"/>
                      <a:round/>
                    </a:lnL>
                    <a:lnR w="12700" cap="flat" cmpd="sng">
                      <a:solidFill>
                        <a:schemeClr val="dk1">
                          <a:alpha val="100000"/>
                        </a:schemeClr>
                      </a:solidFill>
                      <a:prstDash val="solid"/>
                      <a:round/>
                    </a:lnR>
                    <a:lnT w="28575" cap="flat" cmpd="sng">
                      <a:solidFill>
                        <a:schemeClr val="dk1">
                          <a:alpha val="100000"/>
                        </a:schemeClr>
                      </a:solidFill>
                      <a:prstDash val="solid"/>
                      <a:round/>
                    </a:lnT>
                    <a:lnB w="12700" cap="flat" cmpd="sng">
                      <a:solidFill>
                        <a:schemeClr val="dk1">
                          <a:alpha val="100000"/>
                        </a:schemeClr>
                      </a:solidFill>
                      <a:prstDash val="solid"/>
                      <a:round/>
                    </a:lnB>
                    <a:solidFill>
                      <a:srgbClr val="EAEAEA"/>
                    </a:solidFill>
                  </a:tcPr>
                </a:tc>
                <a:tc>
                  <a:txBody>
                    <a:bodyPr/>
                    <a:p>
                      <a:pPr algn="ctr" eaLnBrk="1" hangingPunct="1" latinLnBrk="1" lvl="0">
                        <a:spcBef>
                          <a:spcPct val="15000"/>
                        </a:spcBef>
                      </a:pPr>
                      <a:r>
                        <a:rPr altLang="en-US" b="1" sz="2000" lang="zh-CN">
                          <a:solidFill>
                            <a:schemeClr val="dk2"/>
                          </a:solidFill>
                          <a:ea typeface="楷体_GB2312" pitchFamily="49" charset="-122"/>
                        </a:rPr>
                        <a:t>产量</a:t>
                      </a:r>
                    </a:p>
                  </a:txBody>
                  <a:tcPr marL="91440" marR="91440" marT="45720" marB="45720" anchor="t" vert="horz">
                    <a:lnL w="12700" cap="flat" cmpd="sng">
                      <a:solidFill>
                        <a:schemeClr val="dk1">
                          <a:alpha val="100000"/>
                        </a:schemeClr>
                      </a:solidFill>
                      <a:prstDash val="solid"/>
                      <a:round/>
                    </a:lnL>
                    <a:lnR w="28575" cap="flat" cmpd="sng">
                      <a:solidFill>
                        <a:schemeClr val="dk1">
                          <a:alpha val="100000"/>
                        </a:schemeClr>
                      </a:solidFill>
                      <a:prstDash val="solid"/>
                      <a:round/>
                    </a:lnR>
                    <a:lnT w="28575" cap="flat" cmpd="sng">
                      <a:solidFill>
                        <a:schemeClr val="dk1">
                          <a:alpha val="100000"/>
                        </a:schemeClr>
                      </a:solidFill>
                      <a:prstDash val="solid"/>
                      <a:round/>
                    </a:lnT>
                    <a:lnB w="12700" cap="flat" cmpd="sng">
                      <a:solidFill>
                        <a:schemeClr val="dk1">
                          <a:alpha val="100000"/>
                        </a:schemeClr>
                      </a:solidFill>
                      <a:prstDash val="solid"/>
                      <a:round/>
                    </a:lnB>
                    <a:solidFill>
                      <a:srgbClr val="EAEAEA"/>
                    </a:solidFill>
                  </a:tcPr>
                </a:tc>
              </a:tr>
              <a:tr h="808037">
                <a:tc>
                  <a:txBody>
                    <a:bodyPr/>
                    <a:p>
                      <a:pPr algn="ctr" eaLnBrk="1" hangingPunct="1" latinLnBrk="1" lvl="0">
                        <a:spcBef>
                          <a:spcPct val="15000"/>
                        </a:spcBef>
                      </a:pPr>
                      <a:r>
                        <a:rPr altLang="zh-CN" b="1" sz="2000" lang="en-US">
                          <a:solidFill>
                            <a:schemeClr val="dk2"/>
                          </a:solidFill>
                          <a:ea typeface="楷体_GB2312" pitchFamily="49" charset="-122"/>
                        </a:rPr>
                        <a:t>A</a:t>
                      </a:r>
                      <a:r>
                        <a:rPr altLang="zh-CN" baseline="-30000" b="1" sz="2000" lang="en-US">
                          <a:solidFill>
                            <a:schemeClr val="dk2"/>
                          </a:solidFill>
                          <a:ea typeface="楷体_GB2312" pitchFamily="49" charset="-122"/>
                        </a:rPr>
                        <a:t>1</a:t>
                      </a:r>
                    </a:p>
                  </a:txBody>
                  <a:tcPr marL="91440" marR="91440" marT="45720" marB="45720" anchor="t" vert="horz">
                    <a:lnL w="28575"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solidFill>
                      <a:srgbClr val="EAEAEA"/>
                    </a:solidFill>
                  </a:tcPr>
                </a:tc>
                <a:tc>
                  <a:txBody>
                    <a:bodyPr/>
                    <a:p>
                      <a:pPr algn="ctr" eaLnBrk="1" hangingPunct="1" latinLnBrk="1" lvl="0">
                        <a:spcBef>
                          <a:spcPct val="15000"/>
                        </a:spcBef>
                      </a:pPr>
                      <a:endParaRPr altLang="zh-CN" sz="2000" lang="zh-CN"/>
                    </a:p>
                  </a:txBody>
                  <a:tcPr marL="91440" marR="91440" marT="45720" marB="45720" anchor="t"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solidFill>
                      <a:srgbClr val="EAEAEA"/>
                    </a:solidFill>
                  </a:tcPr>
                </a:tc>
                <a:tc>
                  <a:txBody>
                    <a:bodyPr/>
                    <a:p>
                      <a:pPr algn="ctr" eaLnBrk="1" hangingPunct="1" latinLnBrk="1" lvl="0">
                        <a:spcBef>
                          <a:spcPct val="15000"/>
                        </a:spcBef>
                      </a:pPr>
                      <a:endParaRPr altLang="zh-CN" sz="2000" lang="zh-CN"/>
                    </a:p>
                  </a:txBody>
                  <a:tcPr marL="91440" marR="91440" marT="45720" marB="45720" anchor="t"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solidFill>
                      <a:srgbClr val="EAEAEA"/>
                    </a:solidFill>
                  </a:tcPr>
                </a:tc>
                <a:tc>
                  <a:txBody>
                    <a:bodyPr/>
                    <a:p>
                      <a:pPr algn="ctr" eaLnBrk="1" hangingPunct="1" latinLnBrk="1" lvl="0">
                        <a:spcBef>
                          <a:spcPct val="15000"/>
                        </a:spcBef>
                      </a:pPr>
                      <a:endParaRPr altLang="zh-CN" sz="2000" lang="zh-CN"/>
                    </a:p>
                  </a:txBody>
                  <a:tcPr marL="91440" marR="91440" marT="45720" marB="45720" anchor="t"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solidFill>
                      <a:srgbClr val="EAEAEA"/>
                    </a:solidFill>
                  </a:tcPr>
                </a:tc>
                <a:tc>
                  <a:txBody>
                    <a:bodyPr/>
                    <a:p>
                      <a:pPr algn="ctr" eaLnBrk="1" hangingPunct="1" latinLnBrk="1" lvl="0">
                        <a:spcBef>
                          <a:spcPct val="15000"/>
                        </a:spcBef>
                      </a:pPr>
                      <a:endParaRPr altLang="zh-CN" sz="2000" lang="zh-CN"/>
                    </a:p>
                  </a:txBody>
                  <a:tcPr marL="91440" marR="91440" marT="45720" marB="45720" anchor="t"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solidFill>
                      <a:srgbClr val="EAEAEA"/>
                    </a:solidFill>
                  </a:tcPr>
                </a:tc>
                <a:tc>
                  <a:txBody>
                    <a:bodyPr/>
                    <a:p>
                      <a:pPr algn="ctr" eaLnBrk="1" hangingPunct="1" latinLnBrk="1" lvl="0">
                        <a:spcBef>
                          <a:spcPct val="15000"/>
                        </a:spcBef>
                      </a:pPr>
                      <a:r>
                        <a:rPr altLang="zh-CN" b="1" sz="2000" lang="en-US">
                          <a:solidFill>
                            <a:schemeClr val="dk2"/>
                          </a:solidFill>
                        </a:rPr>
                        <a:t>7</a:t>
                      </a:r>
                    </a:p>
                  </a:txBody>
                  <a:tcPr marL="91440" marR="91440" marT="45720" marB="45720" anchor="t" vert="horz">
                    <a:lnL w="12700" cap="flat" cmpd="sng">
                      <a:solidFill>
                        <a:schemeClr val="dk1">
                          <a:alpha val="100000"/>
                        </a:schemeClr>
                      </a:solidFill>
                      <a:prstDash val="solid"/>
                      <a:round/>
                    </a:lnL>
                    <a:lnR w="28575"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solidFill>
                      <a:srgbClr val="EAEAEA"/>
                    </a:solidFill>
                  </a:tcPr>
                </a:tc>
              </a:tr>
              <a:tr h="806450">
                <a:tc>
                  <a:txBody>
                    <a:bodyPr/>
                    <a:p>
                      <a:pPr algn="ctr" eaLnBrk="1" hangingPunct="1" latinLnBrk="1" lvl="0">
                        <a:spcBef>
                          <a:spcPct val="15000"/>
                        </a:spcBef>
                      </a:pPr>
                      <a:r>
                        <a:rPr altLang="zh-CN" b="1" sz="2000" lang="en-US">
                          <a:solidFill>
                            <a:schemeClr val="dk2"/>
                          </a:solidFill>
                          <a:ea typeface="楷体_GB2312" pitchFamily="49" charset="-122"/>
                        </a:rPr>
                        <a:t>A</a:t>
                      </a:r>
                      <a:r>
                        <a:rPr altLang="zh-CN" baseline="-30000" b="1" sz="2000" lang="en-US">
                          <a:solidFill>
                            <a:schemeClr val="dk2"/>
                          </a:solidFill>
                          <a:ea typeface="楷体_GB2312" pitchFamily="49" charset="-122"/>
                        </a:rPr>
                        <a:t>2</a:t>
                      </a:r>
                    </a:p>
                  </a:txBody>
                  <a:tcPr marL="91440" marR="91440" marT="45720" marB="45720" anchor="t" vert="horz">
                    <a:lnL w="28575"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solidFill>
                      <a:srgbClr val="EAEAEA"/>
                    </a:solidFill>
                  </a:tcPr>
                </a:tc>
                <a:tc>
                  <a:txBody>
                    <a:bodyPr/>
                    <a:p>
                      <a:pPr algn="ctr" eaLnBrk="1" hangingPunct="1" latinLnBrk="1" lvl="0">
                        <a:spcBef>
                          <a:spcPct val="15000"/>
                        </a:spcBef>
                      </a:pPr>
                      <a:r>
                        <a:rPr altLang="zh-CN" b="1" sz="2000" lang="en-US">
                          <a:solidFill>
                            <a:schemeClr val="dk2"/>
                          </a:solidFill>
                        </a:rPr>
                        <a:t>      </a:t>
                      </a:r>
                    </a:p>
                  </a:txBody>
                  <a:tcPr marL="91440" marR="91440" marT="45720" marB="45720" anchor="t"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solidFill>
                      <a:srgbClr val="EAEAEA"/>
                    </a:solidFill>
                  </a:tcPr>
                </a:tc>
                <a:tc>
                  <a:txBody>
                    <a:bodyPr/>
                    <a:p>
                      <a:pPr algn="ctr" eaLnBrk="1" hangingPunct="1" latinLnBrk="1" lvl="0">
                        <a:spcBef>
                          <a:spcPct val="15000"/>
                        </a:spcBef>
                      </a:pPr>
                      <a:endParaRPr altLang="zh-CN" sz="2000" lang="zh-CN"/>
                    </a:p>
                  </a:txBody>
                  <a:tcPr marL="91440" marR="91440" marT="45720" marB="45720" anchor="t"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solidFill>
                      <a:srgbClr val="EAEAEA"/>
                    </a:solidFill>
                  </a:tcPr>
                </a:tc>
                <a:tc>
                  <a:txBody>
                    <a:bodyPr/>
                    <a:p>
                      <a:pPr algn="ctr" eaLnBrk="1" hangingPunct="1" latinLnBrk="1" lvl="0">
                        <a:spcBef>
                          <a:spcPct val="15000"/>
                        </a:spcBef>
                      </a:pPr>
                      <a:endParaRPr altLang="zh-CN" sz="2000" lang="zh-CN"/>
                    </a:p>
                  </a:txBody>
                  <a:tcPr marL="91440" marR="91440" marT="45720" marB="45720" anchor="t"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solidFill>
                      <a:srgbClr val="EAEAEA"/>
                    </a:solidFill>
                  </a:tcPr>
                </a:tc>
                <a:tc>
                  <a:txBody>
                    <a:bodyPr/>
                    <a:p>
                      <a:pPr algn="ctr" eaLnBrk="1" hangingPunct="1" latinLnBrk="1" lvl="0">
                        <a:spcBef>
                          <a:spcPct val="15000"/>
                        </a:spcBef>
                      </a:pPr>
                      <a:endParaRPr altLang="zh-CN" sz="2000" lang="zh-CN"/>
                    </a:p>
                  </a:txBody>
                  <a:tcPr marL="91440" marR="91440" marT="45720" marB="45720" anchor="t"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solidFill>
                      <a:srgbClr val="EAEAEA"/>
                    </a:solidFill>
                  </a:tcPr>
                </a:tc>
                <a:tc>
                  <a:txBody>
                    <a:bodyPr/>
                    <a:p>
                      <a:pPr algn="ctr" eaLnBrk="1" hangingPunct="1" latinLnBrk="1" lvl="0">
                        <a:spcBef>
                          <a:spcPct val="15000"/>
                        </a:spcBef>
                      </a:pPr>
                      <a:r>
                        <a:rPr altLang="zh-CN" b="1" sz="2000" lang="en-US">
                          <a:solidFill>
                            <a:schemeClr val="dk2"/>
                          </a:solidFill>
                        </a:rPr>
                        <a:t>4</a:t>
                      </a:r>
                    </a:p>
                  </a:txBody>
                  <a:tcPr marL="91440" marR="91440" marT="45720" marB="45720" anchor="t" vert="horz">
                    <a:lnL w="12700" cap="flat" cmpd="sng">
                      <a:solidFill>
                        <a:schemeClr val="dk1">
                          <a:alpha val="100000"/>
                        </a:schemeClr>
                      </a:solidFill>
                      <a:prstDash val="solid"/>
                      <a:round/>
                    </a:lnL>
                    <a:lnR w="28575"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solidFill>
                      <a:srgbClr val="EAEAEA"/>
                    </a:solidFill>
                  </a:tcPr>
                </a:tc>
              </a:tr>
              <a:tr h="795337">
                <a:tc>
                  <a:txBody>
                    <a:bodyPr/>
                    <a:p>
                      <a:pPr algn="ctr" eaLnBrk="1" hangingPunct="1" latinLnBrk="1" lvl="0">
                        <a:spcBef>
                          <a:spcPct val="15000"/>
                        </a:spcBef>
                      </a:pPr>
                      <a:r>
                        <a:rPr altLang="zh-CN" b="1" sz="2000" lang="en-US">
                          <a:solidFill>
                            <a:schemeClr val="dk2"/>
                          </a:solidFill>
                          <a:ea typeface="楷体_GB2312" pitchFamily="49" charset="-122"/>
                        </a:rPr>
                        <a:t>A</a:t>
                      </a:r>
                      <a:r>
                        <a:rPr altLang="zh-CN" baseline="-30000" b="1" sz="2000" lang="en-US">
                          <a:solidFill>
                            <a:schemeClr val="dk2"/>
                          </a:solidFill>
                          <a:ea typeface="楷体_GB2312" pitchFamily="49" charset="-122"/>
                        </a:rPr>
                        <a:t>3</a:t>
                      </a:r>
                    </a:p>
                  </a:txBody>
                  <a:tcPr marL="91440" marR="91440" marT="45720" marB="45720" anchor="t" vert="horz">
                    <a:lnL w="28575"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solidFill>
                      <a:srgbClr val="EAEAEA"/>
                    </a:solidFill>
                  </a:tcPr>
                </a:tc>
                <a:tc>
                  <a:txBody>
                    <a:bodyPr/>
                    <a:p>
                      <a:pPr algn="ctr" eaLnBrk="1" hangingPunct="1" latinLnBrk="1" lvl="0">
                        <a:spcBef>
                          <a:spcPct val="15000"/>
                        </a:spcBef>
                      </a:pPr>
                      <a:endParaRPr altLang="zh-CN" sz="2000" lang="zh-CN"/>
                    </a:p>
                  </a:txBody>
                  <a:tcPr marL="91440" marR="91440" marT="45720" marB="45720" anchor="t"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solidFill>
                      <a:srgbClr val="EAEAEA"/>
                    </a:solidFill>
                  </a:tcPr>
                </a:tc>
                <a:tc>
                  <a:txBody>
                    <a:bodyPr/>
                    <a:p>
                      <a:pPr algn="ctr" eaLnBrk="1" hangingPunct="1" latinLnBrk="1" lvl="0">
                        <a:spcBef>
                          <a:spcPct val="15000"/>
                        </a:spcBef>
                      </a:pPr>
                      <a:endParaRPr altLang="zh-CN" sz="2000" lang="zh-CN"/>
                    </a:p>
                  </a:txBody>
                  <a:tcPr marL="91440" marR="91440" marT="45720" marB="45720" anchor="t"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solidFill>
                      <a:srgbClr val="EAEAEA"/>
                    </a:solidFill>
                  </a:tcPr>
                </a:tc>
                <a:tc>
                  <a:txBody>
                    <a:bodyPr/>
                    <a:p>
                      <a:pPr algn="ctr" eaLnBrk="1" hangingPunct="1" latinLnBrk="1" lvl="0">
                        <a:spcBef>
                          <a:spcPct val="15000"/>
                        </a:spcBef>
                      </a:pPr>
                      <a:endParaRPr altLang="zh-CN" sz="2000" lang="zh-CN"/>
                    </a:p>
                  </a:txBody>
                  <a:tcPr marL="91440" marR="91440" marT="45720" marB="45720" anchor="t"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solidFill>
                      <a:srgbClr val="EAEAEA"/>
                    </a:solidFill>
                  </a:tcPr>
                </a:tc>
                <a:tc>
                  <a:txBody>
                    <a:bodyPr/>
                    <a:p>
                      <a:pPr algn="ctr" eaLnBrk="1" hangingPunct="1" latinLnBrk="1" lvl="0">
                        <a:spcBef>
                          <a:spcPct val="15000"/>
                        </a:spcBef>
                      </a:pPr>
                      <a:endParaRPr altLang="zh-CN" sz="2000" lang="zh-CN"/>
                    </a:p>
                  </a:txBody>
                  <a:tcPr marL="91440" marR="91440" marT="45720" marB="45720" anchor="t"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solidFill>
                      <a:srgbClr val="EAEAEA"/>
                    </a:solidFill>
                  </a:tcPr>
                </a:tc>
                <a:tc>
                  <a:txBody>
                    <a:bodyPr/>
                    <a:p>
                      <a:pPr algn="ctr" eaLnBrk="1" hangingPunct="1" latinLnBrk="1" lvl="0">
                        <a:spcBef>
                          <a:spcPct val="15000"/>
                        </a:spcBef>
                      </a:pPr>
                      <a:r>
                        <a:rPr altLang="zh-CN" b="1" sz="2000" lang="en-US">
                          <a:solidFill>
                            <a:schemeClr val="dk2"/>
                          </a:solidFill>
                        </a:rPr>
                        <a:t>9</a:t>
                      </a:r>
                    </a:p>
                  </a:txBody>
                  <a:tcPr marL="91440" marR="91440" marT="45720" marB="45720" anchor="t" vert="horz">
                    <a:lnL w="12700" cap="flat" cmpd="sng">
                      <a:solidFill>
                        <a:schemeClr val="dk1">
                          <a:alpha val="100000"/>
                        </a:schemeClr>
                      </a:solidFill>
                      <a:prstDash val="solid"/>
                      <a:round/>
                    </a:lnL>
                    <a:lnR w="28575"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solidFill>
                      <a:srgbClr val="EAEAEA"/>
                    </a:solidFill>
                  </a:tcPr>
                </a:tc>
              </a:tr>
              <a:tr h="471487">
                <a:tc>
                  <a:txBody>
                    <a:bodyPr/>
                    <a:p>
                      <a:pPr algn="ctr" eaLnBrk="1" hangingPunct="1" latinLnBrk="1" lvl="0">
                        <a:spcBef>
                          <a:spcPct val="15000"/>
                        </a:spcBef>
                      </a:pPr>
                      <a:r>
                        <a:rPr altLang="en-US" b="1" sz="2000" lang="zh-CN">
                          <a:solidFill>
                            <a:schemeClr val="dk2"/>
                          </a:solidFill>
                          <a:ea typeface="楷体_GB2312" pitchFamily="49" charset="-122"/>
                        </a:rPr>
                        <a:t>销量</a:t>
                      </a:r>
                    </a:p>
                  </a:txBody>
                  <a:tcPr marL="91440" marR="91440" marT="45720" marB="45720" anchor="t" vert="horz">
                    <a:lnL w="28575"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28575" cap="flat" cmpd="sng">
                      <a:solidFill>
                        <a:schemeClr val="dk1">
                          <a:alpha val="100000"/>
                        </a:schemeClr>
                      </a:solidFill>
                      <a:prstDash val="solid"/>
                      <a:round/>
                    </a:lnB>
                    <a:solidFill>
                      <a:srgbClr val="EAEAEA"/>
                    </a:solidFill>
                  </a:tcPr>
                </a:tc>
                <a:tc>
                  <a:txBody>
                    <a:bodyPr/>
                    <a:p>
                      <a:pPr algn="ctr" eaLnBrk="1" hangingPunct="1" latinLnBrk="1" lvl="0">
                        <a:spcBef>
                          <a:spcPct val="15000"/>
                        </a:spcBef>
                      </a:pPr>
                      <a:r>
                        <a:rPr altLang="zh-CN" b="1" sz="2000" lang="en-US">
                          <a:solidFill>
                            <a:schemeClr val="dk2"/>
                          </a:solidFill>
                        </a:rPr>
                        <a:t>3</a:t>
                      </a:r>
                    </a:p>
                  </a:txBody>
                  <a:tcPr marL="91440" marR="91440" marT="45720" marB="45720" anchor="t"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28575" cap="flat" cmpd="sng">
                      <a:solidFill>
                        <a:schemeClr val="dk1">
                          <a:alpha val="100000"/>
                        </a:schemeClr>
                      </a:solidFill>
                      <a:prstDash val="solid"/>
                      <a:round/>
                    </a:lnB>
                    <a:solidFill>
                      <a:srgbClr val="EAEAEA"/>
                    </a:solidFill>
                  </a:tcPr>
                </a:tc>
                <a:tc>
                  <a:txBody>
                    <a:bodyPr/>
                    <a:p>
                      <a:pPr algn="ctr" eaLnBrk="1" hangingPunct="1" latinLnBrk="1" lvl="0">
                        <a:spcBef>
                          <a:spcPct val="15000"/>
                        </a:spcBef>
                      </a:pPr>
                      <a:r>
                        <a:rPr altLang="zh-CN" b="1" sz="2000" lang="en-US">
                          <a:solidFill>
                            <a:schemeClr val="dk2"/>
                          </a:solidFill>
                        </a:rPr>
                        <a:t>6</a:t>
                      </a:r>
                    </a:p>
                  </a:txBody>
                  <a:tcPr marL="91440" marR="91440" marT="45720" marB="45720" anchor="t"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28575" cap="flat" cmpd="sng">
                      <a:solidFill>
                        <a:schemeClr val="dk1">
                          <a:alpha val="100000"/>
                        </a:schemeClr>
                      </a:solidFill>
                      <a:prstDash val="solid"/>
                      <a:round/>
                    </a:lnB>
                    <a:solidFill>
                      <a:srgbClr val="EAEAEA"/>
                    </a:solidFill>
                  </a:tcPr>
                </a:tc>
                <a:tc>
                  <a:txBody>
                    <a:bodyPr/>
                    <a:p>
                      <a:pPr algn="ctr" eaLnBrk="1" hangingPunct="1" latinLnBrk="1" lvl="0">
                        <a:spcBef>
                          <a:spcPct val="15000"/>
                        </a:spcBef>
                      </a:pPr>
                      <a:r>
                        <a:rPr altLang="zh-CN" b="1" sz="2000" lang="en-US">
                          <a:solidFill>
                            <a:schemeClr val="dk2"/>
                          </a:solidFill>
                        </a:rPr>
                        <a:t>5</a:t>
                      </a:r>
                    </a:p>
                  </a:txBody>
                  <a:tcPr marL="91440" marR="91440" marT="45720" marB="45720" anchor="t"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28575" cap="flat" cmpd="sng">
                      <a:solidFill>
                        <a:schemeClr val="dk1">
                          <a:alpha val="100000"/>
                        </a:schemeClr>
                      </a:solidFill>
                      <a:prstDash val="solid"/>
                      <a:round/>
                    </a:lnB>
                    <a:solidFill>
                      <a:srgbClr val="EAEAEA"/>
                    </a:solidFill>
                  </a:tcPr>
                </a:tc>
                <a:tc>
                  <a:txBody>
                    <a:bodyPr/>
                    <a:p>
                      <a:pPr algn="ctr" eaLnBrk="1" hangingPunct="1" latinLnBrk="1" lvl="0">
                        <a:spcBef>
                          <a:spcPct val="15000"/>
                        </a:spcBef>
                      </a:pPr>
                      <a:r>
                        <a:rPr altLang="zh-CN" b="1" sz="2000" lang="en-US">
                          <a:solidFill>
                            <a:schemeClr val="dk2"/>
                          </a:solidFill>
                        </a:rPr>
                        <a:t>6</a:t>
                      </a:r>
                    </a:p>
                  </a:txBody>
                  <a:tcPr marL="91440" marR="91440" marT="45720" marB="45720" anchor="t"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28575" cap="flat" cmpd="sng">
                      <a:solidFill>
                        <a:schemeClr val="dk1">
                          <a:alpha val="100000"/>
                        </a:schemeClr>
                      </a:solidFill>
                      <a:prstDash val="solid"/>
                      <a:round/>
                    </a:lnB>
                    <a:solidFill>
                      <a:srgbClr val="EAEAEA"/>
                    </a:solidFill>
                  </a:tcPr>
                </a:tc>
                <a:tc>
                  <a:txBody>
                    <a:bodyPr/>
                    <a:p>
                      <a:pPr algn="l" eaLnBrk="1" hangingPunct="1" latinLnBrk="1" lvl="0">
                        <a:spcBef>
                          <a:spcPct val="15000"/>
                        </a:spcBef>
                      </a:pPr>
                      <a:endParaRPr altLang="zh-CN" sz="2000" lang="zh-CN"/>
                    </a:p>
                  </a:txBody>
                  <a:tcPr marL="91440" marR="91440" marT="45720" marB="45720" anchor="t" vert="horz">
                    <a:lnL w="12700" cap="flat" cmpd="sng">
                      <a:solidFill>
                        <a:schemeClr val="dk1">
                          <a:alpha val="100000"/>
                        </a:schemeClr>
                      </a:solidFill>
                      <a:prstDash val="solid"/>
                      <a:round/>
                    </a:lnL>
                    <a:lnR w="28575" cap="flat" cmpd="sng">
                      <a:solidFill>
                        <a:schemeClr val="dk1">
                          <a:alpha val="100000"/>
                        </a:schemeClr>
                      </a:solidFill>
                      <a:prstDash val="solid"/>
                      <a:round/>
                    </a:lnR>
                    <a:lnT w="12700" cap="flat" cmpd="sng">
                      <a:solidFill>
                        <a:schemeClr val="dk1">
                          <a:alpha val="100000"/>
                        </a:schemeClr>
                      </a:solidFill>
                      <a:prstDash val="solid"/>
                      <a:round/>
                    </a:lnT>
                    <a:lnB w="28575" cap="flat" cmpd="sng">
                      <a:solidFill>
                        <a:schemeClr val="dk1">
                          <a:alpha val="100000"/>
                        </a:schemeClr>
                      </a:solidFill>
                      <a:prstDash val="solid"/>
                      <a:round/>
                    </a:lnB>
                    <a:solidFill>
                      <a:srgbClr val="EAEAEA"/>
                    </a:solidFill>
                  </a:tcPr>
                </a:tc>
              </a:tr>
            </a:tbl>
          </a:graphicData>
        </a:graphic>
      </p:graphicFrame>
      <p:sp>
        <p:nvSpPr>
          <p:cNvPr id="1048786" name=""/>
          <p:cNvSpPr/>
          <p:nvPr/>
        </p:nvSpPr>
        <p:spPr>
          <a:xfrm rot="0">
            <a:off x="2106612" y="4041775"/>
            <a:ext cx="498475" cy="471487"/>
          </a:xfrm>
          <a:prstGeom prst="rect"/>
          <a:solidFill>
            <a:schemeClr val="folHlink"/>
          </a:solidFill>
          <a:ln>
            <a:noFill/>
          </a:ln>
        </p:spPr>
        <p:txBody>
          <a:bodyPr anchor="ctr" bIns="45720" lIns="91440" rIns="91440" tIns="45720" vert="horz" wrap="none"/>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algn="ctr" eaLnBrk="1" hangingPunct="1" latinLnBrk="1" lvl="0">
              <a:lnSpc>
                <a:spcPct val="100000"/>
              </a:lnSpc>
              <a:spcBef>
                <a:spcPct val="0"/>
              </a:spcBef>
              <a:buFontTx/>
              <a:buNone/>
            </a:pPr>
            <a:r>
              <a:rPr altLang="zh-CN" lang="en-US">
                <a:solidFill>
                  <a:srgbClr val="FFFF00"/>
                </a:solidFill>
                <a:ea typeface="宋体" pitchFamily="2" charset="-122"/>
              </a:rPr>
              <a:t>3</a:t>
            </a:r>
          </a:p>
        </p:txBody>
      </p:sp>
      <p:sp>
        <p:nvSpPr>
          <p:cNvPr id="1048787" name=""/>
          <p:cNvSpPr/>
          <p:nvPr/>
        </p:nvSpPr>
        <p:spPr>
          <a:xfrm rot="0">
            <a:off x="3249612" y="4056062"/>
            <a:ext cx="498475" cy="471487"/>
          </a:xfrm>
          <a:prstGeom prst="rect"/>
          <a:solidFill>
            <a:schemeClr val="folHlink"/>
          </a:solidFill>
          <a:ln>
            <a:noFill/>
          </a:ln>
        </p:spPr>
        <p:txBody>
          <a:bodyPr anchor="ctr" bIns="45720" lIns="91440" rIns="91440" tIns="45720" vert="horz" wrap="none"/>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algn="ctr" eaLnBrk="1" hangingPunct="1" latinLnBrk="1" lvl="0">
              <a:lnSpc>
                <a:spcPct val="100000"/>
              </a:lnSpc>
              <a:spcBef>
                <a:spcPct val="0"/>
              </a:spcBef>
              <a:buFontTx/>
              <a:buNone/>
            </a:pPr>
            <a:r>
              <a:rPr altLang="zh-CN" lang="en-US">
                <a:solidFill>
                  <a:srgbClr val="FFFF00"/>
                </a:solidFill>
                <a:ea typeface="宋体" pitchFamily="2" charset="-122"/>
              </a:rPr>
              <a:t>11</a:t>
            </a:r>
          </a:p>
        </p:txBody>
      </p:sp>
      <p:sp>
        <p:nvSpPr>
          <p:cNvPr id="1048788" name=""/>
          <p:cNvSpPr/>
          <p:nvPr/>
        </p:nvSpPr>
        <p:spPr>
          <a:xfrm rot="0">
            <a:off x="4392612" y="4056062"/>
            <a:ext cx="498475" cy="471487"/>
          </a:xfrm>
          <a:prstGeom prst="rect"/>
          <a:solidFill>
            <a:schemeClr val="folHlink"/>
          </a:solidFill>
          <a:ln>
            <a:noFill/>
          </a:ln>
        </p:spPr>
        <p:txBody>
          <a:bodyPr anchor="ctr" bIns="45720" lIns="91440" rIns="91440" tIns="45720" vert="horz" wrap="none"/>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algn="ctr" eaLnBrk="1" hangingPunct="1" latinLnBrk="1" lvl="0">
              <a:lnSpc>
                <a:spcPct val="100000"/>
              </a:lnSpc>
              <a:spcBef>
                <a:spcPct val="0"/>
              </a:spcBef>
              <a:buFontTx/>
              <a:buNone/>
            </a:pPr>
            <a:r>
              <a:rPr altLang="zh-CN" lang="en-US">
                <a:solidFill>
                  <a:srgbClr val="FFFF00"/>
                </a:solidFill>
                <a:ea typeface="宋体" pitchFamily="2" charset="-122"/>
              </a:rPr>
              <a:t>3</a:t>
            </a:r>
          </a:p>
        </p:txBody>
      </p:sp>
      <p:sp>
        <p:nvSpPr>
          <p:cNvPr id="1048789" name=""/>
          <p:cNvSpPr/>
          <p:nvPr/>
        </p:nvSpPr>
        <p:spPr>
          <a:xfrm rot="0">
            <a:off x="5535612" y="4056062"/>
            <a:ext cx="498475" cy="471487"/>
          </a:xfrm>
          <a:prstGeom prst="rect"/>
          <a:solidFill>
            <a:schemeClr val="folHlink"/>
          </a:solidFill>
          <a:ln>
            <a:noFill/>
          </a:ln>
        </p:spPr>
        <p:txBody>
          <a:bodyPr anchor="ctr" bIns="45720" lIns="91440" rIns="91440" tIns="45720" vert="horz" wrap="none"/>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algn="ctr" eaLnBrk="1" hangingPunct="1" latinLnBrk="1" lvl="0">
              <a:lnSpc>
                <a:spcPct val="100000"/>
              </a:lnSpc>
              <a:spcBef>
                <a:spcPct val="0"/>
              </a:spcBef>
              <a:buFontTx/>
              <a:buNone/>
            </a:pPr>
            <a:r>
              <a:rPr altLang="zh-CN" lang="en-US">
                <a:solidFill>
                  <a:srgbClr val="FFFF00"/>
                </a:solidFill>
                <a:ea typeface="宋体" pitchFamily="2" charset="-122"/>
              </a:rPr>
              <a:t>10</a:t>
            </a:r>
          </a:p>
        </p:txBody>
      </p:sp>
      <p:sp>
        <p:nvSpPr>
          <p:cNvPr id="1048790" name=""/>
          <p:cNvSpPr/>
          <p:nvPr/>
        </p:nvSpPr>
        <p:spPr>
          <a:xfrm rot="0">
            <a:off x="2106612" y="4879975"/>
            <a:ext cx="498475" cy="471487"/>
          </a:xfrm>
          <a:prstGeom prst="rect"/>
          <a:solidFill>
            <a:schemeClr val="folHlink"/>
          </a:solidFill>
          <a:ln>
            <a:noFill/>
          </a:ln>
        </p:spPr>
        <p:txBody>
          <a:bodyPr anchor="ctr" bIns="45720" lIns="91440" rIns="91440" tIns="45720" vert="horz" wrap="none"/>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algn="ctr" eaLnBrk="1" hangingPunct="1" latinLnBrk="1" lvl="0">
              <a:lnSpc>
                <a:spcPct val="100000"/>
              </a:lnSpc>
              <a:spcBef>
                <a:spcPct val="0"/>
              </a:spcBef>
              <a:buFontTx/>
              <a:buNone/>
            </a:pPr>
            <a:r>
              <a:rPr altLang="zh-CN" lang="en-US">
                <a:solidFill>
                  <a:srgbClr val="FFFF00"/>
                </a:solidFill>
                <a:ea typeface="宋体" pitchFamily="2" charset="-122"/>
              </a:rPr>
              <a:t>1</a:t>
            </a:r>
          </a:p>
        </p:txBody>
      </p:sp>
      <p:sp>
        <p:nvSpPr>
          <p:cNvPr id="1048791" name=""/>
          <p:cNvSpPr/>
          <p:nvPr/>
        </p:nvSpPr>
        <p:spPr>
          <a:xfrm rot="0">
            <a:off x="3249612" y="4879975"/>
            <a:ext cx="498475" cy="471487"/>
          </a:xfrm>
          <a:prstGeom prst="rect"/>
          <a:solidFill>
            <a:schemeClr val="folHlink"/>
          </a:solidFill>
          <a:ln>
            <a:noFill/>
          </a:ln>
        </p:spPr>
        <p:txBody>
          <a:bodyPr anchor="ctr" bIns="45720" lIns="91440" rIns="91440" tIns="45720" vert="horz" wrap="none"/>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algn="ctr" eaLnBrk="1" hangingPunct="1" latinLnBrk="1" lvl="0">
              <a:lnSpc>
                <a:spcPct val="100000"/>
              </a:lnSpc>
              <a:spcBef>
                <a:spcPct val="0"/>
              </a:spcBef>
              <a:buFontTx/>
              <a:buNone/>
            </a:pPr>
            <a:r>
              <a:rPr altLang="zh-CN" lang="en-US">
                <a:solidFill>
                  <a:srgbClr val="FFFF00"/>
                </a:solidFill>
                <a:ea typeface="宋体" pitchFamily="2" charset="-122"/>
              </a:rPr>
              <a:t>9</a:t>
            </a:r>
          </a:p>
        </p:txBody>
      </p:sp>
      <p:sp>
        <p:nvSpPr>
          <p:cNvPr id="1048792" name=""/>
          <p:cNvSpPr/>
          <p:nvPr/>
        </p:nvSpPr>
        <p:spPr>
          <a:xfrm rot="0">
            <a:off x="4392612" y="4879975"/>
            <a:ext cx="498475" cy="471487"/>
          </a:xfrm>
          <a:prstGeom prst="rect"/>
          <a:solidFill>
            <a:schemeClr val="folHlink"/>
          </a:solidFill>
          <a:ln>
            <a:noFill/>
          </a:ln>
        </p:spPr>
        <p:txBody>
          <a:bodyPr anchor="ctr" bIns="45720" lIns="91440" rIns="91440" tIns="45720" vert="horz" wrap="none"/>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algn="ctr" eaLnBrk="1" hangingPunct="1" latinLnBrk="1" lvl="0">
              <a:lnSpc>
                <a:spcPct val="100000"/>
              </a:lnSpc>
              <a:spcBef>
                <a:spcPct val="0"/>
              </a:spcBef>
              <a:buFontTx/>
              <a:buNone/>
            </a:pPr>
            <a:r>
              <a:rPr altLang="zh-CN" lang="en-US">
                <a:solidFill>
                  <a:srgbClr val="FFFF00"/>
                </a:solidFill>
                <a:ea typeface="宋体" pitchFamily="2" charset="-122"/>
              </a:rPr>
              <a:t>2</a:t>
            </a:r>
          </a:p>
        </p:txBody>
      </p:sp>
      <p:sp>
        <p:nvSpPr>
          <p:cNvPr id="1048793" name=""/>
          <p:cNvSpPr/>
          <p:nvPr/>
        </p:nvSpPr>
        <p:spPr>
          <a:xfrm rot="0">
            <a:off x="2106612" y="5656262"/>
            <a:ext cx="498475" cy="471487"/>
          </a:xfrm>
          <a:prstGeom prst="rect"/>
          <a:solidFill>
            <a:schemeClr val="folHlink"/>
          </a:solidFill>
          <a:ln>
            <a:noFill/>
          </a:ln>
        </p:spPr>
        <p:txBody>
          <a:bodyPr anchor="ctr" bIns="45720" lIns="91440" rIns="91440" tIns="45720" vert="horz" wrap="none"/>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algn="ctr" eaLnBrk="1" hangingPunct="1" latinLnBrk="1" lvl="0">
              <a:lnSpc>
                <a:spcPct val="100000"/>
              </a:lnSpc>
              <a:spcBef>
                <a:spcPct val="0"/>
              </a:spcBef>
              <a:buFontTx/>
              <a:buNone/>
            </a:pPr>
            <a:r>
              <a:rPr altLang="zh-CN" lang="en-US">
                <a:solidFill>
                  <a:srgbClr val="FFFF00"/>
                </a:solidFill>
                <a:ea typeface="宋体" pitchFamily="2" charset="-122"/>
              </a:rPr>
              <a:t>7</a:t>
            </a:r>
          </a:p>
        </p:txBody>
      </p:sp>
      <p:sp>
        <p:nvSpPr>
          <p:cNvPr id="1048794" name=""/>
          <p:cNvSpPr/>
          <p:nvPr/>
        </p:nvSpPr>
        <p:spPr>
          <a:xfrm rot="0">
            <a:off x="3249612" y="5641975"/>
            <a:ext cx="498475" cy="471487"/>
          </a:xfrm>
          <a:prstGeom prst="rect"/>
          <a:solidFill>
            <a:schemeClr val="folHlink"/>
          </a:solidFill>
          <a:ln>
            <a:noFill/>
          </a:ln>
        </p:spPr>
        <p:txBody>
          <a:bodyPr anchor="ctr" bIns="45720" lIns="91440" rIns="91440" tIns="45720" vert="horz" wrap="none"/>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algn="ctr" eaLnBrk="1" hangingPunct="1" latinLnBrk="1" lvl="0">
              <a:lnSpc>
                <a:spcPct val="100000"/>
              </a:lnSpc>
              <a:spcBef>
                <a:spcPct val="0"/>
              </a:spcBef>
              <a:buFontTx/>
              <a:buNone/>
            </a:pPr>
            <a:r>
              <a:rPr altLang="zh-CN" lang="en-US">
                <a:solidFill>
                  <a:srgbClr val="FFFF00"/>
                </a:solidFill>
                <a:ea typeface="宋体" pitchFamily="2" charset="-122"/>
              </a:rPr>
              <a:t>4</a:t>
            </a:r>
          </a:p>
        </p:txBody>
      </p:sp>
      <p:sp>
        <p:nvSpPr>
          <p:cNvPr id="1048795" name=""/>
          <p:cNvSpPr/>
          <p:nvPr/>
        </p:nvSpPr>
        <p:spPr>
          <a:xfrm rot="0">
            <a:off x="4392612" y="5641975"/>
            <a:ext cx="498475" cy="471487"/>
          </a:xfrm>
          <a:prstGeom prst="rect"/>
          <a:solidFill>
            <a:schemeClr val="folHlink"/>
          </a:solidFill>
          <a:ln>
            <a:noFill/>
          </a:ln>
        </p:spPr>
        <p:txBody>
          <a:bodyPr anchor="ctr" bIns="45720" lIns="91440" rIns="91440" tIns="45720" vert="horz" wrap="none"/>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algn="ctr" eaLnBrk="1" hangingPunct="1" latinLnBrk="1" lvl="0">
              <a:lnSpc>
                <a:spcPct val="100000"/>
              </a:lnSpc>
              <a:spcBef>
                <a:spcPct val="0"/>
              </a:spcBef>
              <a:buFontTx/>
              <a:buNone/>
            </a:pPr>
            <a:r>
              <a:rPr altLang="zh-CN" lang="en-US">
                <a:solidFill>
                  <a:srgbClr val="FFFF00"/>
                </a:solidFill>
                <a:ea typeface="宋体" pitchFamily="2" charset="-122"/>
              </a:rPr>
              <a:t>10</a:t>
            </a:r>
          </a:p>
        </p:txBody>
      </p:sp>
      <p:sp>
        <p:nvSpPr>
          <p:cNvPr id="1048796" name=""/>
          <p:cNvSpPr/>
          <p:nvPr/>
        </p:nvSpPr>
        <p:spPr>
          <a:xfrm rot="0">
            <a:off x="5535612" y="5641975"/>
            <a:ext cx="498475" cy="471487"/>
          </a:xfrm>
          <a:prstGeom prst="rect"/>
          <a:solidFill>
            <a:schemeClr val="folHlink"/>
          </a:solidFill>
          <a:ln>
            <a:noFill/>
          </a:ln>
        </p:spPr>
        <p:txBody>
          <a:bodyPr anchor="ctr" bIns="45720" lIns="91440" rIns="91440" tIns="45720" vert="horz" wrap="none"/>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algn="ctr" eaLnBrk="1" hangingPunct="1" latinLnBrk="1" lvl="0">
              <a:lnSpc>
                <a:spcPct val="100000"/>
              </a:lnSpc>
              <a:spcBef>
                <a:spcPct val="0"/>
              </a:spcBef>
              <a:buFontTx/>
              <a:buNone/>
            </a:pPr>
            <a:r>
              <a:rPr altLang="zh-CN" lang="en-US">
                <a:solidFill>
                  <a:srgbClr val="FFFF00"/>
                </a:solidFill>
                <a:ea typeface="宋体" pitchFamily="2" charset="-122"/>
              </a:rPr>
              <a:t>5</a:t>
            </a:r>
          </a:p>
        </p:txBody>
      </p:sp>
      <p:sp>
        <p:nvSpPr>
          <p:cNvPr id="1048797" name=""/>
          <p:cNvSpPr/>
          <p:nvPr/>
        </p:nvSpPr>
        <p:spPr>
          <a:xfrm rot="0">
            <a:off x="5535612" y="4879975"/>
            <a:ext cx="498475" cy="471487"/>
          </a:xfrm>
          <a:prstGeom prst="rect"/>
          <a:solidFill>
            <a:schemeClr val="folHlink"/>
          </a:solidFill>
          <a:ln>
            <a:noFill/>
          </a:ln>
        </p:spPr>
        <p:txBody>
          <a:bodyPr anchor="ctr" bIns="45720" lIns="91440" rIns="91440" tIns="45720" vert="horz" wrap="none"/>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algn="ctr" eaLnBrk="1" hangingPunct="1" latinLnBrk="1" lvl="0">
              <a:lnSpc>
                <a:spcPct val="100000"/>
              </a:lnSpc>
              <a:spcBef>
                <a:spcPct val="0"/>
              </a:spcBef>
              <a:buFontTx/>
              <a:buNone/>
            </a:pPr>
            <a:r>
              <a:rPr altLang="zh-CN" lang="en-US">
                <a:solidFill>
                  <a:srgbClr val="FFFF00"/>
                </a:solidFill>
                <a:ea typeface="宋体" pitchFamily="2" charset="-122"/>
              </a:rPr>
              <a:t>8</a:t>
            </a:r>
          </a:p>
        </p:txBody>
      </p:sp>
      <p:sp>
        <p:nvSpPr>
          <p:cNvPr id="1048798" name=""/>
          <p:cNvSpPr/>
          <p:nvPr/>
        </p:nvSpPr>
        <p:spPr>
          <a:xfrm rot="0">
            <a:off x="2792412" y="4513262"/>
            <a:ext cx="498475" cy="442912"/>
          </a:xfrm>
          <a:prstGeom prst="rect"/>
          <a:noFill/>
          <a:ln>
            <a:noFill/>
          </a:ln>
        </p:spPr>
        <p:txBody>
          <a:bodyPr anchor="ctr" bIns="45720" lIns="91440" rIns="91440" tIns="45720" vert="horz" wrap="none"/>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algn="ctr" eaLnBrk="1" hangingPunct="1" latinLnBrk="1" lvl="0">
              <a:lnSpc>
                <a:spcPct val="100000"/>
              </a:lnSpc>
              <a:spcBef>
                <a:spcPct val="0"/>
              </a:spcBef>
              <a:buFontTx/>
              <a:buNone/>
            </a:pPr>
            <a:r>
              <a:rPr altLang="zh-CN" sz="2800" lang="en-US">
                <a:solidFill>
                  <a:srgbClr val="CC0000"/>
                </a:solidFill>
                <a:ea typeface="宋体" pitchFamily="2" charset="-122"/>
              </a:rPr>
              <a:t>3</a:t>
            </a:r>
          </a:p>
        </p:txBody>
      </p:sp>
      <p:sp>
        <p:nvSpPr>
          <p:cNvPr id="1048799" name=""/>
          <p:cNvSpPr/>
          <p:nvPr/>
        </p:nvSpPr>
        <p:spPr>
          <a:xfrm rot="0">
            <a:off x="5002212" y="3675062"/>
            <a:ext cx="498475" cy="471487"/>
          </a:xfrm>
          <a:prstGeom prst="rect"/>
          <a:noFill/>
          <a:ln>
            <a:noFill/>
          </a:ln>
        </p:spPr>
        <p:txBody>
          <a:bodyPr anchor="ctr" bIns="45720" lIns="91440" rIns="91440" tIns="45720" vert="horz" wrap="none"/>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algn="ctr" eaLnBrk="1" hangingPunct="1" latinLnBrk="1" lvl="0">
              <a:lnSpc>
                <a:spcPct val="100000"/>
              </a:lnSpc>
              <a:spcBef>
                <a:spcPct val="0"/>
              </a:spcBef>
              <a:buFontTx/>
              <a:buNone/>
            </a:pPr>
            <a:r>
              <a:rPr altLang="zh-CN" sz="2800" lang="en-US">
                <a:solidFill>
                  <a:srgbClr val="CC0000"/>
                </a:solidFill>
                <a:ea typeface="宋体" pitchFamily="2" charset="-122"/>
              </a:rPr>
              <a:t>4</a:t>
            </a:r>
          </a:p>
        </p:txBody>
      </p:sp>
      <p:sp>
        <p:nvSpPr>
          <p:cNvPr id="1048800" name=""/>
          <p:cNvSpPr/>
          <p:nvPr/>
        </p:nvSpPr>
        <p:spPr>
          <a:xfrm rot="0" flipH="1">
            <a:off x="2695575" y="3989387"/>
            <a:ext cx="0" cy="2332037"/>
          </a:xfrm>
          <a:prstGeom prst="line"/>
          <a:noFill/>
          <a:ln w="28575" cap="flat" cmpd="sng">
            <a:solidFill>
              <a:srgbClr val="A50021">
                <a:alpha val="100000"/>
              </a:srgbClr>
            </a:solidFill>
            <a:prstDash val="solid"/>
            <a:round/>
          </a:ln>
        </p:spPr>
      </p:sp>
      <p:sp>
        <p:nvSpPr>
          <p:cNvPr id="1048801" name=""/>
          <p:cNvSpPr/>
          <p:nvPr/>
        </p:nvSpPr>
        <p:spPr>
          <a:xfrm rot="0">
            <a:off x="5078412" y="4513262"/>
            <a:ext cx="422275" cy="442912"/>
          </a:xfrm>
          <a:prstGeom prst="rect"/>
          <a:noFill/>
          <a:ln>
            <a:noFill/>
          </a:ln>
        </p:spPr>
        <p:txBody>
          <a:bodyPr anchor="ctr" bIns="45720" lIns="91440" rIns="91440" tIns="45720" vert="horz" wrap="none"/>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algn="ctr" eaLnBrk="1" hangingPunct="1" latinLnBrk="1" lvl="0">
              <a:lnSpc>
                <a:spcPct val="100000"/>
              </a:lnSpc>
              <a:spcBef>
                <a:spcPct val="0"/>
              </a:spcBef>
              <a:buFontTx/>
              <a:buNone/>
            </a:pPr>
            <a:r>
              <a:rPr altLang="zh-CN" sz="2800" lang="en-US">
                <a:solidFill>
                  <a:srgbClr val="CC0000"/>
                </a:solidFill>
                <a:ea typeface="宋体" pitchFamily="2" charset="-122"/>
              </a:rPr>
              <a:t>1</a:t>
            </a:r>
          </a:p>
        </p:txBody>
      </p:sp>
      <p:sp>
        <p:nvSpPr>
          <p:cNvPr id="1048802" name=""/>
          <p:cNvSpPr/>
          <p:nvPr/>
        </p:nvSpPr>
        <p:spPr>
          <a:xfrm rot="0" flipV="1">
            <a:off x="2182812" y="4816475"/>
            <a:ext cx="4427537" cy="1587"/>
          </a:xfrm>
          <a:prstGeom prst="line"/>
          <a:noFill/>
          <a:ln w="28575" cap="flat" cmpd="sng">
            <a:solidFill>
              <a:srgbClr val="A50021">
                <a:alpha val="100000"/>
              </a:srgbClr>
            </a:solidFill>
            <a:prstDash val="solid"/>
            <a:round/>
          </a:ln>
        </p:spPr>
      </p:sp>
      <p:sp>
        <p:nvSpPr>
          <p:cNvPr id="1048803" name=""/>
          <p:cNvSpPr/>
          <p:nvPr/>
        </p:nvSpPr>
        <p:spPr>
          <a:xfrm rot="0">
            <a:off x="3894137" y="5337175"/>
            <a:ext cx="498475" cy="471487"/>
          </a:xfrm>
          <a:prstGeom prst="rect"/>
          <a:noFill/>
          <a:ln>
            <a:noFill/>
          </a:ln>
        </p:spPr>
        <p:txBody>
          <a:bodyPr anchor="ctr" bIns="45720" lIns="91440" rIns="91440" tIns="45720" vert="horz" wrap="none"/>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algn="ctr" eaLnBrk="1" hangingPunct="1" latinLnBrk="1" lvl="0">
              <a:lnSpc>
                <a:spcPct val="100000"/>
              </a:lnSpc>
              <a:spcBef>
                <a:spcPct val="0"/>
              </a:spcBef>
              <a:buFontTx/>
              <a:buNone/>
            </a:pPr>
            <a:r>
              <a:rPr altLang="zh-CN" sz="2800" lang="en-US">
                <a:solidFill>
                  <a:srgbClr val="CC0000"/>
                </a:solidFill>
                <a:ea typeface="宋体" pitchFamily="2" charset="-122"/>
              </a:rPr>
              <a:t>6</a:t>
            </a:r>
          </a:p>
        </p:txBody>
      </p:sp>
      <p:sp>
        <p:nvSpPr>
          <p:cNvPr id="1048804" name=""/>
          <p:cNvSpPr/>
          <p:nvPr/>
        </p:nvSpPr>
        <p:spPr>
          <a:xfrm rot="0">
            <a:off x="5002212" y="4008437"/>
            <a:ext cx="1587" cy="2292350"/>
          </a:xfrm>
          <a:prstGeom prst="line"/>
          <a:noFill/>
          <a:ln w="28575" cap="flat" cmpd="sng">
            <a:solidFill>
              <a:srgbClr val="A50021">
                <a:alpha val="100000"/>
              </a:srgbClr>
            </a:solidFill>
            <a:prstDash val="solid"/>
            <a:round/>
          </a:ln>
        </p:spPr>
      </p:sp>
      <p:sp>
        <p:nvSpPr>
          <p:cNvPr id="1048805" name=""/>
          <p:cNvSpPr/>
          <p:nvPr/>
        </p:nvSpPr>
        <p:spPr>
          <a:xfrm rot="0">
            <a:off x="6069012" y="5337175"/>
            <a:ext cx="498475" cy="471487"/>
          </a:xfrm>
          <a:prstGeom prst="rect"/>
          <a:noFill/>
          <a:ln>
            <a:noFill/>
          </a:ln>
        </p:spPr>
        <p:txBody>
          <a:bodyPr anchor="ctr" bIns="45720" lIns="91440" rIns="91440" tIns="45720" vert="horz" wrap="none"/>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algn="ctr" eaLnBrk="1" hangingPunct="1" latinLnBrk="1" lvl="0">
              <a:lnSpc>
                <a:spcPct val="100000"/>
              </a:lnSpc>
              <a:spcBef>
                <a:spcPct val="0"/>
              </a:spcBef>
              <a:buFontTx/>
              <a:buNone/>
            </a:pPr>
            <a:r>
              <a:rPr altLang="zh-CN" sz="2800" lang="en-US">
                <a:solidFill>
                  <a:srgbClr val="CC0000"/>
                </a:solidFill>
                <a:ea typeface="宋体" pitchFamily="2" charset="-122"/>
              </a:rPr>
              <a:t>3</a:t>
            </a:r>
          </a:p>
        </p:txBody>
      </p:sp>
      <p:sp>
        <p:nvSpPr>
          <p:cNvPr id="1048806" name=""/>
          <p:cNvSpPr/>
          <p:nvPr/>
        </p:nvSpPr>
        <p:spPr>
          <a:xfrm rot="0">
            <a:off x="3859212" y="3998912"/>
            <a:ext cx="1587" cy="2363787"/>
          </a:xfrm>
          <a:prstGeom prst="line"/>
          <a:noFill/>
          <a:ln w="28575" cap="flat" cmpd="sng">
            <a:solidFill>
              <a:srgbClr val="A50021">
                <a:alpha val="100000"/>
              </a:srgbClr>
            </a:solidFill>
            <a:prstDash val="solid"/>
            <a:round/>
          </a:ln>
        </p:spPr>
      </p:sp>
      <p:sp>
        <p:nvSpPr>
          <p:cNvPr id="1048807" name=""/>
          <p:cNvSpPr/>
          <p:nvPr/>
        </p:nvSpPr>
        <p:spPr>
          <a:xfrm rot="0">
            <a:off x="5992812" y="3675062"/>
            <a:ext cx="498475" cy="471487"/>
          </a:xfrm>
          <a:prstGeom prst="rect"/>
          <a:noFill/>
          <a:ln>
            <a:noFill/>
          </a:ln>
        </p:spPr>
        <p:txBody>
          <a:bodyPr anchor="ctr" bIns="45720" lIns="91440" rIns="91440" tIns="45720" vert="horz" wrap="none"/>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algn="ctr" eaLnBrk="1" hangingPunct="1" latinLnBrk="1" lvl="0">
              <a:lnSpc>
                <a:spcPct val="100000"/>
              </a:lnSpc>
              <a:spcBef>
                <a:spcPct val="0"/>
              </a:spcBef>
              <a:buFontTx/>
              <a:buNone/>
            </a:pPr>
            <a:r>
              <a:rPr altLang="zh-CN" sz="2800" lang="en-US">
                <a:solidFill>
                  <a:srgbClr val="CC0000"/>
                </a:solidFill>
                <a:ea typeface="宋体" pitchFamily="2" charset="-122"/>
              </a:rPr>
              <a:t>3</a:t>
            </a:r>
          </a:p>
        </p:txBody>
      </p:sp>
    </p:spTree>
  </p:cSld>
  <p:clrMapOvr>
    <a:masterClrMapping/>
  </p:clrMapOvr>
  <p:timing>
    <p:tnLst>
      <p:par>
        <p:cTn dur="indefinite" id="1" nodeType="tmRoot">
          <p:childTnLst>
            <p:seq concurrent="1" nextAc="seek">
              <p:cTn dur="indefinite" id="2" nodeType="mainSeq">
                <p:childTnLst>
                  <p:par>
                    <p:cTn fill="hold" id="3">
                      <p:stCondLst>
                        <p:cond delay="indefinite"/>
                        <p:cond evt="onBegin" delay="0">
                          <p:tn val="2"/>
                        </p:cond>
                      </p:stCondLst>
                      <p:childTnLst>
                        <p:par>
                          <p:cTn fill="hold" id="4">
                            <p:stCondLst>
                              <p:cond delay="0"/>
                            </p:stCondLst>
                            <p:childTnLst>
                              <p:par>
                                <p:cTn fill="hold" grpId="0" id="5" nodeType="afterEffect" presetClass="entr" presetID="1" presetSubtype="0">
                                  <p:stCondLst>
                                    <p:cond delay="0"/>
                                  </p:stCondLst>
                                  <p:childTnLst>
                                    <p:set>
                                      <p:cBhvr>
                                        <p:cTn dur="1" fill="hold" id="6">
                                          <p:stCondLst>
                                            <p:cond delay="499"/>
                                          </p:stCondLst>
                                        </p:cTn>
                                        <p:tgtEl>
                                          <p:spTgt spid="1048797"/>
                                        </p:tgtEl>
                                        <p:attrNameLst>
                                          <p:attrName>style.visibility</p:attrName>
                                        </p:attrNameLst>
                                      </p:cBhvr>
                                      <p:to>
                                        <p:strVal val="visible"/>
                                      </p:to>
                                    </p:set>
                                  </p:childTnLst>
                                </p:cTn>
                              </p:par>
                            </p:childTnLst>
                          </p:cTn>
                        </p:par>
                      </p:childTnLst>
                    </p:cTn>
                  </p:par>
                  <p:par>
                    <p:cTn fill="hold" id="7">
                      <p:stCondLst>
                        <p:cond delay="indefinite"/>
                      </p:stCondLst>
                      <p:childTnLst>
                        <p:par>
                          <p:cTn fill="hold" id="8">
                            <p:stCondLst>
                              <p:cond delay="0"/>
                            </p:stCondLst>
                            <p:childTnLst>
                              <p:par>
                                <p:cTn fill="hold" grpId="0" id="9" nodeType="clickEffect" presetClass="entr" presetID="1" presetSubtype="0">
                                  <p:stCondLst>
                                    <p:cond delay="0"/>
                                  </p:stCondLst>
                                  <p:childTnLst>
                                    <p:set>
                                      <p:cBhvr>
                                        <p:cTn dur="1" fill="hold" id="10">
                                          <p:stCondLst>
                                            <p:cond delay="499"/>
                                          </p:stCondLst>
                                        </p:cTn>
                                        <p:tgtEl>
                                          <p:spTgt spid="1048798"/>
                                        </p:tgtEl>
                                        <p:attrNameLst>
                                          <p:attrName>style.visibility</p:attrName>
                                        </p:attrNameLst>
                                      </p:cBhvr>
                                      <p:to>
                                        <p:strVal val="visible"/>
                                      </p:to>
                                    </p:set>
                                  </p:childTnLst>
                                </p:cTn>
                              </p:par>
                            </p:childTnLst>
                          </p:cTn>
                        </p:par>
                      </p:childTnLst>
                    </p:cTn>
                  </p:par>
                  <p:par>
                    <p:cTn fill="hold" id="11">
                      <p:stCondLst>
                        <p:cond delay="indefinite"/>
                      </p:stCondLst>
                      <p:childTnLst>
                        <p:par>
                          <p:cTn fill="hold" id="12">
                            <p:stCondLst>
                              <p:cond delay="0"/>
                            </p:stCondLst>
                            <p:childTnLst>
                              <p:par>
                                <p:cTn fill="hold" id="13" nodeType="clickEffect" presetClass="entr" presetID="17" presetSubtype="1">
                                  <p:stCondLst>
                                    <p:cond delay="0"/>
                                  </p:stCondLst>
                                  <p:childTnLst>
                                    <p:set>
                                      <p:cBhvr>
                                        <p:cTn dur="1" fill="hold" id="14">
                                          <p:stCondLst>
                                            <p:cond delay="0"/>
                                          </p:stCondLst>
                                        </p:cTn>
                                        <p:tgtEl>
                                          <p:spTgt spid="1048800"/>
                                        </p:tgtEl>
                                        <p:attrNameLst>
                                          <p:attrName>style.visibility</p:attrName>
                                        </p:attrNameLst>
                                      </p:cBhvr>
                                      <p:to>
                                        <p:strVal val="visible"/>
                                      </p:to>
                                    </p:set>
                                    <p:anim calcmode="lin" valueType="num">
                                      <p:cBhvr>
                                        <p:cTn dur="500" fill="hold" id="15"/>
                                        <p:tgtEl>
                                          <p:spTgt spid="1048800"/>
                                        </p:tgtEl>
                                        <p:attrNameLst>
                                          <p:attrName>ppt_x</p:attrName>
                                        </p:attrNameLst>
                                      </p:cBhvr>
                                      <p:tavLst>
                                        <p:tav tm="0">
                                          <p:val>
                                            <p:strVal val="#ppt_x"/>
                                          </p:val>
                                        </p:tav>
                                        <p:tav tm="100000">
                                          <p:val>
                                            <p:strVal val="#ppt_x"/>
                                          </p:val>
                                        </p:tav>
                                      </p:tavLst>
                                    </p:anim>
                                    <p:anim calcmode="lin" valueType="num">
                                      <p:cBhvr>
                                        <p:cTn dur="500" fill="hold" id="16"/>
                                        <p:tgtEl>
                                          <p:spTgt spid="1048800"/>
                                        </p:tgtEl>
                                        <p:attrNameLst>
                                          <p:attrName>ppt_y</p:attrName>
                                        </p:attrNameLst>
                                      </p:cBhvr>
                                      <p:tavLst>
                                        <p:tav tm="0">
                                          <p:val>
                                            <p:strVal val="#ppt_y-#ppt_h/2"/>
                                          </p:val>
                                        </p:tav>
                                        <p:tav tm="100000">
                                          <p:val>
                                            <p:strVal val="#ppt_y"/>
                                          </p:val>
                                        </p:tav>
                                      </p:tavLst>
                                    </p:anim>
                                    <p:anim calcmode="lin" valueType="num">
                                      <p:cBhvr>
                                        <p:cTn dur="500" fill="hold" id="17"/>
                                        <p:tgtEl>
                                          <p:spTgt spid="1048800"/>
                                        </p:tgtEl>
                                        <p:attrNameLst>
                                          <p:attrName>ppt_w</p:attrName>
                                        </p:attrNameLst>
                                      </p:cBhvr>
                                      <p:tavLst>
                                        <p:tav tm="0">
                                          <p:val>
                                            <p:strVal val="#ppt_w"/>
                                          </p:val>
                                        </p:tav>
                                        <p:tav tm="100000">
                                          <p:val>
                                            <p:strVal val="#ppt_w"/>
                                          </p:val>
                                        </p:tav>
                                      </p:tavLst>
                                    </p:anim>
                                    <p:anim calcmode="lin" valueType="num">
                                      <p:cBhvr>
                                        <p:cTn dur="500" fill="hold" id="18"/>
                                        <p:tgtEl>
                                          <p:spTgt spid="1048800"/>
                                        </p:tgtEl>
                                        <p:attrNameLst>
                                          <p:attrName>ppt_h</p:attrName>
                                        </p:attrNameLst>
                                      </p:cBhvr>
                                      <p:tavLst>
                                        <p:tav tm="0">
                                          <p:val>
                                            <p:fltVal val="0.0"/>
                                          </p:val>
                                        </p:tav>
                                        <p:tav tm="100000">
                                          <p:val>
                                            <p:strVal val="#ppt_h"/>
                                          </p:val>
                                        </p:tav>
                                      </p:tavLst>
                                    </p:anim>
                                  </p:childTnLst>
                                </p:cTn>
                              </p:par>
                            </p:childTnLst>
                          </p:cTn>
                        </p:par>
                      </p:childTnLst>
                    </p:cTn>
                  </p:par>
                  <p:par>
                    <p:cTn fill="hold" id="19">
                      <p:stCondLst>
                        <p:cond delay="indefinite"/>
                      </p:stCondLst>
                      <p:childTnLst>
                        <p:par>
                          <p:cTn fill="hold" id="20">
                            <p:stCondLst>
                              <p:cond delay="0"/>
                            </p:stCondLst>
                            <p:childTnLst>
                              <p:par>
                                <p:cTn fill="hold" grpId="0" id="21" nodeType="clickEffect" presetClass="entr" presetID="1" presetSubtype="0">
                                  <p:stCondLst>
                                    <p:cond delay="0"/>
                                  </p:stCondLst>
                                  <p:childTnLst>
                                    <p:set>
                                      <p:cBhvr>
                                        <p:cTn dur="1" fill="hold" id="22">
                                          <p:stCondLst>
                                            <p:cond delay="499"/>
                                          </p:stCondLst>
                                        </p:cTn>
                                        <p:tgtEl>
                                          <p:spTgt spid="1048801"/>
                                        </p:tgtEl>
                                        <p:attrNameLst>
                                          <p:attrName>style.visibility</p:attrName>
                                        </p:attrNameLst>
                                      </p:cBhvr>
                                      <p:to>
                                        <p:strVal val="visible"/>
                                      </p:to>
                                    </p:set>
                                  </p:childTnLst>
                                </p:cTn>
                              </p:par>
                            </p:childTnLst>
                          </p:cTn>
                        </p:par>
                      </p:childTnLst>
                    </p:cTn>
                  </p:par>
                  <p:par>
                    <p:cTn fill="hold" id="23">
                      <p:stCondLst>
                        <p:cond delay="indefinite"/>
                      </p:stCondLst>
                      <p:childTnLst>
                        <p:par>
                          <p:cTn fill="hold" id="24">
                            <p:stCondLst>
                              <p:cond delay="0"/>
                            </p:stCondLst>
                            <p:childTnLst>
                              <p:par>
                                <p:cTn fill="hold" id="25" nodeType="clickEffect" presetClass="entr" presetID="17" presetSubtype="8">
                                  <p:stCondLst>
                                    <p:cond delay="0"/>
                                  </p:stCondLst>
                                  <p:childTnLst>
                                    <p:set>
                                      <p:cBhvr>
                                        <p:cTn dur="1" fill="hold" id="26">
                                          <p:stCondLst>
                                            <p:cond delay="0"/>
                                          </p:stCondLst>
                                        </p:cTn>
                                        <p:tgtEl>
                                          <p:spTgt spid="1048802"/>
                                        </p:tgtEl>
                                        <p:attrNameLst>
                                          <p:attrName>style.visibility</p:attrName>
                                        </p:attrNameLst>
                                      </p:cBhvr>
                                      <p:to>
                                        <p:strVal val="visible"/>
                                      </p:to>
                                    </p:set>
                                    <p:anim calcmode="lin" valueType="num">
                                      <p:cBhvr>
                                        <p:cTn dur="500" fill="hold" id="27"/>
                                        <p:tgtEl>
                                          <p:spTgt spid="1048802"/>
                                        </p:tgtEl>
                                        <p:attrNameLst>
                                          <p:attrName>ppt_x</p:attrName>
                                        </p:attrNameLst>
                                      </p:cBhvr>
                                      <p:tavLst>
                                        <p:tav tm="0">
                                          <p:val>
                                            <p:strVal val="#ppt_x-#ppt_w/2"/>
                                          </p:val>
                                        </p:tav>
                                        <p:tav tm="100000">
                                          <p:val>
                                            <p:strVal val="#ppt_x"/>
                                          </p:val>
                                        </p:tav>
                                      </p:tavLst>
                                    </p:anim>
                                    <p:anim calcmode="lin" valueType="num">
                                      <p:cBhvr>
                                        <p:cTn dur="500" fill="hold" id="28"/>
                                        <p:tgtEl>
                                          <p:spTgt spid="1048802"/>
                                        </p:tgtEl>
                                        <p:attrNameLst>
                                          <p:attrName>ppt_y</p:attrName>
                                        </p:attrNameLst>
                                      </p:cBhvr>
                                      <p:tavLst>
                                        <p:tav tm="0">
                                          <p:val>
                                            <p:strVal val="#ppt_y"/>
                                          </p:val>
                                        </p:tav>
                                        <p:tav tm="100000">
                                          <p:val>
                                            <p:strVal val="#ppt_y"/>
                                          </p:val>
                                        </p:tav>
                                      </p:tavLst>
                                    </p:anim>
                                    <p:anim calcmode="lin" valueType="num">
                                      <p:cBhvr>
                                        <p:cTn dur="500" fill="hold" id="29"/>
                                        <p:tgtEl>
                                          <p:spTgt spid="1048802"/>
                                        </p:tgtEl>
                                        <p:attrNameLst>
                                          <p:attrName>ppt_w</p:attrName>
                                        </p:attrNameLst>
                                      </p:cBhvr>
                                      <p:tavLst>
                                        <p:tav tm="0">
                                          <p:val>
                                            <p:fltVal val="0.0"/>
                                          </p:val>
                                        </p:tav>
                                        <p:tav tm="100000">
                                          <p:val>
                                            <p:strVal val="#ppt_w"/>
                                          </p:val>
                                        </p:tav>
                                      </p:tavLst>
                                    </p:anim>
                                    <p:anim calcmode="lin" valueType="num">
                                      <p:cBhvr>
                                        <p:cTn dur="500" fill="hold" id="30"/>
                                        <p:tgtEl>
                                          <p:spTgt spid="1048802"/>
                                        </p:tgtEl>
                                        <p:attrNameLst>
                                          <p:attrName>ppt_h</p:attrName>
                                        </p:attrNameLst>
                                      </p:cBhvr>
                                      <p:tavLst>
                                        <p:tav tm="0">
                                          <p:val>
                                            <p:strVal val="#ppt_h"/>
                                          </p:val>
                                        </p:tav>
                                        <p:tav tm="100000">
                                          <p:val>
                                            <p:strVal val="#ppt_h"/>
                                          </p:val>
                                        </p:tav>
                                      </p:tavLst>
                                    </p:anim>
                                  </p:childTnLst>
                                </p:cTn>
                              </p:par>
                            </p:childTnLst>
                          </p:cTn>
                        </p:par>
                      </p:childTnLst>
                    </p:cTn>
                  </p:par>
                  <p:par>
                    <p:cTn fill="hold" id="31">
                      <p:stCondLst>
                        <p:cond delay="indefinite"/>
                      </p:stCondLst>
                      <p:childTnLst>
                        <p:par>
                          <p:cTn fill="hold" id="32">
                            <p:stCondLst>
                              <p:cond delay="0"/>
                            </p:stCondLst>
                            <p:childTnLst>
                              <p:par>
                                <p:cTn fill="hold" grpId="0" id="33" nodeType="clickEffect" presetClass="entr" presetID="1" presetSubtype="0">
                                  <p:stCondLst>
                                    <p:cond delay="0"/>
                                  </p:stCondLst>
                                  <p:childTnLst>
                                    <p:set>
                                      <p:cBhvr>
                                        <p:cTn dur="1" fill="hold" id="34">
                                          <p:stCondLst>
                                            <p:cond delay="499"/>
                                          </p:stCondLst>
                                        </p:cTn>
                                        <p:tgtEl>
                                          <p:spTgt spid="1048799"/>
                                        </p:tgtEl>
                                        <p:attrNameLst>
                                          <p:attrName>style.visibility</p:attrName>
                                        </p:attrNameLst>
                                      </p:cBhvr>
                                      <p:to>
                                        <p:strVal val="visible"/>
                                      </p:to>
                                    </p:set>
                                  </p:childTnLst>
                                </p:cTn>
                              </p:par>
                            </p:childTnLst>
                          </p:cTn>
                        </p:par>
                      </p:childTnLst>
                    </p:cTn>
                  </p:par>
                  <p:par>
                    <p:cTn fill="hold" id="35">
                      <p:stCondLst>
                        <p:cond delay="indefinite"/>
                      </p:stCondLst>
                      <p:childTnLst>
                        <p:par>
                          <p:cTn fill="hold" id="36">
                            <p:stCondLst>
                              <p:cond delay="0"/>
                            </p:stCondLst>
                            <p:childTnLst>
                              <p:par>
                                <p:cTn fill="hold" id="37" nodeType="clickEffect" presetClass="entr" presetID="17" presetSubtype="1">
                                  <p:stCondLst>
                                    <p:cond delay="0"/>
                                  </p:stCondLst>
                                  <p:childTnLst>
                                    <p:set>
                                      <p:cBhvr>
                                        <p:cTn dur="1" fill="hold" id="38">
                                          <p:stCondLst>
                                            <p:cond delay="0"/>
                                          </p:stCondLst>
                                        </p:cTn>
                                        <p:tgtEl>
                                          <p:spTgt spid="1048804"/>
                                        </p:tgtEl>
                                        <p:attrNameLst>
                                          <p:attrName>style.visibility</p:attrName>
                                        </p:attrNameLst>
                                      </p:cBhvr>
                                      <p:to>
                                        <p:strVal val="visible"/>
                                      </p:to>
                                    </p:set>
                                    <p:anim calcmode="lin" valueType="num">
                                      <p:cBhvr>
                                        <p:cTn dur="500" fill="hold" id="39"/>
                                        <p:tgtEl>
                                          <p:spTgt spid="1048804"/>
                                        </p:tgtEl>
                                        <p:attrNameLst>
                                          <p:attrName>ppt_x</p:attrName>
                                        </p:attrNameLst>
                                      </p:cBhvr>
                                      <p:tavLst>
                                        <p:tav tm="0">
                                          <p:val>
                                            <p:strVal val="#ppt_x"/>
                                          </p:val>
                                        </p:tav>
                                        <p:tav tm="100000">
                                          <p:val>
                                            <p:strVal val="#ppt_x"/>
                                          </p:val>
                                        </p:tav>
                                      </p:tavLst>
                                    </p:anim>
                                    <p:anim calcmode="lin" valueType="num">
                                      <p:cBhvr>
                                        <p:cTn dur="500" fill="hold" id="40"/>
                                        <p:tgtEl>
                                          <p:spTgt spid="1048804"/>
                                        </p:tgtEl>
                                        <p:attrNameLst>
                                          <p:attrName>ppt_y</p:attrName>
                                        </p:attrNameLst>
                                      </p:cBhvr>
                                      <p:tavLst>
                                        <p:tav tm="0">
                                          <p:val>
                                            <p:strVal val="#ppt_y-#ppt_h/2"/>
                                          </p:val>
                                        </p:tav>
                                        <p:tav tm="100000">
                                          <p:val>
                                            <p:strVal val="#ppt_y"/>
                                          </p:val>
                                        </p:tav>
                                      </p:tavLst>
                                    </p:anim>
                                    <p:anim calcmode="lin" valueType="num">
                                      <p:cBhvr>
                                        <p:cTn dur="500" fill="hold" id="41"/>
                                        <p:tgtEl>
                                          <p:spTgt spid="1048804"/>
                                        </p:tgtEl>
                                        <p:attrNameLst>
                                          <p:attrName>ppt_w</p:attrName>
                                        </p:attrNameLst>
                                      </p:cBhvr>
                                      <p:tavLst>
                                        <p:tav tm="0">
                                          <p:val>
                                            <p:strVal val="#ppt_w"/>
                                          </p:val>
                                        </p:tav>
                                        <p:tav tm="100000">
                                          <p:val>
                                            <p:strVal val="#ppt_w"/>
                                          </p:val>
                                        </p:tav>
                                      </p:tavLst>
                                    </p:anim>
                                    <p:anim calcmode="lin" valueType="num">
                                      <p:cBhvr>
                                        <p:cTn dur="500" fill="hold" id="42"/>
                                        <p:tgtEl>
                                          <p:spTgt spid="1048804"/>
                                        </p:tgtEl>
                                        <p:attrNameLst>
                                          <p:attrName>ppt_h</p:attrName>
                                        </p:attrNameLst>
                                      </p:cBhvr>
                                      <p:tavLst>
                                        <p:tav tm="0">
                                          <p:val>
                                            <p:fltVal val="0.0"/>
                                          </p:val>
                                        </p:tav>
                                        <p:tav tm="100000">
                                          <p:val>
                                            <p:strVal val="#ppt_h"/>
                                          </p:val>
                                        </p:tav>
                                      </p:tavLst>
                                    </p:anim>
                                  </p:childTnLst>
                                </p:cTn>
                              </p:par>
                            </p:childTnLst>
                          </p:cTn>
                        </p:par>
                      </p:childTnLst>
                    </p:cTn>
                  </p:par>
                  <p:par>
                    <p:cTn fill="hold" id="43">
                      <p:stCondLst>
                        <p:cond delay="indefinite"/>
                      </p:stCondLst>
                      <p:childTnLst>
                        <p:par>
                          <p:cTn fill="hold" id="44">
                            <p:stCondLst>
                              <p:cond delay="0"/>
                            </p:stCondLst>
                            <p:childTnLst>
                              <p:par>
                                <p:cTn fill="hold" grpId="0" id="45" nodeType="clickEffect" presetClass="entr" presetID="1" presetSubtype="0">
                                  <p:stCondLst>
                                    <p:cond delay="0"/>
                                  </p:stCondLst>
                                  <p:childTnLst>
                                    <p:set>
                                      <p:cBhvr>
                                        <p:cTn dur="1" fill="hold" id="46">
                                          <p:stCondLst>
                                            <p:cond delay="499"/>
                                          </p:stCondLst>
                                        </p:cTn>
                                        <p:tgtEl>
                                          <p:spTgt spid="1048803"/>
                                        </p:tgtEl>
                                        <p:attrNameLst>
                                          <p:attrName>style.visibility</p:attrName>
                                        </p:attrNameLst>
                                      </p:cBhvr>
                                      <p:to>
                                        <p:strVal val="visible"/>
                                      </p:to>
                                    </p:set>
                                  </p:childTnLst>
                                </p:cTn>
                              </p:par>
                            </p:childTnLst>
                          </p:cTn>
                        </p:par>
                      </p:childTnLst>
                    </p:cTn>
                  </p:par>
                  <p:par>
                    <p:cTn fill="hold" id="47">
                      <p:stCondLst>
                        <p:cond delay="indefinite"/>
                      </p:stCondLst>
                      <p:childTnLst>
                        <p:par>
                          <p:cTn fill="hold" id="48">
                            <p:stCondLst>
                              <p:cond delay="0"/>
                            </p:stCondLst>
                            <p:childTnLst>
                              <p:par>
                                <p:cTn fill="hold" id="49" nodeType="clickEffect" presetClass="entr" presetID="17" presetSubtype="1">
                                  <p:stCondLst>
                                    <p:cond delay="0"/>
                                  </p:stCondLst>
                                  <p:childTnLst>
                                    <p:set>
                                      <p:cBhvr>
                                        <p:cTn dur="1" fill="hold" id="50">
                                          <p:stCondLst>
                                            <p:cond delay="0"/>
                                          </p:stCondLst>
                                        </p:cTn>
                                        <p:tgtEl>
                                          <p:spTgt spid="1048806"/>
                                        </p:tgtEl>
                                        <p:attrNameLst>
                                          <p:attrName>style.visibility</p:attrName>
                                        </p:attrNameLst>
                                      </p:cBhvr>
                                      <p:to>
                                        <p:strVal val="visible"/>
                                      </p:to>
                                    </p:set>
                                    <p:anim calcmode="lin" valueType="num">
                                      <p:cBhvr>
                                        <p:cTn dur="500" fill="hold" id="51"/>
                                        <p:tgtEl>
                                          <p:spTgt spid="1048806"/>
                                        </p:tgtEl>
                                        <p:attrNameLst>
                                          <p:attrName>ppt_x</p:attrName>
                                        </p:attrNameLst>
                                      </p:cBhvr>
                                      <p:tavLst>
                                        <p:tav tm="0">
                                          <p:val>
                                            <p:strVal val="#ppt_x"/>
                                          </p:val>
                                        </p:tav>
                                        <p:tav tm="100000">
                                          <p:val>
                                            <p:strVal val="#ppt_x"/>
                                          </p:val>
                                        </p:tav>
                                      </p:tavLst>
                                    </p:anim>
                                    <p:anim calcmode="lin" valueType="num">
                                      <p:cBhvr>
                                        <p:cTn dur="500" fill="hold" id="52"/>
                                        <p:tgtEl>
                                          <p:spTgt spid="1048806"/>
                                        </p:tgtEl>
                                        <p:attrNameLst>
                                          <p:attrName>ppt_y</p:attrName>
                                        </p:attrNameLst>
                                      </p:cBhvr>
                                      <p:tavLst>
                                        <p:tav tm="0">
                                          <p:val>
                                            <p:strVal val="#ppt_y-#ppt_h/2"/>
                                          </p:val>
                                        </p:tav>
                                        <p:tav tm="100000">
                                          <p:val>
                                            <p:strVal val="#ppt_y"/>
                                          </p:val>
                                        </p:tav>
                                      </p:tavLst>
                                    </p:anim>
                                    <p:anim calcmode="lin" valueType="num">
                                      <p:cBhvr>
                                        <p:cTn dur="500" fill="hold" id="53"/>
                                        <p:tgtEl>
                                          <p:spTgt spid="1048806"/>
                                        </p:tgtEl>
                                        <p:attrNameLst>
                                          <p:attrName>ppt_w</p:attrName>
                                        </p:attrNameLst>
                                      </p:cBhvr>
                                      <p:tavLst>
                                        <p:tav tm="0">
                                          <p:val>
                                            <p:strVal val="#ppt_w"/>
                                          </p:val>
                                        </p:tav>
                                        <p:tav tm="100000">
                                          <p:val>
                                            <p:strVal val="#ppt_w"/>
                                          </p:val>
                                        </p:tav>
                                      </p:tavLst>
                                    </p:anim>
                                    <p:anim calcmode="lin" valueType="num">
                                      <p:cBhvr>
                                        <p:cTn dur="500" fill="hold" id="54"/>
                                        <p:tgtEl>
                                          <p:spTgt spid="1048806"/>
                                        </p:tgtEl>
                                        <p:attrNameLst>
                                          <p:attrName>ppt_h</p:attrName>
                                        </p:attrNameLst>
                                      </p:cBhvr>
                                      <p:tavLst>
                                        <p:tav tm="0">
                                          <p:val>
                                            <p:fltVal val="0.0"/>
                                          </p:val>
                                        </p:tav>
                                        <p:tav tm="100000">
                                          <p:val>
                                            <p:strVal val="#ppt_h"/>
                                          </p:val>
                                        </p:tav>
                                      </p:tavLst>
                                    </p:anim>
                                  </p:childTnLst>
                                </p:cTn>
                              </p:par>
                            </p:childTnLst>
                          </p:cTn>
                        </p:par>
                      </p:childTnLst>
                    </p:cTn>
                  </p:par>
                  <p:par>
                    <p:cTn fill="hold" id="55">
                      <p:stCondLst>
                        <p:cond delay="indefinite"/>
                      </p:stCondLst>
                      <p:childTnLst>
                        <p:par>
                          <p:cTn fill="hold" id="56">
                            <p:stCondLst>
                              <p:cond delay="0"/>
                            </p:stCondLst>
                            <p:childTnLst>
                              <p:par>
                                <p:cTn fill="hold" grpId="0" id="57" nodeType="clickEffect" presetClass="entr" presetID="1" presetSubtype="0">
                                  <p:stCondLst>
                                    <p:cond delay="0"/>
                                  </p:stCondLst>
                                  <p:childTnLst>
                                    <p:set>
                                      <p:cBhvr>
                                        <p:cTn dur="1" fill="hold" id="58">
                                          <p:stCondLst>
                                            <p:cond delay="499"/>
                                          </p:stCondLst>
                                        </p:cTn>
                                        <p:tgtEl>
                                          <p:spTgt spid="1048805"/>
                                        </p:tgtEl>
                                        <p:attrNameLst>
                                          <p:attrName>style.visibility</p:attrName>
                                        </p:attrNameLst>
                                      </p:cBhvr>
                                      <p:to>
                                        <p:strVal val="visible"/>
                                      </p:to>
                                    </p:set>
                                  </p:childTnLst>
                                </p:cTn>
                              </p:par>
                            </p:childTnLst>
                          </p:cTn>
                        </p:par>
                      </p:childTnLst>
                    </p:cTn>
                  </p:par>
                  <p:par>
                    <p:cTn fill="hold" id="59">
                      <p:stCondLst>
                        <p:cond delay="indefinite"/>
                      </p:stCondLst>
                      <p:childTnLst>
                        <p:par>
                          <p:cTn fill="hold" id="60">
                            <p:stCondLst>
                              <p:cond delay="0"/>
                            </p:stCondLst>
                            <p:childTnLst>
                              <p:par>
                                <p:cTn fill="hold" grpId="0" id="61" nodeType="clickEffect" presetClass="entr" presetID="1" presetSubtype="0">
                                  <p:stCondLst>
                                    <p:cond delay="0"/>
                                  </p:stCondLst>
                                  <p:childTnLst>
                                    <p:set>
                                      <p:cBhvr>
                                        <p:cTn dur="1" fill="hold" id="62">
                                          <p:stCondLst>
                                            <p:cond delay="499"/>
                                          </p:stCondLst>
                                        </p:cTn>
                                        <p:tgtEl>
                                          <p:spTgt spid="104880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797" grpId="0" uiExpand="0" build="whole" animBg="1"/>
      <p:bldP spid="1048798" grpId="0" uiExpand="0" build="whole"/>
      <p:bldP spid="1048799" grpId="0" uiExpand="0" build="whole"/>
      <p:bldP spid="1048801" grpId="0" uiExpand="0" build="whole"/>
      <p:bldP spid="1048803" grpId="0" uiExpand="0" build="whole"/>
      <p:bldP spid="1048805" grpId="0" uiExpand="0" build="whole"/>
      <p:bldP spid="1048807" grpId="0" uiExpand="0" build="whole"/>
    </p:bldLst>
  </p:timing>
</p:sld>
</file>

<file path=ppt/slides/slide80.xml><?xml version="1.0" encoding="utf-8"?>
<p:sld xmlns:a="http://schemas.openxmlformats.org/drawingml/2006/main" xmlns:r="http://schemas.openxmlformats.org/officeDocument/2006/relationships" xmlns:p="http://schemas.openxmlformats.org/presentationml/2006/main" showMasterSp="1">
  <p:cSld>
    <p:spTree>
      <p:nvGrpSpPr>
        <p:cNvPr id="250" name=""/>
        <p:cNvGrpSpPr/>
        <p:nvPr/>
      </p:nvGrpSpPr>
      <p:grpSpPr>
        <a:xfrm rot="0">
          <a:off x="0" y="0"/>
          <a:ext cx="0" cy="0"/>
          <a:chOff x="0" y="0"/>
          <a:chExt cx="0" cy="0"/>
        </a:xfrm>
      </p:grpSpPr>
      <p:sp>
        <p:nvSpPr>
          <p:cNvPr id="1050918" name="" descr="Large confetti"/>
          <p:cNvSpPr/>
          <p:nvPr>
            <p:ph type="title" sz="full" idx="0"/>
          </p:nvPr>
        </p:nvSpPr>
        <p:spPr>
          <a:xfrm rot="0">
            <a:off x="179387" y="115887"/>
            <a:ext cx="7345362" cy="7112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1" sz="3400" i="0" u="none">
                <a:solidFill>
                  <a:srgbClr val="003300"/>
                </a:solidFill>
                <a:latin typeface="Times New Roman" pitchFamily="18" charset="0"/>
                <a:ea typeface="宋体" pitchFamily="2" charset="-122"/>
                <a:sym typeface="Times New Roman" pitchFamily="18" charset="0"/>
              </a:defRPr>
            </a:lvl1pPr>
          </a:lstStyle>
          <a:p>
            <a:pPr eaLnBrk="1" hangingPunct="1" latinLnBrk="1" lvl="0"/>
            <a:r>
              <a:rPr altLang="en-US" lang="zh-CN">
                <a:effectLst>
                  <a:outerShdw algn="tl" blurRad="38100" dir="2700000" dist="38100">
                    <a:srgbClr val="C0C0C0"/>
                  </a:outerShdw>
                </a:effectLst>
              </a:rPr>
              <a:t>分配问题与匈牙利法</a:t>
            </a:r>
          </a:p>
        </p:txBody>
      </p:sp>
      <p:sp>
        <p:nvSpPr>
          <p:cNvPr id="1050919" name=""/>
          <p:cNvSpPr/>
          <p:nvPr>
            <p:ph type="body" sz="full" idx="1"/>
          </p:nvPr>
        </p:nvSpPr>
        <p:spPr>
          <a:xfrm rot="0">
            <a:off x="180975" y="1052512"/>
            <a:ext cx="8207375" cy="2520950"/>
          </a:xfrm>
          <a:prstGeom prst="rect"/>
          <a:noFill/>
          <a:ln>
            <a:noFill/>
          </a:ln>
        </p:spPr>
        <p:txBody>
          <a:bodyPr anchor="t" bIns="45720" lIns="91440" rIns="91440" tIns="45720" vert="horz"/>
          <a:lstStyle>
            <a:lvl1pPr algn="l" fontAlgn="base" indent="-342900" latinLnBrk="1" marL="342900" rtl="0">
              <a:lnSpc>
                <a:spcPct val="120000"/>
              </a:lnSpc>
              <a:spcBef>
                <a:spcPct val="15000"/>
              </a:spcBef>
              <a:spcAft>
                <a:spcPct val="0"/>
              </a:spcAft>
              <a:buSzPct val="85000"/>
              <a:buFontTx/>
              <a:buChar char="•"/>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285750" latinLnBrk="1" marL="830262" rtl="0">
              <a:lnSpc>
                <a:spcPct val="100000"/>
              </a:lnSpc>
              <a:spcBef>
                <a:spcPct val="20000"/>
              </a:spcBef>
              <a:spcAft>
                <a:spcPct val="0"/>
              </a:spcAft>
              <a:buClr>
                <a:schemeClr val="dk2"/>
              </a:buClr>
              <a:buSzPct val="70000"/>
              <a:buFont typeface="Wingdings" pitchFamily="2" charset="2"/>
              <a:buChar char="n"/>
              <a:defRPr baseline="0" b="1" sz="2600" i="0" u="none">
                <a:solidFill>
                  <a:srgbClr val="003300"/>
                </a:solidFill>
                <a:latin typeface="Times New Roman" pitchFamily="18" charset="0"/>
                <a:ea typeface="华文细黑" pitchFamily="2" charset="-122"/>
                <a:sym typeface="Times New Roman" pitchFamily="18" charset="0"/>
              </a:defRPr>
            </a:lvl2pPr>
            <a:lvl3pPr algn="l" fontAlgn="base" indent="-228600" latinLnBrk="1" marL="1238250" rtl="0">
              <a:lnSpc>
                <a:spcPct val="100000"/>
              </a:lnSpc>
              <a:spcBef>
                <a:spcPct val="20000"/>
              </a:spcBef>
              <a:spcAft>
                <a:spcPct val="0"/>
              </a:spcAft>
              <a:buSzPct val="70000"/>
              <a:buFont typeface="Wingdings" pitchFamily="2" charset="2"/>
              <a:buChar char="•"/>
              <a:defRPr baseline="0" b="1" sz="2400" i="0" u="none">
                <a:solidFill>
                  <a:srgbClr val="003300"/>
                </a:solidFill>
                <a:latin typeface="Times New Roman" pitchFamily="18" charset="0"/>
                <a:ea typeface="华文细黑" pitchFamily="2" charset="-122"/>
                <a:sym typeface="Times New Roman" pitchFamily="18" charset="0"/>
              </a:defRPr>
            </a:lvl3pPr>
            <a:lvl4pPr algn="l" fontAlgn="base" indent="-228600" latinLnBrk="1" marL="1646237" rtl="0">
              <a:lnSpc>
                <a:spcPct val="100000"/>
              </a:lnSpc>
              <a:spcBef>
                <a:spcPct val="20000"/>
              </a:spcBef>
              <a:spcAft>
                <a:spcPct val="0"/>
              </a:spcAft>
              <a:buSzPct val="70000"/>
              <a:buFont typeface="Wingdings" pitchFamily="2" charset="2"/>
              <a:buChar char="n"/>
              <a:defRPr baseline="0" b="0" sz="2000" i="0" u="none">
                <a:solidFill>
                  <a:schemeClr val="dk1"/>
                </a:solidFill>
                <a:latin typeface="Times New Roman" pitchFamily="18" charset="0"/>
                <a:ea typeface="宋体" pitchFamily="2" charset="-122"/>
                <a:sym typeface="Times New Roman" pitchFamily="18" charset="0"/>
              </a:defRPr>
            </a:lvl4pPr>
            <a:lvl5pPr algn="l" fontAlgn="base" indent="-228600" latinLnBrk="1" marL="2057400" rtl="0">
              <a:lnSpc>
                <a:spcPct val="100000"/>
              </a:lnSpc>
              <a:spcBef>
                <a:spcPct val="20000"/>
              </a:spcBef>
              <a:spcAft>
                <a:spcPct val="0"/>
              </a:spcAft>
              <a:buSzPct val="100000"/>
              <a:buFontTx/>
              <a:buChar char="•"/>
              <a:defRPr baseline="0" b="0" sz="2000" i="0" u="none">
                <a:solidFill>
                  <a:schemeClr val="dk1"/>
                </a:solidFill>
                <a:latin typeface="Times New Roman" pitchFamily="18" charset="0"/>
                <a:ea typeface="宋体" pitchFamily="2" charset="-122"/>
                <a:sym typeface="Times New Roman" pitchFamily="18" charset="0"/>
              </a:defRPr>
            </a:lvl5pPr>
          </a:lstStyle>
          <a:p>
            <a:pPr eaLnBrk="1" hangingPunct="1" indent="0" latinLnBrk="1" lvl="0" marL="0">
              <a:buFontTx/>
              <a:buNone/>
            </a:pPr>
            <a:r>
              <a:rPr altLang="en-US" lang="zh-CN">
                <a:solidFill>
                  <a:srgbClr val="A50021"/>
                </a:solidFill>
                <a:effectLst>
                  <a:outerShdw algn="tl" blurRad="38100" dir="2700000" dist="38100">
                    <a:srgbClr val="C0C0C0"/>
                  </a:outerShdw>
                </a:effectLst>
              </a:rPr>
              <a:t>克尼格定理</a:t>
            </a:r>
            <a:r>
              <a:rPr altLang="zh-CN" lang="en-US">
                <a:solidFill>
                  <a:srgbClr val="A50021"/>
                </a:solidFill>
                <a:effectLst>
                  <a:outerShdw algn="tl" blurRad="38100" dir="2700000" dist="38100">
                    <a:srgbClr val="C0C0C0"/>
                  </a:outerShdw>
                </a:effectLst>
                <a:sym typeface="Wingdings" pitchFamily="2" charset="2"/>
              </a:rPr>
              <a:t> :</a:t>
            </a:r>
          </a:p>
          <a:p>
            <a:pPr eaLnBrk="1" hangingPunct="1" indent="0" latinLnBrk="1" lvl="0" marL="0">
              <a:buFontTx/>
              <a:buNone/>
            </a:pPr>
            <a:r>
              <a:rPr altLang="zh-CN" lang="en-US">
                <a:solidFill>
                  <a:schemeClr val="dk1"/>
                </a:solidFill>
                <a:sym typeface="Wingdings" pitchFamily="2" charset="2"/>
              </a:rPr>
              <a:t>	</a:t>
            </a:r>
            <a:r>
              <a:rPr altLang="en-US" lang="zh-CN">
                <a:sym typeface="Wingdings" pitchFamily="2" charset="2"/>
              </a:rPr>
              <a:t>如果从分配问题效率矩阵</a:t>
            </a:r>
            <a:r>
              <a:rPr altLang="zh-CN" lang="en-US">
                <a:sym typeface="Wingdings" pitchFamily="2" charset="2"/>
              </a:rPr>
              <a:t>[a</a:t>
            </a:r>
            <a:r>
              <a:rPr altLang="zh-CN" baseline="-25000" lang="en-US">
                <a:sym typeface="Wingdings" pitchFamily="2" charset="2"/>
              </a:rPr>
              <a:t>ij</a:t>
            </a:r>
            <a:r>
              <a:rPr altLang="en-US" lang="zh-CN">
                <a:sym typeface="Wingdings" pitchFamily="2" charset="2"/>
              </a:rPr>
              <a:t>]的每一行元素中分别减去</a:t>
            </a:r>
            <a:r>
              <a:rPr altLang="zh-CN" lang="en-US">
                <a:sym typeface="Wingdings" pitchFamily="2" charset="2"/>
              </a:rPr>
              <a:t>(</a:t>
            </a:r>
            <a:r>
              <a:rPr altLang="en-US" lang="zh-CN">
                <a:sym typeface="Wingdings" pitchFamily="2" charset="2"/>
              </a:rPr>
              <a:t>或加上</a:t>
            </a:r>
            <a:r>
              <a:rPr altLang="zh-CN" lang="en-US">
                <a:sym typeface="Wingdings" pitchFamily="2" charset="2"/>
              </a:rPr>
              <a:t>)</a:t>
            </a:r>
            <a:r>
              <a:rPr altLang="en-US" lang="zh-CN">
                <a:sym typeface="Wingdings" pitchFamily="2" charset="2"/>
              </a:rPr>
              <a:t>一个常数</a:t>
            </a:r>
            <a:r>
              <a:rPr altLang="zh-CN" lang="en-US">
                <a:sym typeface="Wingdings" pitchFamily="2" charset="2"/>
              </a:rPr>
              <a:t>u</a:t>
            </a:r>
            <a:r>
              <a:rPr altLang="zh-CN" baseline="-25000" lang="en-US">
                <a:sym typeface="Wingdings" pitchFamily="2" charset="2"/>
              </a:rPr>
              <a:t>i</a:t>
            </a:r>
            <a:r>
              <a:rPr altLang="en-US" lang="zh-CN">
                <a:sym typeface="Wingdings" pitchFamily="2" charset="2"/>
              </a:rPr>
              <a:t>，从每一列中分别减去</a:t>
            </a:r>
            <a:r>
              <a:rPr altLang="zh-CN" lang="en-US">
                <a:sym typeface="Wingdings" pitchFamily="2" charset="2"/>
              </a:rPr>
              <a:t>(</a:t>
            </a:r>
            <a:r>
              <a:rPr altLang="en-US" lang="zh-CN">
                <a:sym typeface="Wingdings" pitchFamily="2" charset="2"/>
              </a:rPr>
              <a:t>或加上</a:t>
            </a:r>
            <a:r>
              <a:rPr altLang="zh-CN" lang="en-US">
                <a:sym typeface="Wingdings" pitchFamily="2" charset="2"/>
              </a:rPr>
              <a:t>)</a:t>
            </a:r>
            <a:r>
              <a:rPr altLang="en-US" lang="zh-CN">
                <a:sym typeface="Wingdings" pitchFamily="2" charset="2"/>
              </a:rPr>
              <a:t>一个常数</a:t>
            </a:r>
            <a:r>
              <a:rPr altLang="zh-CN" lang="en-US">
                <a:sym typeface="Wingdings" pitchFamily="2" charset="2"/>
              </a:rPr>
              <a:t>v</a:t>
            </a:r>
            <a:r>
              <a:rPr altLang="zh-CN" baseline="-25000" lang="en-US">
                <a:sym typeface="Wingdings" pitchFamily="2" charset="2"/>
              </a:rPr>
              <a:t>j</a:t>
            </a:r>
            <a:r>
              <a:rPr altLang="en-US" lang="zh-CN">
                <a:sym typeface="Wingdings" pitchFamily="2" charset="2"/>
              </a:rPr>
              <a:t>，得到一个新的效率矩阵</a:t>
            </a:r>
            <a:r>
              <a:rPr altLang="zh-CN" lang="en-US">
                <a:sym typeface="Wingdings" pitchFamily="2" charset="2"/>
              </a:rPr>
              <a:t>[b</a:t>
            </a:r>
            <a:r>
              <a:rPr altLang="zh-CN" baseline="-25000" lang="en-US">
                <a:sym typeface="Wingdings" pitchFamily="2" charset="2"/>
              </a:rPr>
              <a:t>ij</a:t>
            </a:r>
            <a:r>
              <a:rPr altLang="en-US" lang="zh-CN">
                <a:sym typeface="Wingdings" pitchFamily="2" charset="2"/>
              </a:rPr>
              <a:t>]，则以</a:t>
            </a:r>
            <a:r>
              <a:rPr altLang="zh-CN" lang="en-US">
                <a:sym typeface="Wingdings" pitchFamily="2" charset="2"/>
              </a:rPr>
              <a:t>[b</a:t>
            </a:r>
            <a:r>
              <a:rPr altLang="zh-CN" baseline="-25000" lang="en-US">
                <a:sym typeface="Wingdings" pitchFamily="2" charset="2"/>
              </a:rPr>
              <a:t>ij</a:t>
            </a:r>
            <a:r>
              <a:rPr altLang="en-US" lang="zh-CN">
                <a:sym typeface="Wingdings" pitchFamily="2" charset="2"/>
              </a:rPr>
              <a:t>]为效率矩阵的分配问题与以</a:t>
            </a:r>
            <a:r>
              <a:rPr altLang="zh-CN" lang="en-US">
                <a:sym typeface="Wingdings" pitchFamily="2" charset="2"/>
              </a:rPr>
              <a:t>[a</a:t>
            </a:r>
            <a:r>
              <a:rPr altLang="zh-CN" baseline="-25000" lang="en-US">
                <a:sym typeface="Wingdings" pitchFamily="2" charset="2"/>
              </a:rPr>
              <a:t>ij</a:t>
            </a:r>
            <a:r>
              <a:rPr altLang="en-US" lang="zh-CN">
                <a:sym typeface="Wingdings" pitchFamily="2" charset="2"/>
              </a:rPr>
              <a:t>]为效率矩阵的分配问题具有相同的最优解。</a:t>
            </a:r>
          </a:p>
        </p:txBody>
      </p:sp>
    </p:spTree>
  </p:cSld>
  <p:clrMapOvr>
    <a:masterClrMapping/>
  </p:clrMapOvr>
  <p:timing/>
</p:sld>
</file>

<file path=ppt/slides/slide81.xml><?xml version="1.0" encoding="utf-8"?>
<p:sld xmlns:a="http://schemas.openxmlformats.org/drawingml/2006/main" xmlns:r="http://schemas.openxmlformats.org/officeDocument/2006/relationships" xmlns:p="http://schemas.openxmlformats.org/presentationml/2006/main" showMasterSp="1">
  <p:cSld>
    <p:spTree>
      <p:nvGrpSpPr>
        <p:cNvPr id="251" name=""/>
        <p:cNvGrpSpPr/>
        <p:nvPr/>
      </p:nvGrpSpPr>
      <p:grpSpPr>
        <a:xfrm rot="0">
          <a:off x="0" y="0"/>
          <a:ext cx="0" cy="0"/>
          <a:chOff x="0" y="0"/>
          <a:chExt cx="0" cy="0"/>
        </a:xfrm>
      </p:grpSpPr>
      <p:sp>
        <p:nvSpPr>
          <p:cNvPr id="1050920" name="" descr="Large confetti"/>
          <p:cNvSpPr/>
          <p:nvPr>
            <p:ph type="title" sz="full" idx="0"/>
          </p:nvPr>
        </p:nvSpPr>
        <p:spPr>
          <a:xfrm rot="0">
            <a:off x="179387" y="115887"/>
            <a:ext cx="7345362" cy="7112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1" sz="3400" i="0" u="none">
                <a:solidFill>
                  <a:srgbClr val="003300"/>
                </a:solidFill>
                <a:latin typeface="Times New Roman" pitchFamily="18" charset="0"/>
                <a:ea typeface="宋体" pitchFamily="2" charset="-122"/>
                <a:sym typeface="Times New Roman" pitchFamily="18" charset="0"/>
              </a:defRPr>
            </a:lvl1pPr>
          </a:lstStyle>
          <a:p>
            <a:pPr eaLnBrk="1" hangingPunct="1" latinLnBrk="1" lvl="0"/>
            <a:r>
              <a:rPr altLang="en-US" lang="zh-CN">
                <a:effectLst>
                  <a:outerShdw algn="tl" blurRad="38100" dir="2700000" dist="38100">
                    <a:srgbClr val="C0C0C0"/>
                  </a:outerShdw>
                </a:effectLst>
              </a:rPr>
              <a:t>分配问题与匈牙利法</a:t>
            </a:r>
          </a:p>
        </p:txBody>
      </p:sp>
      <p:sp>
        <p:nvSpPr>
          <p:cNvPr id="1050921" name=""/>
          <p:cNvSpPr/>
          <p:nvPr>
            <p:ph type="body" sz="full" idx="1"/>
          </p:nvPr>
        </p:nvSpPr>
        <p:spPr>
          <a:xfrm rot="0">
            <a:off x="179387" y="1054100"/>
            <a:ext cx="8135937" cy="503237"/>
          </a:xfrm>
          <a:prstGeom prst="rect"/>
          <a:noFill/>
          <a:ln>
            <a:noFill/>
          </a:ln>
        </p:spPr>
        <p:txBody>
          <a:bodyPr anchor="t" bIns="45720" lIns="91440" rIns="91440" tIns="45720" vert="horz"/>
          <a:lstStyle>
            <a:lvl1pPr algn="l" fontAlgn="base" indent="-342900" latinLnBrk="1" marL="342900" rtl="0">
              <a:lnSpc>
                <a:spcPct val="120000"/>
              </a:lnSpc>
              <a:spcBef>
                <a:spcPct val="15000"/>
              </a:spcBef>
              <a:spcAft>
                <a:spcPct val="0"/>
              </a:spcAft>
              <a:buSzPct val="85000"/>
              <a:buFontTx/>
              <a:buChar char="•"/>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285750" latinLnBrk="1" marL="830262" rtl="0">
              <a:lnSpc>
                <a:spcPct val="100000"/>
              </a:lnSpc>
              <a:spcBef>
                <a:spcPct val="20000"/>
              </a:spcBef>
              <a:spcAft>
                <a:spcPct val="0"/>
              </a:spcAft>
              <a:buClr>
                <a:schemeClr val="dk2"/>
              </a:buClr>
              <a:buSzPct val="70000"/>
              <a:buFont typeface="Wingdings" pitchFamily="2" charset="2"/>
              <a:buChar char="n"/>
              <a:defRPr baseline="0" b="1" sz="2600" i="0" u="none">
                <a:solidFill>
                  <a:srgbClr val="003300"/>
                </a:solidFill>
                <a:latin typeface="Times New Roman" pitchFamily="18" charset="0"/>
                <a:ea typeface="华文细黑" pitchFamily="2" charset="-122"/>
                <a:sym typeface="Times New Roman" pitchFamily="18" charset="0"/>
              </a:defRPr>
            </a:lvl2pPr>
            <a:lvl3pPr algn="l" fontAlgn="base" indent="-228600" latinLnBrk="1" marL="1238250" rtl="0">
              <a:lnSpc>
                <a:spcPct val="100000"/>
              </a:lnSpc>
              <a:spcBef>
                <a:spcPct val="20000"/>
              </a:spcBef>
              <a:spcAft>
                <a:spcPct val="0"/>
              </a:spcAft>
              <a:buSzPct val="70000"/>
              <a:buFont typeface="Wingdings" pitchFamily="2" charset="2"/>
              <a:buChar char="•"/>
              <a:defRPr baseline="0" b="1" sz="2400" i="0" u="none">
                <a:solidFill>
                  <a:srgbClr val="003300"/>
                </a:solidFill>
                <a:latin typeface="Times New Roman" pitchFamily="18" charset="0"/>
                <a:ea typeface="华文细黑" pitchFamily="2" charset="-122"/>
                <a:sym typeface="Times New Roman" pitchFamily="18" charset="0"/>
              </a:defRPr>
            </a:lvl3pPr>
            <a:lvl4pPr algn="l" fontAlgn="base" indent="-228600" latinLnBrk="1" marL="1646237" rtl="0">
              <a:lnSpc>
                <a:spcPct val="100000"/>
              </a:lnSpc>
              <a:spcBef>
                <a:spcPct val="20000"/>
              </a:spcBef>
              <a:spcAft>
                <a:spcPct val="0"/>
              </a:spcAft>
              <a:buSzPct val="70000"/>
              <a:buFont typeface="Wingdings" pitchFamily="2" charset="2"/>
              <a:buChar char="n"/>
              <a:defRPr baseline="0" b="0" sz="2000" i="0" u="none">
                <a:solidFill>
                  <a:schemeClr val="dk1"/>
                </a:solidFill>
                <a:latin typeface="Times New Roman" pitchFamily="18" charset="0"/>
                <a:ea typeface="宋体" pitchFamily="2" charset="-122"/>
                <a:sym typeface="Times New Roman" pitchFamily="18" charset="0"/>
              </a:defRPr>
            </a:lvl4pPr>
            <a:lvl5pPr algn="l" fontAlgn="base" indent="-228600" latinLnBrk="1" marL="2057400" rtl="0">
              <a:lnSpc>
                <a:spcPct val="100000"/>
              </a:lnSpc>
              <a:spcBef>
                <a:spcPct val="20000"/>
              </a:spcBef>
              <a:spcAft>
                <a:spcPct val="0"/>
              </a:spcAft>
              <a:buSzPct val="100000"/>
              <a:buFontTx/>
              <a:buChar char="•"/>
              <a:defRPr baseline="0" b="0" sz="2000" i="0" u="none">
                <a:solidFill>
                  <a:schemeClr val="dk1"/>
                </a:solidFill>
                <a:latin typeface="Times New Roman" pitchFamily="18" charset="0"/>
                <a:ea typeface="宋体" pitchFamily="2" charset="-122"/>
                <a:sym typeface="Times New Roman" pitchFamily="18" charset="0"/>
              </a:defRPr>
            </a:lvl5pPr>
          </a:lstStyle>
          <a:p>
            <a:pPr eaLnBrk="1" hangingPunct="1" indent="0" latinLnBrk="1" lvl="0" marL="0">
              <a:lnSpc>
                <a:spcPct val="100000"/>
              </a:lnSpc>
              <a:spcBef>
                <a:spcPct val="50000"/>
              </a:spcBef>
              <a:buClr>
                <a:schemeClr val="accent1"/>
              </a:buClr>
              <a:buSzPct val="80000"/>
              <a:buFont typeface="Wingdings" pitchFamily="2" charset="2"/>
              <a:buNone/>
            </a:pPr>
            <a:r>
              <a:rPr altLang="en-US" lang="zh-CN">
                <a:solidFill>
                  <a:srgbClr val="A50021"/>
                </a:solidFill>
                <a:effectLst>
                  <a:outerShdw algn="tl" blurRad="38100" dir="2700000" dist="38100">
                    <a:srgbClr val="C0C0C0"/>
                  </a:outerShdw>
                </a:effectLst>
              </a:rPr>
              <a:t>指派问题的求解步骤：</a:t>
            </a:r>
          </a:p>
        </p:txBody>
      </p:sp>
      <p:sp>
        <p:nvSpPr>
          <p:cNvPr id="1050922" name=""/>
          <p:cNvSpPr txBox="1"/>
          <p:nvPr/>
        </p:nvSpPr>
        <p:spPr>
          <a:xfrm rot="0">
            <a:off x="228600" y="1557337"/>
            <a:ext cx="8304212" cy="2393950"/>
          </a:xfrm>
          <a:prstGeom prst="rect"/>
          <a:noFill/>
          <a:ln>
            <a:noFill/>
          </a:ln>
        </p:spPr>
        <p:txBody>
          <a:bodyPr anchor="t" bIns="45720" lIns="91440" rIns="91440" tIns="45720" vert="horz">
            <a:spAutoFit/>
          </a:bodyPr>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algn="just" eaLnBrk="1" hangingPunct="1" latinLnBrk="1" lvl="0">
              <a:spcBef>
                <a:spcPct val="15000"/>
              </a:spcBef>
              <a:buFontTx/>
              <a:buNone/>
            </a:pPr>
            <a:r>
              <a:rPr altLang="zh-CN" lang="en-US">
                <a:solidFill>
                  <a:schemeClr val="dk1"/>
                </a:solidFill>
              </a:rPr>
              <a:t>1) </a:t>
            </a:r>
            <a:r>
              <a:rPr altLang="en-US" lang="zh-CN">
                <a:solidFill>
                  <a:schemeClr val="dk1"/>
                </a:solidFill>
              </a:rPr>
              <a:t>变换指派问题的系数矩阵</a:t>
            </a:r>
            <a:r>
              <a:rPr altLang="zh-CN" lang="en-US">
                <a:solidFill>
                  <a:schemeClr val="dk1"/>
                </a:solidFill>
              </a:rPr>
              <a:t>(c</a:t>
            </a:r>
            <a:r>
              <a:rPr altLang="zh-CN" baseline="-30000" lang="en-US">
                <a:solidFill>
                  <a:schemeClr val="dk1"/>
                </a:solidFill>
              </a:rPr>
              <a:t>ij</a:t>
            </a:r>
            <a:r>
              <a:rPr altLang="en-US" lang="zh-CN">
                <a:solidFill>
                  <a:schemeClr val="dk1"/>
                </a:solidFill>
              </a:rPr>
              <a:t>)为</a:t>
            </a:r>
            <a:r>
              <a:rPr altLang="zh-CN" lang="en-US">
                <a:solidFill>
                  <a:schemeClr val="dk1"/>
                </a:solidFill>
              </a:rPr>
              <a:t>(b</a:t>
            </a:r>
            <a:r>
              <a:rPr altLang="zh-CN" baseline="-30000" lang="en-US">
                <a:solidFill>
                  <a:schemeClr val="dk1"/>
                </a:solidFill>
              </a:rPr>
              <a:t>ij</a:t>
            </a:r>
            <a:r>
              <a:rPr altLang="en-US" lang="zh-CN">
                <a:solidFill>
                  <a:schemeClr val="dk1"/>
                </a:solidFill>
              </a:rPr>
              <a:t>)，使在</a:t>
            </a:r>
            <a:r>
              <a:rPr altLang="zh-CN" lang="en-US">
                <a:solidFill>
                  <a:schemeClr val="dk1"/>
                </a:solidFill>
              </a:rPr>
              <a:t>(b</a:t>
            </a:r>
            <a:r>
              <a:rPr altLang="zh-CN" baseline="-30000" lang="en-US">
                <a:solidFill>
                  <a:schemeClr val="dk1"/>
                </a:solidFill>
              </a:rPr>
              <a:t>ij</a:t>
            </a:r>
            <a:r>
              <a:rPr altLang="en-US" lang="zh-CN">
                <a:solidFill>
                  <a:schemeClr val="dk1"/>
                </a:solidFill>
              </a:rPr>
              <a:t>)的各行各列中都出现</a:t>
            </a:r>
            <a:r>
              <a:rPr altLang="zh-CN" lang="en-US">
                <a:solidFill>
                  <a:schemeClr val="dk1"/>
                </a:solidFill>
              </a:rPr>
              <a:t>0</a:t>
            </a:r>
            <a:r>
              <a:rPr altLang="en-US" lang="zh-CN">
                <a:solidFill>
                  <a:schemeClr val="dk1"/>
                </a:solidFill>
              </a:rPr>
              <a:t>元素，即</a:t>
            </a:r>
          </a:p>
          <a:p>
            <a:pPr algn="just" eaLnBrk="1" hangingPunct="1" indent="-157162" latinLnBrk="1" lvl="1">
              <a:spcBef>
                <a:spcPct val="15000"/>
              </a:spcBef>
              <a:buFontTx/>
              <a:buBlip>
                <a:blip xmlns:r="http://schemas.openxmlformats.org/officeDocument/2006/relationships" r:embed="rId1"/>
              </a:buBlip>
            </a:pPr>
            <a:r>
              <a:rPr altLang="zh-CN" lang="en-US">
                <a:solidFill>
                  <a:schemeClr val="dk1"/>
                </a:solidFill>
              </a:rPr>
              <a:t>  从(c</a:t>
            </a:r>
            <a:r>
              <a:rPr altLang="zh-CN" baseline="-30000" lang="en-US">
                <a:solidFill>
                  <a:schemeClr val="dk1"/>
                </a:solidFill>
              </a:rPr>
              <a:t>ij</a:t>
            </a:r>
            <a:r>
              <a:rPr altLang="en-US" lang="zh-CN">
                <a:solidFill>
                  <a:schemeClr val="dk1"/>
                </a:solidFill>
              </a:rPr>
              <a:t>)的每行元素都减去该行的最小元素；</a:t>
            </a:r>
          </a:p>
          <a:p>
            <a:pPr algn="just" eaLnBrk="1" hangingPunct="1" indent="-157162" latinLnBrk="1" lvl="1">
              <a:spcBef>
                <a:spcPct val="15000"/>
              </a:spcBef>
              <a:buFontTx/>
              <a:buBlip>
                <a:blip xmlns:r="http://schemas.openxmlformats.org/officeDocument/2006/relationships" r:embed="rId1"/>
              </a:buBlip>
            </a:pPr>
            <a:r>
              <a:rPr altLang="en-US" lang="zh-CN">
                <a:solidFill>
                  <a:schemeClr val="dk1"/>
                </a:solidFill>
              </a:rPr>
              <a:t>  再从所得新系数矩阵的每列元素中减去该列的最小元素。</a:t>
            </a:r>
          </a:p>
        </p:txBody>
      </p:sp>
      <p:sp>
        <p:nvSpPr>
          <p:cNvPr id="1050923" name=""/>
          <p:cNvSpPr txBox="1"/>
          <p:nvPr/>
        </p:nvSpPr>
        <p:spPr>
          <a:xfrm rot="0">
            <a:off x="252412" y="3905250"/>
            <a:ext cx="8280400" cy="1900237"/>
          </a:xfrm>
          <a:prstGeom prst="rect"/>
          <a:noFill/>
          <a:ln>
            <a:noFill/>
          </a:ln>
        </p:spPr>
        <p:txBody>
          <a:bodyPr anchor="t" bIns="45720" lIns="91440" rIns="91440" tIns="45720" vert="horz">
            <a:spAutoFit/>
          </a:bodyPr>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algn="just" eaLnBrk="1" hangingPunct="1" latinLnBrk="1" lvl="0">
              <a:spcBef>
                <a:spcPct val="15000"/>
              </a:spcBef>
              <a:buFontTx/>
              <a:buNone/>
            </a:pPr>
            <a:r>
              <a:rPr altLang="zh-CN" lang="en-US">
                <a:solidFill>
                  <a:srgbClr val="A50021"/>
                </a:solidFill>
              </a:rPr>
              <a:t>2) </a:t>
            </a:r>
            <a:r>
              <a:rPr altLang="en-US" lang="zh-CN">
                <a:solidFill>
                  <a:srgbClr val="A50021"/>
                </a:solidFill>
              </a:rPr>
              <a:t>进行试指派，以寻求最优解。</a:t>
            </a:r>
          </a:p>
          <a:p>
            <a:pPr algn="just" eaLnBrk="1" hangingPunct="1" latinLnBrk="1" lvl="0">
              <a:spcBef>
                <a:spcPct val="15000"/>
              </a:spcBef>
              <a:buFontTx/>
              <a:buNone/>
            </a:pPr>
            <a:r>
              <a:rPr altLang="zh-CN" lang="en-US">
                <a:solidFill>
                  <a:schemeClr val="dk1"/>
                </a:solidFill>
              </a:rPr>
              <a:t>        在(b</a:t>
            </a:r>
            <a:r>
              <a:rPr altLang="zh-CN" baseline="-30000" lang="en-US">
                <a:solidFill>
                  <a:schemeClr val="dk1"/>
                </a:solidFill>
              </a:rPr>
              <a:t>ij</a:t>
            </a:r>
            <a:r>
              <a:rPr altLang="en-US" lang="zh-CN">
                <a:solidFill>
                  <a:schemeClr val="dk1"/>
                </a:solidFill>
              </a:rPr>
              <a:t>)中找尽可能多的独立</a:t>
            </a:r>
            <a:r>
              <a:rPr altLang="zh-CN" lang="en-US">
                <a:solidFill>
                  <a:schemeClr val="dk1"/>
                </a:solidFill>
              </a:rPr>
              <a:t>0</a:t>
            </a:r>
            <a:r>
              <a:rPr altLang="en-US" lang="zh-CN">
                <a:solidFill>
                  <a:schemeClr val="dk1"/>
                </a:solidFill>
              </a:rPr>
              <a:t>元素，若能找出</a:t>
            </a:r>
            <a:r>
              <a:rPr altLang="zh-CN" lang="en-US">
                <a:solidFill>
                  <a:schemeClr val="dk1"/>
                </a:solidFill>
              </a:rPr>
              <a:t>n</a:t>
            </a:r>
            <a:r>
              <a:rPr altLang="en-US" lang="zh-CN">
                <a:solidFill>
                  <a:schemeClr val="dk1"/>
                </a:solidFill>
              </a:rPr>
              <a:t>个独立</a:t>
            </a:r>
            <a:r>
              <a:rPr altLang="zh-CN" lang="en-US">
                <a:solidFill>
                  <a:schemeClr val="dk1"/>
                </a:solidFill>
              </a:rPr>
              <a:t>0</a:t>
            </a:r>
            <a:r>
              <a:rPr altLang="en-US" lang="zh-CN">
                <a:solidFill>
                  <a:schemeClr val="dk1"/>
                </a:solidFill>
              </a:rPr>
              <a:t>元素，就以这</a:t>
            </a:r>
            <a:r>
              <a:rPr altLang="zh-CN" lang="en-US">
                <a:solidFill>
                  <a:schemeClr val="dk1"/>
                </a:solidFill>
              </a:rPr>
              <a:t>n</a:t>
            </a:r>
            <a:r>
              <a:rPr altLang="en-US" lang="zh-CN">
                <a:solidFill>
                  <a:schemeClr val="dk1"/>
                </a:solidFill>
              </a:rPr>
              <a:t>个独立</a:t>
            </a:r>
            <a:r>
              <a:rPr altLang="zh-CN" lang="en-US">
                <a:solidFill>
                  <a:schemeClr val="dk1"/>
                </a:solidFill>
              </a:rPr>
              <a:t>0</a:t>
            </a:r>
            <a:r>
              <a:rPr altLang="en-US" lang="zh-CN">
                <a:solidFill>
                  <a:schemeClr val="dk1"/>
                </a:solidFill>
              </a:rPr>
              <a:t>元素对应解矩阵</a:t>
            </a:r>
            <a:r>
              <a:rPr altLang="zh-CN" lang="en-US">
                <a:solidFill>
                  <a:schemeClr val="dk1"/>
                </a:solidFill>
              </a:rPr>
              <a:t>(x</a:t>
            </a:r>
            <a:r>
              <a:rPr altLang="zh-CN" baseline="-30000" lang="en-US">
                <a:solidFill>
                  <a:schemeClr val="dk1"/>
                </a:solidFill>
              </a:rPr>
              <a:t>ij</a:t>
            </a:r>
            <a:r>
              <a:rPr altLang="en-US" lang="zh-CN">
                <a:solidFill>
                  <a:schemeClr val="dk1"/>
                </a:solidFill>
              </a:rPr>
              <a:t>)中的元素为</a:t>
            </a:r>
            <a:r>
              <a:rPr altLang="zh-CN" lang="en-US">
                <a:solidFill>
                  <a:schemeClr val="dk1"/>
                </a:solidFill>
              </a:rPr>
              <a:t>1</a:t>
            </a:r>
            <a:r>
              <a:rPr altLang="en-US" lang="zh-CN">
                <a:solidFill>
                  <a:schemeClr val="dk1"/>
                </a:solidFill>
              </a:rPr>
              <a:t>，其余为</a:t>
            </a:r>
            <a:r>
              <a:rPr altLang="zh-CN" lang="en-US">
                <a:solidFill>
                  <a:schemeClr val="dk1"/>
                </a:solidFill>
              </a:rPr>
              <a:t>0</a:t>
            </a:r>
            <a:r>
              <a:rPr altLang="en-US" lang="zh-CN">
                <a:solidFill>
                  <a:schemeClr val="dk1"/>
                </a:solidFill>
              </a:rPr>
              <a:t>，这就得到最优解。</a:t>
            </a:r>
          </a:p>
        </p:txBody>
      </p:sp>
    </p:spTree>
  </p:cSld>
  <p:clrMapOvr>
    <a:masterClrMapping/>
  </p:clrMapOvr>
  <p:timing/>
</p:sld>
</file>

<file path=ppt/slides/slide82.xml><?xml version="1.0" encoding="utf-8"?>
<p:sld xmlns:a="http://schemas.openxmlformats.org/drawingml/2006/main" xmlns:r="http://schemas.openxmlformats.org/officeDocument/2006/relationships" xmlns:p="http://schemas.openxmlformats.org/presentationml/2006/main" showMasterSp="1">
  <p:cSld>
    <p:spTree>
      <p:nvGrpSpPr>
        <p:cNvPr id="252" name=""/>
        <p:cNvGrpSpPr/>
        <p:nvPr/>
      </p:nvGrpSpPr>
      <p:grpSpPr>
        <a:xfrm rot="0">
          <a:off x="0" y="0"/>
          <a:ext cx="0" cy="0"/>
          <a:chOff x="0" y="0"/>
          <a:chExt cx="0" cy="0"/>
        </a:xfrm>
      </p:grpSpPr>
      <p:sp>
        <p:nvSpPr>
          <p:cNvPr id="1050924" name="" descr="Large confetti"/>
          <p:cNvSpPr/>
          <p:nvPr>
            <p:ph type="title" sz="full" idx="0"/>
          </p:nvPr>
        </p:nvSpPr>
        <p:spPr>
          <a:xfrm rot="0">
            <a:off x="179387" y="115887"/>
            <a:ext cx="7345362" cy="7112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1" sz="3400" i="0" u="none">
                <a:solidFill>
                  <a:srgbClr val="003300"/>
                </a:solidFill>
                <a:latin typeface="Times New Roman" pitchFamily="18" charset="0"/>
                <a:ea typeface="宋体" pitchFamily="2" charset="-122"/>
                <a:sym typeface="Times New Roman" pitchFamily="18" charset="0"/>
              </a:defRPr>
            </a:lvl1pPr>
          </a:lstStyle>
          <a:p>
            <a:pPr eaLnBrk="1" hangingPunct="1" latinLnBrk="1" lvl="0"/>
            <a:r>
              <a:rPr altLang="en-US" lang="zh-CN">
                <a:effectLst>
                  <a:outerShdw algn="tl" blurRad="38100" dir="2700000" dist="38100">
                    <a:srgbClr val="C0C0C0"/>
                  </a:outerShdw>
                </a:effectLst>
              </a:rPr>
              <a:t>分配问题与匈牙利法</a:t>
            </a:r>
          </a:p>
        </p:txBody>
      </p:sp>
      <p:sp>
        <p:nvSpPr>
          <p:cNvPr id="1050925" name=""/>
          <p:cNvSpPr/>
          <p:nvPr>
            <p:ph type="body" sz="full" idx="1"/>
          </p:nvPr>
        </p:nvSpPr>
        <p:spPr>
          <a:xfrm rot="0">
            <a:off x="179387" y="1052512"/>
            <a:ext cx="8135937" cy="503237"/>
          </a:xfrm>
          <a:prstGeom prst="rect"/>
          <a:noFill/>
          <a:ln>
            <a:noFill/>
          </a:ln>
        </p:spPr>
        <p:txBody>
          <a:bodyPr anchor="t" bIns="45720" lIns="91440" rIns="91440" tIns="45720" vert="horz"/>
          <a:lstStyle>
            <a:lvl1pPr algn="l" fontAlgn="base" indent="-342900" latinLnBrk="1" marL="342900" rtl="0">
              <a:lnSpc>
                <a:spcPct val="120000"/>
              </a:lnSpc>
              <a:spcBef>
                <a:spcPct val="15000"/>
              </a:spcBef>
              <a:spcAft>
                <a:spcPct val="0"/>
              </a:spcAft>
              <a:buSzPct val="85000"/>
              <a:buFontTx/>
              <a:buChar char="•"/>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285750" latinLnBrk="1" marL="830262" rtl="0">
              <a:lnSpc>
                <a:spcPct val="100000"/>
              </a:lnSpc>
              <a:spcBef>
                <a:spcPct val="20000"/>
              </a:spcBef>
              <a:spcAft>
                <a:spcPct val="0"/>
              </a:spcAft>
              <a:buClr>
                <a:schemeClr val="dk2"/>
              </a:buClr>
              <a:buSzPct val="70000"/>
              <a:buFont typeface="Wingdings" pitchFamily="2" charset="2"/>
              <a:buChar char="n"/>
              <a:defRPr baseline="0" b="1" sz="2600" i="0" u="none">
                <a:solidFill>
                  <a:srgbClr val="003300"/>
                </a:solidFill>
                <a:latin typeface="Times New Roman" pitchFamily="18" charset="0"/>
                <a:ea typeface="华文细黑" pitchFamily="2" charset="-122"/>
                <a:sym typeface="Times New Roman" pitchFamily="18" charset="0"/>
              </a:defRPr>
            </a:lvl2pPr>
            <a:lvl3pPr algn="l" fontAlgn="base" indent="-228600" latinLnBrk="1" marL="1238250" rtl="0">
              <a:lnSpc>
                <a:spcPct val="100000"/>
              </a:lnSpc>
              <a:spcBef>
                <a:spcPct val="20000"/>
              </a:spcBef>
              <a:spcAft>
                <a:spcPct val="0"/>
              </a:spcAft>
              <a:buSzPct val="70000"/>
              <a:buFont typeface="Wingdings" pitchFamily="2" charset="2"/>
              <a:buChar char="•"/>
              <a:defRPr baseline="0" b="1" sz="2400" i="0" u="none">
                <a:solidFill>
                  <a:srgbClr val="003300"/>
                </a:solidFill>
                <a:latin typeface="Times New Roman" pitchFamily="18" charset="0"/>
                <a:ea typeface="华文细黑" pitchFamily="2" charset="-122"/>
                <a:sym typeface="Times New Roman" pitchFamily="18" charset="0"/>
              </a:defRPr>
            </a:lvl3pPr>
            <a:lvl4pPr algn="l" fontAlgn="base" indent="-228600" latinLnBrk="1" marL="1646237" rtl="0">
              <a:lnSpc>
                <a:spcPct val="100000"/>
              </a:lnSpc>
              <a:spcBef>
                <a:spcPct val="20000"/>
              </a:spcBef>
              <a:spcAft>
                <a:spcPct val="0"/>
              </a:spcAft>
              <a:buSzPct val="70000"/>
              <a:buFont typeface="Wingdings" pitchFamily="2" charset="2"/>
              <a:buChar char="n"/>
              <a:defRPr baseline="0" b="0" sz="2000" i="0" u="none">
                <a:solidFill>
                  <a:schemeClr val="dk1"/>
                </a:solidFill>
                <a:latin typeface="Times New Roman" pitchFamily="18" charset="0"/>
                <a:ea typeface="宋体" pitchFamily="2" charset="-122"/>
                <a:sym typeface="Times New Roman" pitchFamily="18" charset="0"/>
              </a:defRPr>
            </a:lvl4pPr>
            <a:lvl5pPr algn="l" fontAlgn="base" indent="-228600" latinLnBrk="1" marL="2057400" rtl="0">
              <a:lnSpc>
                <a:spcPct val="100000"/>
              </a:lnSpc>
              <a:spcBef>
                <a:spcPct val="20000"/>
              </a:spcBef>
              <a:spcAft>
                <a:spcPct val="0"/>
              </a:spcAft>
              <a:buSzPct val="100000"/>
              <a:buFontTx/>
              <a:buChar char="•"/>
              <a:defRPr baseline="0" b="0" sz="2000" i="0" u="none">
                <a:solidFill>
                  <a:schemeClr val="dk1"/>
                </a:solidFill>
                <a:latin typeface="Times New Roman" pitchFamily="18" charset="0"/>
                <a:ea typeface="宋体" pitchFamily="2" charset="-122"/>
                <a:sym typeface="Times New Roman" pitchFamily="18" charset="0"/>
              </a:defRPr>
            </a:lvl5pPr>
          </a:lstStyle>
          <a:p>
            <a:pPr eaLnBrk="1" hangingPunct="1" indent="0" latinLnBrk="1" lvl="0" marL="0">
              <a:lnSpc>
                <a:spcPct val="110000"/>
              </a:lnSpc>
              <a:buFontTx/>
              <a:buNone/>
            </a:pPr>
            <a:r>
              <a:rPr altLang="en-US" lang="zh-CN">
                <a:solidFill>
                  <a:schemeClr val="dk1"/>
                </a:solidFill>
              </a:rPr>
              <a:t>找独立</a:t>
            </a:r>
            <a:r>
              <a:rPr altLang="zh-CN" lang="en-US">
                <a:solidFill>
                  <a:schemeClr val="dk1"/>
                </a:solidFill>
              </a:rPr>
              <a:t>0</a:t>
            </a:r>
            <a:r>
              <a:rPr altLang="en-US" lang="zh-CN">
                <a:solidFill>
                  <a:schemeClr val="dk1"/>
                </a:solidFill>
              </a:rPr>
              <a:t>元素，常用的步骤为：</a:t>
            </a:r>
          </a:p>
        </p:txBody>
      </p:sp>
      <p:sp>
        <p:nvSpPr>
          <p:cNvPr id="1050926" name=""/>
          <p:cNvSpPr txBox="1"/>
          <p:nvPr/>
        </p:nvSpPr>
        <p:spPr>
          <a:xfrm rot="0">
            <a:off x="250825" y="1484312"/>
            <a:ext cx="8066087" cy="5045075"/>
          </a:xfrm>
          <a:prstGeom prst="rect"/>
          <a:noFill/>
          <a:ln>
            <a:noFill/>
          </a:ln>
        </p:spPr>
        <p:txBody>
          <a:bodyPr anchor="t" bIns="45720" lIns="91440" rIns="91440" tIns="45720" vert="horz">
            <a:spAutoFit/>
          </a:bodyPr>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eaLnBrk="1" hangingPunct="1" latinLnBrk="1" lvl="0">
              <a:spcBef>
                <a:spcPct val="20000"/>
              </a:spcBef>
              <a:buFontTx/>
              <a:buBlip>
                <a:blip xmlns:r="http://schemas.openxmlformats.org/officeDocument/2006/relationships" r:embed="rId1"/>
              </a:buBlip>
            </a:pPr>
            <a:r>
              <a:rPr altLang="zh-CN" sz="2200" lang="en-US">
                <a:solidFill>
                  <a:schemeClr val="dk1"/>
                </a:solidFill>
              </a:rPr>
              <a:t>  </a:t>
            </a:r>
            <a:r>
              <a:rPr altLang="en-US" sz="2200" lang="zh-CN">
                <a:solidFill>
                  <a:schemeClr val="dk1"/>
                </a:solidFill>
              </a:rPr>
              <a:t>从只有一个</a:t>
            </a:r>
            <a:r>
              <a:rPr altLang="zh-CN" sz="2200" lang="en-US">
                <a:solidFill>
                  <a:schemeClr val="dk1"/>
                </a:solidFill>
              </a:rPr>
              <a:t>0</a:t>
            </a:r>
            <a:r>
              <a:rPr altLang="en-US" sz="2200" lang="zh-CN">
                <a:solidFill>
                  <a:schemeClr val="dk1"/>
                </a:solidFill>
              </a:rPr>
              <a:t>元素的行开始，给该行中的</a:t>
            </a:r>
            <a:r>
              <a:rPr altLang="zh-CN" sz="2200" lang="en-US">
                <a:solidFill>
                  <a:schemeClr val="dk1"/>
                </a:solidFill>
              </a:rPr>
              <a:t>0</a:t>
            </a:r>
            <a:r>
              <a:rPr altLang="en-US" sz="2200" lang="zh-CN">
                <a:solidFill>
                  <a:schemeClr val="dk1"/>
                </a:solidFill>
              </a:rPr>
              <a:t>元素加圈，记作◎ 。然后划去◎ 所在列的其它</a:t>
            </a:r>
            <a:r>
              <a:rPr altLang="zh-CN" sz="2200" lang="en-US">
                <a:solidFill>
                  <a:schemeClr val="dk1"/>
                </a:solidFill>
              </a:rPr>
              <a:t>0</a:t>
            </a:r>
            <a:r>
              <a:rPr altLang="en-US" sz="2200" lang="zh-CN">
                <a:solidFill>
                  <a:schemeClr val="dk1"/>
                </a:solidFill>
              </a:rPr>
              <a:t>元素，记作</a:t>
            </a:r>
            <a:r>
              <a:rPr altLang="zh-CN" sz="2200" lang="en-US">
                <a:solidFill>
                  <a:schemeClr val="dk1"/>
                </a:solidFill>
                <a:latin typeface="华文细黑" pitchFamily="2" charset="-122"/>
              </a:rPr>
              <a:t>Ø</a:t>
            </a:r>
            <a:r>
              <a:rPr altLang="en-US" sz="2200" lang="zh-CN">
                <a:solidFill>
                  <a:schemeClr val="dk1"/>
                </a:solidFill>
              </a:rPr>
              <a:t> ；这表示该列所代表的任务已指派完，不必再考虑别人了。依次进行到最后一行。</a:t>
            </a:r>
          </a:p>
          <a:p>
            <a:pPr eaLnBrk="1" hangingPunct="1" latinLnBrk="1" lvl="0">
              <a:spcBef>
                <a:spcPct val="20000"/>
              </a:spcBef>
              <a:buFontTx/>
              <a:buBlip>
                <a:blip xmlns:r="http://schemas.openxmlformats.org/officeDocument/2006/relationships" r:embed="rId1"/>
              </a:buBlip>
            </a:pPr>
            <a:r>
              <a:rPr altLang="en-US" sz="2200" lang="zh-CN">
                <a:solidFill>
                  <a:schemeClr val="dk1"/>
                </a:solidFill>
              </a:rPr>
              <a:t>  从只有一个</a:t>
            </a:r>
            <a:r>
              <a:rPr altLang="zh-CN" sz="2200" lang="en-US">
                <a:solidFill>
                  <a:schemeClr val="dk1"/>
                </a:solidFill>
              </a:rPr>
              <a:t>0</a:t>
            </a:r>
            <a:r>
              <a:rPr altLang="en-US" sz="2200" lang="zh-CN">
                <a:solidFill>
                  <a:schemeClr val="dk1"/>
                </a:solidFill>
              </a:rPr>
              <a:t>元素的列开始（画</a:t>
            </a:r>
            <a:r>
              <a:rPr altLang="zh-CN" sz="2200" lang="en-US">
                <a:solidFill>
                  <a:schemeClr val="dk1"/>
                </a:solidFill>
                <a:latin typeface="华文细黑" pitchFamily="2" charset="-122"/>
              </a:rPr>
              <a:t>Ø</a:t>
            </a:r>
            <a:r>
              <a:rPr altLang="en-US" sz="2200" lang="zh-CN">
                <a:solidFill>
                  <a:schemeClr val="dk1"/>
                </a:solidFill>
              </a:rPr>
              <a:t>的不计在内），给该列中的</a:t>
            </a:r>
            <a:r>
              <a:rPr altLang="zh-CN" sz="2200" lang="en-US">
                <a:solidFill>
                  <a:schemeClr val="dk1"/>
                </a:solidFill>
              </a:rPr>
              <a:t>0</a:t>
            </a:r>
            <a:r>
              <a:rPr altLang="en-US" sz="2200" lang="zh-CN">
                <a:solidFill>
                  <a:schemeClr val="dk1"/>
                </a:solidFill>
              </a:rPr>
              <a:t>元素加圈，记作◎；然后划去◎ 所在行的</a:t>
            </a:r>
            <a:r>
              <a:rPr altLang="zh-CN" sz="2200" lang="en-US">
                <a:solidFill>
                  <a:schemeClr val="dk1"/>
                </a:solidFill>
              </a:rPr>
              <a:t>0</a:t>
            </a:r>
            <a:r>
              <a:rPr altLang="en-US" sz="2200" lang="zh-CN">
                <a:solidFill>
                  <a:schemeClr val="dk1"/>
                </a:solidFill>
              </a:rPr>
              <a:t>元素，记作</a:t>
            </a:r>
            <a:r>
              <a:rPr altLang="zh-CN" sz="2200" lang="en-US">
                <a:solidFill>
                  <a:schemeClr val="dk1"/>
                </a:solidFill>
                <a:latin typeface="华文细黑" pitchFamily="2" charset="-122"/>
              </a:rPr>
              <a:t>Ø</a:t>
            </a:r>
            <a:r>
              <a:rPr altLang="en-US" sz="2200" lang="zh-CN">
                <a:solidFill>
                  <a:schemeClr val="dk1"/>
                </a:solidFill>
              </a:rPr>
              <a:t>  ，表示此人已有任务，不再为其指派其他任务了。依次进行到最后一列。</a:t>
            </a:r>
          </a:p>
          <a:p>
            <a:pPr eaLnBrk="1" hangingPunct="1" latinLnBrk="1" lvl="0">
              <a:spcBef>
                <a:spcPct val="20000"/>
              </a:spcBef>
              <a:buFontTx/>
              <a:buBlip>
                <a:blip xmlns:r="http://schemas.openxmlformats.org/officeDocument/2006/relationships" r:embed="rId1"/>
              </a:buBlip>
            </a:pPr>
            <a:r>
              <a:rPr altLang="en-US" sz="2200" lang="zh-CN">
                <a:solidFill>
                  <a:schemeClr val="dk1"/>
                </a:solidFill>
              </a:rPr>
              <a:t>  若仍有没有划圈的</a:t>
            </a:r>
            <a:r>
              <a:rPr altLang="zh-CN" sz="2200" lang="en-US">
                <a:solidFill>
                  <a:schemeClr val="dk1"/>
                </a:solidFill>
              </a:rPr>
              <a:t>0</a:t>
            </a:r>
            <a:r>
              <a:rPr altLang="en-US" sz="2200" lang="zh-CN">
                <a:solidFill>
                  <a:schemeClr val="dk1"/>
                </a:solidFill>
              </a:rPr>
              <a:t>元素，且同行</a:t>
            </a:r>
            <a:r>
              <a:rPr altLang="zh-CN" sz="2200" lang="en-US">
                <a:solidFill>
                  <a:schemeClr val="dk1"/>
                </a:solidFill>
              </a:rPr>
              <a:t>(</a:t>
            </a:r>
            <a:r>
              <a:rPr altLang="en-US" sz="2200" lang="zh-CN">
                <a:solidFill>
                  <a:schemeClr val="dk1"/>
                </a:solidFill>
              </a:rPr>
              <a:t>列</a:t>
            </a:r>
            <a:r>
              <a:rPr altLang="zh-CN" sz="2200" lang="en-US">
                <a:solidFill>
                  <a:schemeClr val="dk1"/>
                </a:solidFill>
              </a:rPr>
              <a:t>)</a:t>
            </a:r>
            <a:r>
              <a:rPr altLang="en-US" sz="2200" lang="zh-CN">
                <a:solidFill>
                  <a:schemeClr val="dk1"/>
                </a:solidFill>
              </a:rPr>
              <a:t>的</a:t>
            </a:r>
            <a:r>
              <a:rPr altLang="zh-CN" sz="2200" lang="en-US">
                <a:solidFill>
                  <a:schemeClr val="dk1"/>
                </a:solidFill>
              </a:rPr>
              <a:t>0</a:t>
            </a:r>
            <a:r>
              <a:rPr altLang="en-US" sz="2200" lang="zh-CN">
                <a:solidFill>
                  <a:schemeClr val="dk1"/>
                </a:solidFill>
              </a:rPr>
              <a:t>元素至少有两个，比较这行各</a:t>
            </a:r>
            <a:r>
              <a:rPr altLang="zh-CN" sz="2200" lang="en-US">
                <a:solidFill>
                  <a:schemeClr val="dk1"/>
                </a:solidFill>
              </a:rPr>
              <a:t>0</a:t>
            </a:r>
            <a:r>
              <a:rPr altLang="en-US" sz="2200" lang="zh-CN">
                <a:solidFill>
                  <a:schemeClr val="dk1"/>
                </a:solidFill>
              </a:rPr>
              <a:t>元素所在列中</a:t>
            </a:r>
            <a:r>
              <a:rPr altLang="zh-CN" sz="2200" lang="en-US">
                <a:solidFill>
                  <a:schemeClr val="dk1"/>
                </a:solidFill>
              </a:rPr>
              <a:t>0</a:t>
            </a:r>
            <a:r>
              <a:rPr altLang="en-US" sz="2200" lang="zh-CN">
                <a:solidFill>
                  <a:schemeClr val="dk1"/>
                </a:solidFill>
              </a:rPr>
              <a:t>元素的数目，选择</a:t>
            </a:r>
            <a:r>
              <a:rPr altLang="zh-CN" sz="2200" lang="en-US">
                <a:solidFill>
                  <a:schemeClr val="dk1"/>
                </a:solidFill>
              </a:rPr>
              <a:t>0</a:t>
            </a:r>
            <a:r>
              <a:rPr altLang="en-US" sz="2200" lang="zh-CN">
                <a:solidFill>
                  <a:schemeClr val="dk1"/>
                </a:solidFill>
              </a:rPr>
              <a:t>元素少这个</a:t>
            </a:r>
            <a:r>
              <a:rPr altLang="zh-CN" sz="2200" lang="en-US">
                <a:solidFill>
                  <a:schemeClr val="dk1"/>
                </a:solidFill>
              </a:rPr>
              <a:t>0</a:t>
            </a:r>
            <a:r>
              <a:rPr altLang="en-US" sz="2200" lang="zh-CN">
                <a:solidFill>
                  <a:schemeClr val="dk1"/>
                </a:solidFill>
              </a:rPr>
              <a:t>元素加圈</a:t>
            </a:r>
            <a:r>
              <a:rPr altLang="zh-CN" sz="2200" lang="en-US">
                <a:solidFill>
                  <a:schemeClr val="dk1"/>
                </a:solidFill>
              </a:rPr>
              <a:t>(</a:t>
            </a:r>
            <a:r>
              <a:rPr altLang="en-US" sz="2200" lang="zh-CN">
                <a:solidFill>
                  <a:schemeClr val="dk1"/>
                </a:solidFill>
              </a:rPr>
              <a:t>表示选择性多的要</a:t>
            </a:r>
            <a:r>
              <a:rPr altLang="en-US" sz="2200" lang="zh-CN">
                <a:solidFill>
                  <a:schemeClr val="dk1"/>
                </a:solidFill>
                <a:latin typeface="华文细黑" pitchFamily="2" charset="-122"/>
              </a:rPr>
              <a:t>“</a:t>
            </a:r>
            <a:r>
              <a:rPr altLang="en-US" sz="2200" lang="zh-CN">
                <a:solidFill>
                  <a:schemeClr val="dk1"/>
                </a:solidFill>
              </a:rPr>
              <a:t>礼让</a:t>
            </a:r>
            <a:r>
              <a:rPr altLang="en-US" sz="2200" lang="zh-CN">
                <a:solidFill>
                  <a:schemeClr val="dk1"/>
                </a:solidFill>
                <a:latin typeface="华文细黑" pitchFamily="2" charset="-122"/>
              </a:rPr>
              <a:t>”</a:t>
            </a:r>
            <a:r>
              <a:rPr altLang="zh-CN" sz="2200" lang="en-US">
                <a:solidFill>
                  <a:schemeClr val="dk1"/>
                </a:solidFill>
              </a:rPr>
              <a:t>选择性少的)</a:t>
            </a:r>
            <a:r>
              <a:rPr altLang="en-US" sz="2200" lang="zh-CN">
                <a:solidFill>
                  <a:schemeClr val="dk1"/>
                </a:solidFill>
              </a:rPr>
              <a:t>。然后划掉同行同列的其它</a:t>
            </a:r>
            <a:r>
              <a:rPr altLang="zh-CN" sz="2200" lang="en-US">
                <a:solidFill>
                  <a:schemeClr val="dk1"/>
                </a:solidFill>
              </a:rPr>
              <a:t>0</a:t>
            </a:r>
            <a:r>
              <a:rPr altLang="en-US" sz="2200" lang="zh-CN">
                <a:solidFill>
                  <a:schemeClr val="dk1"/>
                </a:solidFill>
              </a:rPr>
              <a:t>元素。可反复进行，直到所有</a:t>
            </a:r>
            <a:r>
              <a:rPr altLang="zh-CN" sz="2200" lang="en-US">
                <a:solidFill>
                  <a:schemeClr val="dk1"/>
                </a:solidFill>
              </a:rPr>
              <a:t>0</a:t>
            </a:r>
            <a:r>
              <a:rPr altLang="en-US" sz="2200" lang="zh-CN">
                <a:solidFill>
                  <a:schemeClr val="dk1"/>
                </a:solidFill>
              </a:rPr>
              <a:t>元素都已圈出和划掉为止。</a:t>
            </a:r>
          </a:p>
        </p:txBody>
      </p:sp>
    </p:spTree>
  </p:cSld>
  <p:clrMapOvr>
    <a:masterClrMapping/>
  </p:clrMapOvr>
  <p:timing/>
</p:sld>
</file>

<file path=ppt/slides/slide83.xml><?xml version="1.0" encoding="utf-8"?>
<p:sld xmlns:a="http://schemas.openxmlformats.org/drawingml/2006/main" xmlns:r="http://schemas.openxmlformats.org/officeDocument/2006/relationships" xmlns:p="http://schemas.openxmlformats.org/presentationml/2006/main" showMasterSp="1">
  <p:cSld>
    <p:spTree>
      <p:nvGrpSpPr>
        <p:cNvPr id="253" name=""/>
        <p:cNvGrpSpPr/>
        <p:nvPr/>
      </p:nvGrpSpPr>
      <p:grpSpPr>
        <a:xfrm rot="0">
          <a:off x="0" y="0"/>
          <a:ext cx="0" cy="0"/>
          <a:chOff x="0" y="0"/>
          <a:chExt cx="0" cy="0"/>
        </a:xfrm>
      </p:grpSpPr>
      <p:sp>
        <p:nvSpPr>
          <p:cNvPr id="1050927" name="" descr="Large confetti"/>
          <p:cNvSpPr/>
          <p:nvPr>
            <p:ph type="title" sz="full" idx="0"/>
          </p:nvPr>
        </p:nvSpPr>
        <p:spPr>
          <a:xfrm rot="0">
            <a:off x="179387" y="115887"/>
            <a:ext cx="7345362" cy="7112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1" sz="3400" i="0" u="none">
                <a:solidFill>
                  <a:srgbClr val="003300"/>
                </a:solidFill>
                <a:latin typeface="Times New Roman" pitchFamily="18" charset="0"/>
                <a:ea typeface="宋体" pitchFamily="2" charset="-122"/>
                <a:sym typeface="Times New Roman" pitchFamily="18" charset="0"/>
              </a:defRPr>
            </a:lvl1pPr>
          </a:lstStyle>
          <a:p>
            <a:pPr eaLnBrk="1" hangingPunct="1" latinLnBrk="1" lvl="0"/>
            <a:r>
              <a:rPr altLang="en-US" lang="zh-CN">
                <a:effectLst>
                  <a:outerShdw algn="tl" blurRad="38100" dir="2700000" dist="38100">
                    <a:srgbClr val="C0C0C0"/>
                  </a:outerShdw>
                </a:effectLst>
              </a:rPr>
              <a:t>分配问题与匈牙利法</a:t>
            </a:r>
          </a:p>
        </p:txBody>
      </p:sp>
      <p:sp>
        <p:nvSpPr>
          <p:cNvPr id="1050928" name=""/>
          <p:cNvSpPr txBox="1"/>
          <p:nvPr/>
        </p:nvSpPr>
        <p:spPr>
          <a:xfrm rot="0">
            <a:off x="323850" y="1093787"/>
            <a:ext cx="8137525" cy="895350"/>
          </a:xfrm>
          <a:prstGeom prst="rect"/>
          <a:noFill/>
          <a:ln>
            <a:noFill/>
          </a:ln>
        </p:spPr>
        <p:txBody>
          <a:bodyPr anchor="t" bIns="45720" lIns="91440" rIns="91440" tIns="45720" vert="horz">
            <a:spAutoFit/>
          </a:bodyPr>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eaLnBrk="1" hangingPunct="1" latinLnBrk="1" lvl="0">
              <a:buFontTx/>
              <a:buBlip>
                <a:blip xmlns:r="http://schemas.openxmlformats.org/officeDocument/2006/relationships" r:embed="rId1"/>
              </a:buBlip>
            </a:pPr>
            <a:r>
              <a:rPr altLang="zh-CN" sz="2200" lang="en-US">
                <a:solidFill>
                  <a:schemeClr val="dk1"/>
                </a:solidFill>
              </a:rPr>
              <a:t>  </a:t>
            </a:r>
            <a:r>
              <a:rPr altLang="en-US" sz="2200" lang="zh-CN">
                <a:solidFill>
                  <a:schemeClr val="dk1"/>
                </a:solidFill>
              </a:rPr>
              <a:t>若◎ 元素的数目</a:t>
            </a:r>
            <a:r>
              <a:rPr altLang="zh-CN" sz="2200" i="1" lang="en-US">
                <a:solidFill>
                  <a:schemeClr val="dk1"/>
                </a:solidFill>
              </a:rPr>
              <a:t>m </a:t>
            </a:r>
            <a:r>
              <a:rPr altLang="en-US" sz="2200" lang="zh-CN">
                <a:solidFill>
                  <a:schemeClr val="dk1"/>
                </a:solidFill>
              </a:rPr>
              <a:t>等于矩阵的阶数</a:t>
            </a:r>
            <a:r>
              <a:rPr altLang="zh-CN" sz="2200" i="1" lang="en-US">
                <a:solidFill>
                  <a:schemeClr val="dk1"/>
                </a:solidFill>
              </a:rPr>
              <a:t>n</a:t>
            </a:r>
            <a:r>
              <a:rPr altLang="en-US" sz="2200" i="1" lang="zh-CN">
                <a:solidFill>
                  <a:schemeClr val="dk1"/>
                </a:solidFill>
              </a:rPr>
              <a:t>（即：</a:t>
            </a:r>
            <a:r>
              <a:rPr altLang="zh-CN" sz="2200" i="1" lang="en-US">
                <a:solidFill>
                  <a:schemeClr val="dk1"/>
                </a:solidFill>
              </a:rPr>
              <a:t>m</a:t>
            </a:r>
            <a:r>
              <a:rPr altLang="en-US" sz="2200" i="1" lang="zh-CN">
                <a:solidFill>
                  <a:schemeClr val="dk1"/>
                </a:solidFill>
              </a:rPr>
              <a:t>＝</a:t>
            </a:r>
            <a:r>
              <a:rPr altLang="zh-CN" sz="2200" i="1" lang="en-US">
                <a:solidFill>
                  <a:schemeClr val="dk1"/>
                </a:solidFill>
              </a:rPr>
              <a:t>n</a:t>
            </a:r>
            <a:r>
              <a:rPr altLang="en-US" sz="2200" i="1" lang="zh-CN">
                <a:solidFill>
                  <a:schemeClr val="dk1"/>
                </a:solidFill>
              </a:rPr>
              <a:t>）</a:t>
            </a:r>
            <a:r>
              <a:rPr altLang="en-US" sz="2200" lang="zh-CN">
                <a:solidFill>
                  <a:schemeClr val="dk1"/>
                </a:solidFill>
              </a:rPr>
              <a:t>，那么这指派问题的最优解已得到。若</a:t>
            </a:r>
            <a:r>
              <a:rPr altLang="zh-CN" sz="2200" i="1" lang="en-US">
                <a:solidFill>
                  <a:schemeClr val="dk1"/>
                </a:solidFill>
              </a:rPr>
              <a:t>m </a:t>
            </a:r>
            <a:r>
              <a:rPr altLang="zh-CN" sz="2200" lang="en-US">
                <a:solidFill>
                  <a:schemeClr val="dk1"/>
                </a:solidFill>
              </a:rPr>
              <a:t>&lt; </a:t>
            </a:r>
            <a:r>
              <a:rPr altLang="zh-CN" sz="2200" i="1" lang="en-US">
                <a:solidFill>
                  <a:schemeClr val="dk1"/>
                </a:solidFill>
              </a:rPr>
              <a:t>n</a:t>
            </a:r>
            <a:r>
              <a:rPr altLang="en-US" sz="2200" lang="zh-CN">
                <a:solidFill>
                  <a:schemeClr val="dk1"/>
                </a:solidFill>
              </a:rPr>
              <a:t>, 则转入下一步。</a:t>
            </a:r>
          </a:p>
        </p:txBody>
      </p:sp>
      <p:sp>
        <p:nvSpPr>
          <p:cNvPr id="1050929" name=""/>
          <p:cNvSpPr txBox="1"/>
          <p:nvPr/>
        </p:nvSpPr>
        <p:spPr>
          <a:xfrm rot="0">
            <a:off x="179387" y="1989137"/>
            <a:ext cx="8280400" cy="530225"/>
          </a:xfrm>
          <a:prstGeom prst="rect"/>
          <a:noFill/>
          <a:ln>
            <a:noFill/>
          </a:ln>
        </p:spPr>
        <p:txBody>
          <a:bodyPr anchor="t" bIns="45720" lIns="91440" rIns="91440" tIns="45720" vert="horz">
            <a:spAutoFit/>
          </a:bodyPr>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eaLnBrk="1" hangingPunct="1" latinLnBrk="1" lvl="0">
              <a:spcBef>
                <a:spcPct val="20000"/>
              </a:spcBef>
            </a:pPr>
            <a:r>
              <a:rPr altLang="zh-CN" lang="en-US">
                <a:solidFill>
                  <a:srgbClr val="A50021"/>
                </a:solidFill>
              </a:rPr>
              <a:t>3) </a:t>
            </a:r>
            <a:r>
              <a:rPr altLang="en-US" lang="zh-CN">
                <a:solidFill>
                  <a:srgbClr val="A50021"/>
                </a:solidFill>
              </a:rPr>
              <a:t>用最少的直线通过所有</a:t>
            </a:r>
            <a:r>
              <a:rPr altLang="zh-CN" lang="en-US">
                <a:solidFill>
                  <a:srgbClr val="A50021"/>
                </a:solidFill>
              </a:rPr>
              <a:t>0</a:t>
            </a:r>
            <a:r>
              <a:rPr altLang="en-US" lang="zh-CN">
                <a:solidFill>
                  <a:srgbClr val="A50021"/>
                </a:solidFill>
              </a:rPr>
              <a:t>元素。其方法：</a:t>
            </a:r>
          </a:p>
        </p:txBody>
      </p:sp>
      <p:sp>
        <p:nvSpPr>
          <p:cNvPr id="1050930" name=""/>
          <p:cNvSpPr txBox="1"/>
          <p:nvPr/>
        </p:nvSpPr>
        <p:spPr>
          <a:xfrm rot="0">
            <a:off x="323850" y="2492375"/>
            <a:ext cx="8208962" cy="2768600"/>
          </a:xfrm>
          <a:prstGeom prst="rect"/>
          <a:noFill/>
          <a:ln>
            <a:noFill/>
          </a:ln>
        </p:spPr>
        <p:txBody>
          <a:bodyPr anchor="t" bIns="45720" lIns="91440" rIns="91440" tIns="45720" vert="horz">
            <a:spAutoFit/>
          </a:bodyPr>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eaLnBrk="1" hangingPunct="1" indent="-263525" latinLnBrk="1" lvl="0" marL="263525">
              <a:spcBef>
                <a:spcPct val="20000"/>
              </a:spcBef>
              <a:buFontTx/>
              <a:buAutoNum type="circleNumDbPlain" startAt="1"/>
            </a:pPr>
            <a:r>
              <a:rPr altLang="zh-CN" sz="2200" lang="en-US"/>
              <a:t> </a:t>
            </a:r>
            <a:r>
              <a:rPr altLang="en-US" sz="2200" lang="zh-CN">
                <a:solidFill>
                  <a:schemeClr val="dk1"/>
                </a:solidFill>
              </a:rPr>
              <a:t>对没有◎的行打</a:t>
            </a:r>
            <a:r>
              <a:rPr altLang="en-US" sz="2200" lang="zh-CN">
                <a:solidFill>
                  <a:schemeClr val="dk1"/>
                </a:solidFill>
                <a:latin typeface="华文细黑" pitchFamily="2" charset="-122"/>
              </a:rPr>
              <a:t>“</a:t>
            </a:r>
            <a:r>
              <a:rPr altLang="en-US" sz="2200" lang="zh-CN">
                <a:solidFill>
                  <a:schemeClr val="dk1"/>
                </a:solidFill>
              </a:rPr>
              <a:t>√</a:t>
            </a:r>
            <a:r>
              <a:rPr altLang="en-US" sz="2200" lang="zh-CN">
                <a:solidFill>
                  <a:schemeClr val="dk1"/>
                </a:solidFill>
                <a:latin typeface="华文细黑" pitchFamily="2" charset="-122"/>
              </a:rPr>
              <a:t>”</a:t>
            </a:r>
            <a:r>
              <a:rPr altLang="en-US" sz="2200" lang="zh-CN">
                <a:solidFill>
                  <a:schemeClr val="dk1"/>
                </a:solidFill>
              </a:rPr>
              <a:t>；</a:t>
            </a:r>
          </a:p>
          <a:p>
            <a:pPr eaLnBrk="1" hangingPunct="1" indent="-263525" latinLnBrk="1" lvl="0" marL="263525">
              <a:spcBef>
                <a:spcPct val="20000"/>
              </a:spcBef>
              <a:buFontTx/>
              <a:buAutoNum type="circleNumDbPlain" startAt="1"/>
            </a:pPr>
            <a:r>
              <a:rPr altLang="en-US" sz="2200" lang="zh-CN">
                <a:solidFill>
                  <a:schemeClr val="dk1"/>
                </a:solidFill>
              </a:rPr>
              <a:t> 对已打</a:t>
            </a:r>
            <a:r>
              <a:rPr altLang="en-US" sz="2200" lang="zh-CN">
                <a:solidFill>
                  <a:schemeClr val="dk1"/>
                </a:solidFill>
                <a:latin typeface="华文细黑" pitchFamily="2" charset="-122"/>
              </a:rPr>
              <a:t>“</a:t>
            </a:r>
            <a:r>
              <a:rPr altLang="en-US" sz="2200" lang="zh-CN">
                <a:solidFill>
                  <a:schemeClr val="dk1"/>
                </a:solidFill>
              </a:rPr>
              <a:t>√</a:t>
            </a:r>
            <a:r>
              <a:rPr altLang="en-US" sz="2200" lang="zh-CN">
                <a:solidFill>
                  <a:schemeClr val="dk1"/>
                </a:solidFill>
                <a:latin typeface="华文细黑" pitchFamily="2" charset="-122"/>
              </a:rPr>
              <a:t>”</a:t>
            </a:r>
            <a:r>
              <a:rPr altLang="en-US" sz="2200" lang="zh-CN"/>
              <a:t> </a:t>
            </a:r>
            <a:r>
              <a:rPr altLang="en-US" sz="2200" lang="zh-CN">
                <a:solidFill>
                  <a:schemeClr val="dk1"/>
                </a:solidFill>
              </a:rPr>
              <a:t>的行中所有含</a:t>
            </a:r>
            <a:r>
              <a:rPr altLang="zh-CN" sz="2200" lang="en-US">
                <a:solidFill>
                  <a:schemeClr val="dk1"/>
                </a:solidFill>
                <a:latin typeface="华文细黑" pitchFamily="2" charset="-122"/>
              </a:rPr>
              <a:t>Ø</a:t>
            </a:r>
            <a:r>
              <a:rPr altLang="en-US" sz="2200" lang="zh-CN">
                <a:solidFill>
                  <a:schemeClr val="dk1"/>
                </a:solidFill>
              </a:rPr>
              <a:t>元素的列打</a:t>
            </a:r>
            <a:r>
              <a:rPr altLang="en-US" sz="2200" lang="zh-CN">
                <a:solidFill>
                  <a:schemeClr val="dk1"/>
                </a:solidFill>
                <a:latin typeface="华文细黑" pitchFamily="2" charset="-122"/>
              </a:rPr>
              <a:t>“</a:t>
            </a:r>
            <a:r>
              <a:rPr altLang="en-US" sz="2200" lang="zh-CN">
                <a:solidFill>
                  <a:schemeClr val="dk1"/>
                </a:solidFill>
              </a:rPr>
              <a:t>√</a:t>
            </a:r>
            <a:r>
              <a:rPr altLang="en-US" sz="2200" lang="zh-CN">
                <a:solidFill>
                  <a:schemeClr val="dk1"/>
                </a:solidFill>
                <a:latin typeface="华文细黑" pitchFamily="2" charset="-122"/>
              </a:rPr>
              <a:t>”</a:t>
            </a:r>
            <a:r>
              <a:rPr altLang="en-US" sz="2200" lang="zh-CN"/>
              <a:t> </a:t>
            </a:r>
            <a:r>
              <a:rPr altLang="en-US" sz="2200" lang="zh-CN">
                <a:solidFill>
                  <a:schemeClr val="dk1"/>
                </a:solidFill>
              </a:rPr>
              <a:t>；</a:t>
            </a:r>
          </a:p>
          <a:p>
            <a:pPr eaLnBrk="1" hangingPunct="1" indent="-263525" latinLnBrk="1" lvl="0" marL="263525">
              <a:spcBef>
                <a:spcPct val="20000"/>
              </a:spcBef>
              <a:buFontTx/>
              <a:buAutoNum type="circleNumDbPlain" startAt="1"/>
            </a:pPr>
            <a:r>
              <a:rPr altLang="en-US" sz="2200" lang="zh-CN">
                <a:solidFill>
                  <a:schemeClr val="dk1"/>
                </a:solidFill>
              </a:rPr>
              <a:t> 再对打有</a:t>
            </a:r>
            <a:r>
              <a:rPr altLang="en-US" sz="2200" lang="zh-CN">
                <a:solidFill>
                  <a:schemeClr val="dk1"/>
                </a:solidFill>
                <a:latin typeface="华文细黑" pitchFamily="2" charset="-122"/>
              </a:rPr>
              <a:t>“</a:t>
            </a:r>
            <a:r>
              <a:rPr altLang="en-US" sz="2200" lang="zh-CN">
                <a:solidFill>
                  <a:schemeClr val="dk1"/>
                </a:solidFill>
              </a:rPr>
              <a:t>√</a:t>
            </a:r>
            <a:r>
              <a:rPr altLang="en-US" sz="2200" lang="zh-CN">
                <a:solidFill>
                  <a:schemeClr val="dk1"/>
                </a:solidFill>
                <a:latin typeface="华文细黑" pitchFamily="2" charset="-122"/>
              </a:rPr>
              <a:t>”</a:t>
            </a:r>
            <a:r>
              <a:rPr altLang="en-US" sz="2200" lang="zh-CN">
                <a:solidFill>
                  <a:schemeClr val="dk1"/>
                </a:solidFill>
              </a:rPr>
              <a:t>的列中含◎ 元素的行打</a:t>
            </a:r>
            <a:r>
              <a:rPr altLang="en-US" sz="2200" lang="zh-CN">
                <a:solidFill>
                  <a:schemeClr val="dk1"/>
                </a:solidFill>
                <a:latin typeface="华文细黑" pitchFamily="2" charset="-122"/>
              </a:rPr>
              <a:t>“</a:t>
            </a:r>
            <a:r>
              <a:rPr altLang="en-US" sz="2200" lang="zh-CN">
                <a:solidFill>
                  <a:schemeClr val="dk1"/>
                </a:solidFill>
              </a:rPr>
              <a:t>√</a:t>
            </a:r>
            <a:r>
              <a:rPr altLang="en-US" sz="2200" lang="zh-CN">
                <a:solidFill>
                  <a:schemeClr val="dk1"/>
                </a:solidFill>
                <a:latin typeface="华文细黑" pitchFamily="2" charset="-122"/>
              </a:rPr>
              <a:t>”</a:t>
            </a:r>
            <a:r>
              <a:rPr altLang="en-US" sz="2200" lang="zh-CN"/>
              <a:t> </a:t>
            </a:r>
            <a:r>
              <a:rPr altLang="en-US" sz="2200" lang="zh-CN">
                <a:solidFill>
                  <a:schemeClr val="dk1"/>
                </a:solidFill>
              </a:rPr>
              <a:t>；</a:t>
            </a:r>
          </a:p>
          <a:p>
            <a:pPr eaLnBrk="1" hangingPunct="1" indent="-263525" latinLnBrk="1" lvl="0" marL="263525">
              <a:spcBef>
                <a:spcPct val="20000"/>
              </a:spcBef>
              <a:buFontTx/>
              <a:buAutoNum type="circleNumDbPlain" startAt="1"/>
            </a:pPr>
            <a:r>
              <a:rPr altLang="en-US" sz="2200" lang="zh-CN">
                <a:solidFill>
                  <a:schemeClr val="dk1"/>
                </a:solidFill>
              </a:rPr>
              <a:t> 重复</a:t>
            </a:r>
            <a:r>
              <a:rPr altLang="en-US" sz="2200" lang="zh-CN"/>
              <a:t>①、②</a:t>
            </a:r>
            <a:r>
              <a:rPr altLang="zh-CN" sz="2200" lang="en-US">
                <a:solidFill>
                  <a:schemeClr val="dk1"/>
                </a:solidFill>
              </a:rPr>
              <a:t>直到得不出新的打√号的行、列为止；</a:t>
            </a:r>
          </a:p>
          <a:p>
            <a:pPr eaLnBrk="1" hangingPunct="1" indent="-263525" latinLnBrk="1" lvl="0" marL="263525">
              <a:spcBef>
                <a:spcPct val="20000"/>
              </a:spcBef>
              <a:buFontTx/>
              <a:buAutoNum type="circleNumDbPlain" startAt="1"/>
            </a:pPr>
            <a:r>
              <a:rPr altLang="zh-CN" sz="2200" lang="en-US">
                <a:solidFill>
                  <a:schemeClr val="dk1"/>
                </a:solidFill>
              </a:rPr>
              <a:t> 对没有打√号的行画横线，有打√号的列画纵线，这就得到覆盖所有0</a:t>
            </a:r>
            <a:r>
              <a:rPr altLang="en-US" sz="2200" lang="zh-CN">
                <a:solidFill>
                  <a:schemeClr val="dk1"/>
                </a:solidFill>
              </a:rPr>
              <a:t>元素的最少直线数 </a:t>
            </a:r>
            <a:r>
              <a:rPr altLang="zh-CN" sz="2200" lang="en-US">
                <a:solidFill>
                  <a:schemeClr val="dk1"/>
                </a:solidFill>
              </a:rPr>
              <a:t>l </a:t>
            </a:r>
            <a:r>
              <a:rPr altLang="en-US" sz="2200" lang="zh-CN">
                <a:solidFill>
                  <a:schemeClr val="dk1"/>
                </a:solidFill>
              </a:rPr>
              <a:t>。</a:t>
            </a:r>
          </a:p>
        </p:txBody>
      </p:sp>
      <p:sp>
        <p:nvSpPr>
          <p:cNvPr id="1050931" name=""/>
          <p:cNvSpPr txBox="1"/>
          <p:nvPr/>
        </p:nvSpPr>
        <p:spPr>
          <a:xfrm rot="0">
            <a:off x="250825" y="5265737"/>
            <a:ext cx="8208962" cy="1187450"/>
          </a:xfrm>
          <a:prstGeom prst="rect"/>
          <a:noFill/>
          <a:ln>
            <a:noFill/>
          </a:ln>
        </p:spPr>
        <p:txBody>
          <a:bodyPr anchor="t" bIns="45720" lIns="91440" rIns="91440" tIns="45720" vert="horz">
            <a:spAutoFit/>
          </a:bodyPr>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algn="just" eaLnBrk="1" hangingPunct="1" latinLnBrk="1" lvl="0">
              <a:spcBef>
                <a:spcPct val="15000"/>
              </a:spcBef>
              <a:buFontTx/>
              <a:buNone/>
            </a:pPr>
            <a:r>
              <a:rPr altLang="en-US" sz="2000" lang="zh-CN">
                <a:solidFill>
                  <a:srgbClr val="A50021"/>
                </a:solidFill>
              </a:rPr>
              <a:t>注：</a:t>
            </a:r>
            <a:r>
              <a:rPr altLang="zh-CN" sz="2000" lang="en-US">
                <a:solidFill>
                  <a:srgbClr val="A50021"/>
                </a:solidFill>
              </a:rPr>
              <a:t>l </a:t>
            </a:r>
            <a:r>
              <a:rPr altLang="en-US" sz="2000" lang="zh-CN">
                <a:solidFill>
                  <a:srgbClr val="A50021"/>
                </a:solidFill>
              </a:rPr>
              <a:t>应等于</a:t>
            </a:r>
            <a:r>
              <a:rPr altLang="zh-CN" sz="2000" lang="en-US">
                <a:solidFill>
                  <a:srgbClr val="A50021"/>
                </a:solidFill>
              </a:rPr>
              <a:t>m</a:t>
            </a:r>
            <a:r>
              <a:rPr altLang="en-US" sz="2000" lang="zh-CN">
                <a:solidFill>
                  <a:srgbClr val="A50021"/>
                </a:solidFill>
              </a:rPr>
              <a:t>，若不相等，说明试指派过程有误，回到第</a:t>
            </a:r>
            <a:r>
              <a:rPr altLang="zh-CN" sz="2000" lang="en-US">
                <a:solidFill>
                  <a:srgbClr val="A50021"/>
                </a:solidFill>
              </a:rPr>
              <a:t>2</a:t>
            </a:r>
            <a:r>
              <a:rPr altLang="en-US" sz="2000" lang="zh-CN">
                <a:solidFill>
                  <a:srgbClr val="A50021"/>
                </a:solidFill>
              </a:rPr>
              <a:t>步，另行试指派；若 </a:t>
            </a:r>
            <a:r>
              <a:rPr altLang="zh-CN" sz="2000" lang="en-US">
                <a:solidFill>
                  <a:srgbClr val="A50021"/>
                </a:solidFill>
              </a:rPr>
              <a:t>l</a:t>
            </a:r>
            <a:r>
              <a:rPr altLang="en-US" sz="2000" lang="zh-CN">
                <a:solidFill>
                  <a:srgbClr val="A50021"/>
                </a:solidFill>
              </a:rPr>
              <a:t>＝</a:t>
            </a:r>
            <a:r>
              <a:rPr altLang="zh-CN" sz="2000" lang="en-US">
                <a:solidFill>
                  <a:srgbClr val="A50021"/>
                </a:solidFill>
              </a:rPr>
              <a:t>m &lt; n</a:t>
            </a:r>
            <a:r>
              <a:rPr altLang="en-US" sz="2000" lang="zh-CN">
                <a:solidFill>
                  <a:srgbClr val="A50021"/>
                </a:solidFill>
              </a:rPr>
              <a:t>，表示还不能确定最优指派方案，须再变换当前的系数矩阵，以找到</a:t>
            </a:r>
            <a:r>
              <a:rPr altLang="zh-CN" sz="2000" lang="en-US">
                <a:solidFill>
                  <a:srgbClr val="A50021"/>
                </a:solidFill>
              </a:rPr>
              <a:t>n</a:t>
            </a:r>
            <a:r>
              <a:rPr altLang="en-US" sz="2000" lang="zh-CN">
                <a:solidFill>
                  <a:srgbClr val="A50021"/>
                </a:solidFill>
              </a:rPr>
              <a:t>个独立的</a:t>
            </a:r>
            <a:r>
              <a:rPr altLang="zh-CN" sz="2000" lang="en-US">
                <a:solidFill>
                  <a:srgbClr val="A50021"/>
                </a:solidFill>
              </a:rPr>
              <a:t>0</a:t>
            </a:r>
            <a:r>
              <a:rPr altLang="en-US" sz="2000" lang="zh-CN">
                <a:solidFill>
                  <a:srgbClr val="A50021"/>
                </a:solidFill>
              </a:rPr>
              <a:t>元素，为此转第</a:t>
            </a:r>
            <a:r>
              <a:rPr altLang="zh-CN" sz="2000" lang="en-US">
                <a:solidFill>
                  <a:srgbClr val="A50021"/>
                </a:solidFill>
              </a:rPr>
              <a:t>4</a:t>
            </a:r>
            <a:r>
              <a:rPr altLang="en-US" sz="2000" lang="zh-CN">
                <a:solidFill>
                  <a:srgbClr val="A50021"/>
                </a:solidFill>
              </a:rPr>
              <a:t>步。</a:t>
            </a:r>
          </a:p>
        </p:txBody>
      </p:sp>
    </p:spTree>
  </p:cSld>
  <p:clrMapOvr>
    <a:masterClrMapping/>
  </p:clrMapOvr>
  <p:timing/>
</p:sld>
</file>

<file path=ppt/slides/slide84.xml><?xml version="1.0" encoding="utf-8"?>
<p:sld xmlns:a="http://schemas.openxmlformats.org/drawingml/2006/main" xmlns:r="http://schemas.openxmlformats.org/officeDocument/2006/relationships" xmlns:p="http://schemas.openxmlformats.org/presentationml/2006/main" showMasterSp="1">
  <p:cSld>
    <p:spTree>
      <p:nvGrpSpPr>
        <p:cNvPr id="254" name=""/>
        <p:cNvGrpSpPr/>
        <p:nvPr/>
      </p:nvGrpSpPr>
      <p:grpSpPr>
        <a:xfrm rot="0">
          <a:off x="0" y="0"/>
          <a:ext cx="0" cy="0"/>
          <a:chOff x="0" y="0"/>
          <a:chExt cx="0" cy="0"/>
        </a:xfrm>
      </p:grpSpPr>
      <p:sp>
        <p:nvSpPr>
          <p:cNvPr id="1050932" name="" descr="Large confetti"/>
          <p:cNvSpPr/>
          <p:nvPr>
            <p:ph type="title" sz="full" idx="0"/>
          </p:nvPr>
        </p:nvSpPr>
        <p:spPr>
          <a:xfrm rot="0">
            <a:off x="179387" y="115887"/>
            <a:ext cx="7345362" cy="7112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1" sz="3400" i="0" u="none">
                <a:solidFill>
                  <a:srgbClr val="003300"/>
                </a:solidFill>
                <a:latin typeface="Times New Roman" pitchFamily="18" charset="0"/>
                <a:ea typeface="宋体" pitchFamily="2" charset="-122"/>
                <a:sym typeface="Times New Roman" pitchFamily="18" charset="0"/>
              </a:defRPr>
            </a:lvl1pPr>
          </a:lstStyle>
          <a:p>
            <a:pPr eaLnBrk="1" hangingPunct="1" latinLnBrk="1" lvl="0"/>
            <a:r>
              <a:rPr altLang="en-US" lang="zh-CN">
                <a:effectLst>
                  <a:outerShdw algn="tl" blurRad="38100" dir="2700000" dist="38100">
                    <a:srgbClr val="C0C0C0"/>
                  </a:outerShdw>
                </a:effectLst>
              </a:rPr>
              <a:t>分配问题与匈牙利法</a:t>
            </a:r>
          </a:p>
        </p:txBody>
      </p:sp>
      <p:sp>
        <p:nvSpPr>
          <p:cNvPr id="1050933" name=""/>
          <p:cNvSpPr/>
          <p:nvPr>
            <p:ph type="body" sz="full" idx="1"/>
          </p:nvPr>
        </p:nvSpPr>
        <p:spPr>
          <a:xfrm rot="0">
            <a:off x="250825" y="1125537"/>
            <a:ext cx="8137525" cy="1871662"/>
          </a:xfrm>
          <a:prstGeom prst="rect"/>
          <a:noFill/>
          <a:ln>
            <a:noFill/>
          </a:ln>
        </p:spPr>
        <p:txBody>
          <a:bodyPr anchor="t" bIns="45720" lIns="91440" rIns="91440" tIns="45720" vert="horz"/>
          <a:lstStyle>
            <a:lvl1pPr algn="l" fontAlgn="base" indent="-342900" latinLnBrk="1" marL="342900" rtl="0">
              <a:lnSpc>
                <a:spcPct val="120000"/>
              </a:lnSpc>
              <a:spcBef>
                <a:spcPct val="15000"/>
              </a:spcBef>
              <a:spcAft>
                <a:spcPct val="0"/>
              </a:spcAft>
              <a:buSzPct val="85000"/>
              <a:buFontTx/>
              <a:buChar char="•"/>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285750" latinLnBrk="1" marL="830262" rtl="0">
              <a:lnSpc>
                <a:spcPct val="100000"/>
              </a:lnSpc>
              <a:spcBef>
                <a:spcPct val="20000"/>
              </a:spcBef>
              <a:spcAft>
                <a:spcPct val="0"/>
              </a:spcAft>
              <a:buClr>
                <a:schemeClr val="dk2"/>
              </a:buClr>
              <a:buSzPct val="70000"/>
              <a:buFont typeface="Wingdings" pitchFamily="2" charset="2"/>
              <a:buChar char="n"/>
              <a:defRPr baseline="0" b="1" sz="2600" i="0" u="none">
                <a:solidFill>
                  <a:srgbClr val="003300"/>
                </a:solidFill>
                <a:latin typeface="Times New Roman" pitchFamily="18" charset="0"/>
                <a:ea typeface="华文细黑" pitchFamily="2" charset="-122"/>
                <a:sym typeface="Times New Roman" pitchFamily="18" charset="0"/>
              </a:defRPr>
            </a:lvl2pPr>
            <a:lvl3pPr algn="l" fontAlgn="base" indent="-228600" latinLnBrk="1" marL="1238250" rtl="0">
              <a:lnSpc>
                <a:spcPct val="100000"/>
              </a:lnSpc>
              <a:spcBef>
                <a:spcPct val="20000"/>
              </a:spcBef>
              <a:spcAft>
                <a:spcPct val="0"/>
              </a:spcAft>
              <a:buSzPct val="70000"/>
              <a:buFont typeface="Wingdings" pitchFamily="2" charset="2"/>
              <a:buChar char="•"/>
              <a:defRPr baseline="0" b="1" sz="2400" i="0" u="none">
                <a:solidFill>
                  <a:srgbClr val="003300"/>
                </a:solidFill>
                <a:latin typeface="Times New Roman" pitchFamily="18" charset="0"/>
                <a:ea typeface="华文细黑" pitchFamily="2" charset="-122"/>
                <a:sym typeface="Times New Roman" pitchFamily="18" charset="0"/>
              </a:defRPr>
            </a:lvl3pPr>
            <a:lvl4pPr algn="l" fontAlgn="base" indent="-228600" latinLnBrk="1" marL="1646237" rtl="0">
              <a:lnSpc>
                <a:spcPct val="100000"/>
              </a:lnSpc>
              <a:spcBef>
                <a:spcPct val="20000"/>
              </a:spcBef>
              <a:spcAft>
                <a:spcPct val="0"/>
              </a:spcAft>
              <a:buSzPct val="70000"/>
              <a:buFont typeface="Wingdings" pitchFamily="2" charset="2"/>
              <a:buChar char="n"/>
              <a:defRPr baseline="0" b="0" sz="2000" i="0" u="none">
                <a:solidFill>
                  <a:schemeClr val="dk1"/>
                </a:solidFill>
                <a:latin typeface="Times New Roman" pitchFamily="18" charset="0"/>
                <a:ea typeface="宋体" pitchFamily="2" charset="-122"/>
                <a:sym typeface="Times New Roman" pitchFamily="18" charset="0"/>
              </a:defRPr>
            </a:lvl4pPr>
            <a:lvl5pPr algn="l" fontAlgn="base" indent="-228600" latinLnBrk="1" marL="2057400" rtl="0">
              <a:lnSpc>
                <a:spcPct val="100000"/>
              </a:lnSpc>
              <a:spcBef>
                <a:spcPct val="20000"/>
              </a:spcBef>
              <a:spcAft>
                <a:spcPct val="0"/>
              </a:spcAft>
              <a:buSzPct val="100000"/>
              <a:buFontTx/>
              <a:buChar char="•"/>
              <a:defRPr baseline="0" b="0" sz="2000" i="0" u="none">
                <a:solidFill>
                  <a:schemeClr val="dk1"/>
                </a:solidFill>
                <a:latin typeface="Times New Roman" pitchFamily="18" charset="0"/>
                <a:ea typeface="宋体" pitchFamily="2" charset="-122"/>
                <a:sym typeface="Times New Roman" pitchFamily="18" charset="0"/>
              </a:defRPr>
            </a:lvl5pPr>
          </a:lstStyle>
          <a:p>
            <a:pPr eaLnBrk="1" hangingPunct="1" indent="0" latinLnBrk="1" lvl="0" marL="0">
              <a:buFontTx/>
              <a:buNone/>
              <a:tabLst>
                <a:tab algn="l" pos="357187"/>
              </a:tabLst>
            </a:pPr>
            <a:r>
              <a:rPr altLang="zh-CN" lang="en-US">
                <a:solidFill>
                  <a:srgbClr val="A50021"/>
                </a:solidFill>
              </a:rPr>
              <a:t>4) </a:t>
            </a:r>
            <a:r>
              <a:rPr altLang="en-US" lang="zh-CN">
                <a:solidFill>
                  <a:srgbClr val="A50021"/>
                </a:solidFill>
              </a:rPr>
              <a:t>变换矩阵</a:t>
            </a:r>
            <a:r>
              <a:rPr altLang="zh-CN" lang="en-US">
                <a:solidFill>
                  <a:srgbClr val="A50021"/>
                </a:solidFill>
              </a:rPr>
              <a:t>(b</a:t>
            </a:r>
            <a:r>
              <a:rPr altLang="zh-CN" baseline="-25000" lang="en-US">
                <a:solidFill>
                  <a:srgbClr val="A50021"/>
                </a:solidFill>
              </a:rPr>
              <a:t>ij</a:t>
            </a:r>
            <a:r>
              <a:rPr altLang="en-US" lang="zh-CN">
                <a:solidFill>
                  <a:srgbClr val="A50021"/>
                </a:solidFill>
              </a:rPr>
              <a:t>)以增加</a:t>
            </a:r>
            <a:r>
              <a:rPr altLang="zh-CN" lang="en-US">
                <a:solidFill>
                  <a:srgbClr val="A50021"/>
                </a:solidFill>
              </a:rPr>
              <a:t>0</a:t>
            </a:r>
            <a:r>
              <a:rPr altLang="en-US" lang="zh-CN">
                <a:solidFill>
                  <a:srgbClr val="A50021"/>
                </a:solidFill>
              </a:rPr>
              <a:t>元素</a:t>
            </a:r>
          </a:p>
          <a:p>
            <a:pPr eaLnBrk="1" hangingPunct="1" indent="0" latinLnBrk="1" lvl="0" marL="0">
              <a:buFontTx/>
              <a:buNone/>
              <a:tabLst>
                <a:tab algn="l" pos="357187"/>
              </a:tabLst>
            </a:pPr>
            <a:r>
              <a:rPr altLang="zh-CN" sz="2200" lang="en-US">
                <a:solidFill>
                  <a:schemeClr val="dk1"/>
                </a:solidFill>
              </a:rPr>
              <a:t>	在没有被直线通过的所有元素中找出最小值，没有被直线通过的所有元素减去这个最小元素；直线交点处的元素加上这个最小值。新系数矩阵的最优解和原问题仍相同。转回第2</a:t>
            </a:r>
            <a:r>
              <a:rPr altLang="en-US" sz="2200" lang="zh-CN">
                <a:solidFill>
                  <a:schemeClr val="dk1"/>
                </a:solidFill>
              </a:rPr>
              <a:t>步。</a:t>
            </a:r>
          </a:p>
        </p:txBody>
      </p:sp>
    </p:spTree>
  </p:cSld>
  <p:clrMapOvr>
    <a:masterClrMapping/>
  </p:clrMapOvr>
  <p:timing/>
</p:sld>
</file>

<file path=ppt/slides/slide85.xml><?xml version="1.0" encoding="utf-8"?>
<p:sld xmlns:a="http://schemas.openxmlformats.org/drawingml/2006/main" xmlns:r="http://schemas.openxmlformats.org/officeDocument/2006/relationships" xmlns:p="http://schemas.openxmlformats.org/presentationml/2006/main" showMasterSp="1">
  <p:cSld>
    <p:spTree>
      <p:nvGrpSpPr>
        <p:cNvPr id="255" name=""/>
        <p:cNvGrpSpPr/>
        <p:nvPr/>
      </p:nvGrpSpPr>
      <p:grpSpPr>
        <a:xfrm rot="0">
          <a:off x="0" y="0"/>
          <a:ext cx="0" cy="0"/>
          <a:chOff x="0" y="0"/>
          <a:chExt cx="0" cy="0"/>
        </a:xfrm>
      </p:grpSpPr>
      <p:sp>
        <p:nvSpPr>
          <p:cNvPr id="1050934" name="" descr="Large confetti"/>
          <p:cNvSpPr/>
          <p:nvPr>
            <p:ph type="title" sz="full" idx="0"/>
          </p:nvPr>
        </p:nvSpPr>
        <p:spPr>
          <a:xfrm rot="0">
            <a:off x="179387" y="115887"/>
            <a:ext cx="7345362" cy="7112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1" sz="3400" i="0" u="none">
                <a:solidFill>
                  <a:srgbClr val="003300"/>
                </a:solidFill>
                <a:latin typeface="Times New Roman" pitchFamily="18" charset="0"/>
                <a:ea typeface="宋体" pitchFamily="2" charset="-122"/>
                <a:sym typeface="Times New Roman" pitchFamily="18" charset="0"/>
              </a:defRPr>
            </a:lvl1pPr>
          </a:lstStyle>
          <a:p>
            <a:pPr eaLnBrk="1" hangingPunct="1" latinLnBrk="1" lvl="0"/>
            <a:r>
              <a:rPr altLang="en-US" lang="zh-CN">
                <a:effectLst>
                  <a:outerShdw algn="tl" blurRad="38100" dir="2700000" dist="38100">
                    <a:srgbClr val="C0C0C0"/>
                  </a:outerShdw>
                </a:effectLst>
              </a:rPr>
              <a:t>分配问题与匈牙利法</a:t>
            </a:r>
          </a:p>
        </p:txBody>
      </p:sp>
      <p:sp>
        <p:nvSpPr>
          <p:cNvPr id="1050935" name=""/>
          <p:cNvSpPr/>
          <p:nvPr>
            <p:ph type="body" sz="full" idx="1"/>
          </p:nvPr>
        </p:nvSpPr>
        <p:spPr>
          <a:xfrm rot="0">
            <a:off x="250825" y="1052512"/>
            <a:ext cx="8281987" cy="1943100"/>
          </a:xfrm>
          <a:prstGeom prst="rect"/>
          <a:noFill/>
          <a:ln>
            <a:noFill/>
          </a:ln>
        </p:spPr>
        <p:txBody>
          <a:bodyPr anchor="t" bIns="45720" lIns="91440" rIns="91440" tIns="45720" vert="horz"/>
          <a:lstStyle>
            <a:lvl1pPr algn="l" fontAlgn="base" indent="-342900" latinLnBrk="1" marL="342900" rtl="0">
              <a:lnSpc>
                <a:spcPct val="120000"/>
              </a:lnSpc>
              <a:spcBef>
                <a:spcPct val="15000"/>
              </a:spcBef>
              <a:spcAft>
                <a:spcPct val="0"/>
              </a:spcAft>
              <a:buSzPct val="85000"/>
              <a:buFontTx/>
              <a:buChar char="•"/>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285750" latinLnBrk="1" marL="830262" rtl="0">
              <a:lnSpc>
                <a:spcPct val="100000"/>
              </a:lnSpc>
              <a:spcBef>
                <a:spcPct val="20000"/>
              </a:spcBef>
              <a:spcAft>
                <a:spcPct val="0"/>
              </a:spcAft>
              <a:buClr>
                <a:schemeClr val="dk2"/>
              </a:buClr>
              <a:buSzPct val="70000"/>
              <a:buFont typeface="Wingdings" pitchFamily="2" charset="2"/>
              <a:buChar char="n"/>
              <a:defRPr baseline="0" b="1" sz="2600" i="0" u="none">
                <a:solidFill>
                  <a:srgbClr val="003300"/>
                </a:solidFill>
                <a:latin typeface="Times New Roman" pitchFamily="18" charset="0"/>
                <a:ea typeface="华文细黑" pitchFamily="2" charset="-122"/>
                <a:sym typeface="Times New Roman" pitchFamily="18" charset="0"/>
              </a:defRPr>
            </a:lvl2pPr>
            <a:lvl3pPr algn="l" fontAlgn="base" indent="-228600" latinLnBrk="1" marL="1238250" rtl="0">
              <a:lnSpc>
                <a:spcPct val="100000"/>
              </a:lnSpc>
              <a:spcBef>
                <a:spcPct val="20000"/>
              </a:spcBef>
              <a:spcAft>
                <a:spcPct val="0"/>
              </a:spcAft>
              <a:buSzPct val="70000"/>
              <a:buFont typeface="Wingdings" pitchFamily="2" charset="2"/>
              <a:buChar char="•"/>
              <a:defRPr baseline="0" b="1" sz="2400" i="0" u="none">
                <a:solidFill>
                  <a:srgbClr val="003300"/>
                </a:solidFill>
                <a:latin typeface="Times New Roman" pitchFamily="18" charset="0"/>
                <a:ea typeface="华文细黑" pitchFamily="2" charset="-122"/>
                <a:sym typeface="Times New Roman" pitchFamily="18" charset="0"/>
              </a:defRPr>
            </a:lvl3pPr>
            <a:lvl4pPr algn="l" fontAlgn="base" indent="-228600" latinLnBrk="1" marL="1646237" rtl="0">
              <a:lnSpc>
                <a:spcPct val="100000"/>
              </a:lnSpc>
              <a:spcBef>
                <a:spcPct val="20000"/>
              </a:spcBef>
              <a:spcAft>
                <a:spcPct val="0"/>
              </a:spcAft>
              <a:buSzPct val="70000"/>
              <a:buFont typeface="Wingdings" pitchFamily="2" charset="2"/>
              <a:buChar char="n"/>
              <a:defRPr baseline="0" b="0" sz="2000" i="0" u="none">
                <a:solidFill>
                  <a:schemeClr val="dk1"/>
                </a:solidFill>
                <a:latin typeface="Times New Roman" pitchFamily="18" charset="0"/>
                <a:ea typeface="宋体" pitchFamily="2" charset="-122"/>
                <a:sym typeface="Times New Roman" pitchFamily="18" charset="0"/>
              </a:defRPr>
            </a:lvl4pPr>
            <a:lvl5pPr algn="l" fontAlgn="base" indent="-228600" latinLnBrk="1" marL="2057400" rtl="0">
              <a:lnSpc>
                <a:spcPct val="100000"/>
              </a:lnSpc>
              <a:spcBef>
                <a:spcPct val="20000"/>
              </a:spcBef>
              <a:spcAft>
                <a:spcPct val="0"/>
              </a:spcAft>
              <a:buSzPct val="100000"/>
              <a:buFontTx/>
              <a:buChar char="•"/>
              <a:defRPr baseline="0" b="0" sz="2000" i="0" u="none">
                <a:solidFill>
                  <a:schemeClr val="dk1"/>
                </a:solidFill>
                <a:latin typeface="Times New Roman" pitchFamily="18" charset="0"/>
                <a:ea typeface="宋体" pitchFamily="2" charset="-122"/>
                <a:sym typeface="Times New Roman" pitchFamily="18" charset="0"/>
              </a:defRPr>
            </a:lvl5pPr>
          </a:lstStyle>
          <a:p>
            <a:pPr eaLnBrk="1" hangingPunct="1" indent="0" latinLnBrk="1" lvl="0" marL="0">
              <a:buFontTx/>
              <a:buNone/>
            </a:pPr>
            <a:r>
              <a:rPr altLang="en-US" lang="zh-CN"/>
              <a:t>例</a:t>
            </a:r>
            <a:r>
              <a:rPr altLang="zh-CN" lang="en-US"/>
              <a:t>4.6   </a:t>
            </a:r>
            <a:r>
              <a:rPr altLang="en-US" lang="zh-CN"/>
              <a:t>有一份中文说明书，需译成英、日、德、俄四种文字，分别记作</a:t>
            </a:r>
            <a:r>
              <a:rPr altLang="zh-CN" lang="en-US"/>
              <a:t>A</a:t>
            </a:r>
            <a:r>
              <a:rPr altLang="en-US" lang="zh-CN"/>
              <a:t>、</a:t>
            </a:r>
            <a:r>
              <a:rPr altLang="zh-CN" lang="en-US"/>
              <a:t>B</a:t>
            </a:r>
            <a:r>
              <a:rPr altLang="en-US" lang="zh-CN"/>
              <a:t>、</a:t>
            </a:r>
            <a:r>
              <a:rPr altLang="zh-CN" lang="en-US"/>
              <a:t>C</a:t>
            </a:r>
            <a:r>
              <a:rPr altLang="en-US" lang="zh-CN"/>
              <a:t>、</a:t>
            </a:r>
            <a:r>
              <a:rPr altLang="zh-CN" lang="en-US"/>
              <a:t>D</a:t>
            </a:r>
            <a:r>
              <a:rPr altLang="en-US" lang="zh-CN"/>
              <a:t>。现有甲、乙、丙、丁四人，他们将中文说明书译成不同语种的说明书所需时间如下表所示，问如何分派任务，可使总时间最少？</a:t>
            </a:r>
          </a:p>
        </p:txBody>
      </p:sp>
      <p:graphicFrame>
        <p:nvGraphicFramePr>
          <p:cNvPr id="4194335" name=""/>
          <p:cNvGraphicFramePr>
            <a:graphicFrameLocks/>
          </p:cNvGraphicFramePr>
          <p:nvPr/>
        </p:nvGraphicFramePr>
        <p:xfrm rot="0">
          <a:off x="1187450" y="3187700"/>
          <a:ext cx="6096000" cy="2697162"/>
        </p:xfrm>
        <a:graphic>
          <a:graphicData uri="http://schemas.openxmlformats.org/drawingml/2006/table">
            <a:tbl>
              <a:tblPr/>
              <a:tblGrid>
                <a:gridCol w="1219200"/>
                <a:gridCol w="1219200"/>
                <a:gridCol w="1219200"/>
                <a:gridCol w="1219200"/>
                <a:gridCol w="1219200"/>
              </a:tblGrid>
              <a:tr h="868362">
                <a:tc>
                  <a:txBody>
                    <a:bodyPr/>
                    <a:p>
                      <a:pPr algn="ctr" eaLnBrk="1" hangingPunct="1" latinLnBrk="1" lvl="0">
                        <a:spcBef>
                          <a:spcPct val="15000"/>
                        </a:spcBef>
                      </a:pPr>
                      <a:r>
                        <a:rPr altLang="zh-CN" b="1" sz="2000" lang="en-US">
                          <a:solidFill>
                            <a:schemeClr val="dk2"/>
                          </a:solidFill>
                        </a:rPr>
                        <a:t>        </a:t>
                      </a:r>
                      <a:r>
                        <a:rPr altLang="en-US" b="1" sz="2000" lang="zh-CN">
                          <a:solidFill>
                            <a:schemeClr val="dk2"/>
                          </a:solidFill>
                        </a:rPr>
                        <a:t>任务</a:t>
                      </a:r>
                    </a:p>
                    <a:p>
                      <a:pPr algn="l" eaLnBrk="1" hangingPunct="1" latinLnBrk="1" lvl="0">
                        <a:spcBef>
                          <a:spcPct val="15000"/>
                        </a:spcBef>
                      </a:pPr>
                      <a:r>
                        <a:rPr altLang="en-US" b="1" sz="2000" lang="zh-CN">
                          <a:solidFill>
                            <a:schemeClr val="dk2"/>
                          </a:solidFill>
                        </a:rPr>
                        <a:t>人员</a:t>
                      </a:r>
                    </a:p>
                  </a:txBody>
                  <a:tcPr marL="91440" marR="91440" marT="45720" marB="45720" anchor="ctr" vert="horz">
                    <a:lnL w="28575" cap="flat" cmpd="sng">
                      <a:solidFill>
                        <a:schemeClr val="dk1">
                          <a:alpha val="100000"/>
                        </a:schemeClr>
                      </a:solidFill>
                      <a:prstDash val="solid"/>
                      <a:round/>
                    </a:lnL>
                    <a:lnR w="12700" cap="flat" cmpd="sng">
                      <a:solidFill>
                        <a:schemeClr val="dk1">
                          <a:alpha val="100000"/>
                        </a:schemeClr>
                      </a:solidFill>
                      <a:prstDash val="solid"/>
                      <a:round/>
                    </a:lnR>
                    <a:lnT w="28575" cap="flat" cmpd="sng">
                      <a:solidFill>
                        <a:schemeClr val="dk1">
                          <a:alpha val="100000"/>
                        </a:schemeClr>
                      </a:solidFill>
                      <a:prstDash val="solid"/>
                      <a:round/>
                    </a:lnT>
                    <a:lnB w="12700" cap="flat" cmpd="sng">
                      <a:solidFill>
                        <a:schemeClr val="dk1">
                          <a:alpha val="100000"/>
                        </a:schemeClr>
                      </a:solidFill>
                      <a:prstDash val="solid"/>
                      <a:round/>
                    </a:lnB>
                    <a:lnTlToBr w="12700" cap="flat" cmpd="sng">
                      <a:solidFill>
                        <a:schemeClr val="dk1">
                          <a:alpha val="100000"/>
                        </a:schemeClr>
                      </a:solidFill>
                      <a:prstDash val="solid"/>
                      <a:round/>
                    </a:lnTlToBr>
                    <a:noFill/>
                  </a:tcPr>
                </a:tc>
                <a:tc>
                  <a:txBody>
                    <a:bodyPr/>
                    <a:p>
                      <a:pPr algn="ctr" eaLnBrk="1" hangingPunct="1" latinLnBrk="1" lvl="0">
                        <a:spcBef>
                          <a:spcPct val="15000"/>
                        </a:spcBef>
                      </a:pPr>
                      <a:r>
                        <a:rPr altLang="zh-CN" b="1" sz="2000" lang="en-US">
                          <a:solidFill>
                            <a:schemeClr val="dk2"/>
                          </a:solidFill>
                        </a:rPr>
                        <a:t>A</a:t>
                      </a:r>
                    </a:p>
                  </a:txBody>
                  <a:tcPr marL="91440" marR="91440" marT="45720" marB="45720" anchor="ctr" vert="horz">
                    <a:lnL w="12700" cap="flat" cmpd="sng">
                      <a:solidFill>
                        <a:schemeClr val="dk1">
                          <a:alpha val="100000"/>
                        </a:schemeClr>
                      </a:solidFill>
                      <a:prstDash val="solid"/>
                      <a:round/>
                    </a:lnL>
                    <a:lnR w="12700" cap="flat" cmpd="sng">
                      <a:solidFill>
                        <a:schemeClr val="dk1">
                          <a:alpha val="100000"/>
                        </a:schemeClr>
                      </a:solidFill>
                      <a:prstDash val="solid"/>
                      <a:round/>
                    </a:lnR>
                    <a:lnT w="28575"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spcBef>
                          <a:spcPct val="15000"/>
                        </a:spcBef>
                      </a:pPr>
                      <a:r>
                        <a:rPr altLang="zh-CN" b="1" sz="2000" lang="en-US">
                          <a:solidFill>
                            <a:schemeClr val="dk2"/>
                          </a:solidFill>
                        </a:rPr>
                        <a:t>B</a:t>
                      </a:r>
                    </a:p>
                  </a:txBody>
                  <a:tcPr marL="91440" marR="91440" marT="45720" marB="45720" anchor="ctr" vert="horz">
                    <a:lnL w="12700" cap="flat" cmpd="sng">
                      <a:solidFill>
                        <a:schemeClr val="dk1">
                          <a:alpha val="100000"/>
                        </a:schemeClr>
                      </a:solidFill>
                      <a:prstDash val="solid"/>
                      <a:round/>
                    </a:lnL>
                    <a:lnR w="12700" cap="flat" cmpd="sng">
                      <a:solidFill>
                        <a:schemeClr val="dk1">
                          <a:alpha val="100000"/>
                        </a:schemeClr>
                      </a:solidFill>
                      <a:prstDash val="solid"/>
                      <a:round/>
                    </a:lnR>
                    <a:lnT w="28575"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spcBef>
                          <a:spcPct val="15000"/>
                        </a:spcBef>
                      </a:pPr>
                      <a:r>
                        <a:rPr altLang="zh-CN" b="1" sz="2000" lang="en-US">
                          <a:solidFill>
                            <a:schemeClr val="dk2"/>
                          </a:solidFill>
                        </a:rPr>
                        <a:t>C</a:t>
                      </a:r>
                    </a:p>
                  </a:txBody>
                  <a:tcPr marL="91440" marR="91440" marT="45720" marB="45720" anchor="ctr" vert="horz">
                    <a:lnL w="12700" cap="flat" cmpd="sng">
                      <a:solidFill>
                        <a:schemeClr val="dk1">
                          <a:alpha val="100000"/>
                        </a:schemeClr>
                      </a:solidFill>
                      <a:prstDash val="solid"/>
                      <a:round/>
                    </a:lnL>
                    <a:lnR w="12700" cap="flat" cmpd="sng">
                      <a:solidFill>
                        <a:schemeClr val="dk1">
                          <a:alpha val="100000"/>
                        </a:schemeClr>
                      </a:solidFill>
                      <a:prstDash val="solid"/>
                      <a:round/>
                    </a:lnR>
                    <a:lnT w="28575"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spcBef>
                          <a:spcPct val="15000"/>
                        </a:spcBef>
                      </a:pPr>
                      <a:r>
                        <a:rPr altLang="zh-CN" b="1" sz="2000" lang="en-US">
                          <a:solidFill>
                            <a:schemeClr val="dk2"/>
                          </a:solidFill>
                        </a:rPr>
                        <a:t>D</a:t>
                      </a:r>
                    </a:p>
                  </a:txBody>
                  <a:tcPr marL="91440" marR="91440" marT="45720" marB="45720" anchor="ctr" vert="horz">
                    <a:lnL w="12700" cap="flat" cmpd="sng">
                      <a:solidFill>
                        <a:schemeClr val="dk1">
                          <a:alpha val="100000"/>
                        </a:schemeClr>
                      </a:solidFill>
                      <a:prstDash val="solid"/>
                      <a:round/>
                    </a:lnL>
                    <a:lnR w="28575" cap="flat" cmpd="sng">
                      <a:solidFill>
                        <a:schemeClr val="dk1">
                          <a:alpha val="100000"/>
                        </a:schemeClr>
                      </a:solidFill>
                      <a:prstDash val="solid"/>
                      <a:round/>
                    </a:lnR>
                    <a:lnT w="28575" cap="flat" cmpd="sng">
                      <a:solidFill>
                        <a:schemeClr val="dk1">
                          <a:alpha val="100000"/>
                        </a:schemeClr>
                      </a:solidFill>
                      <a:prstDash val="solid"/>
                      <a:round/>
                    </a:lnT>
                    <a:lnB w="12700" cap="flat" cmpd="sng">
                      <a:solidFill>
                        <a:schemeClr val="dk1">
                          <a:alpha val="100000"/>
                        </a:schemeClr>
                      </a:solidFill>
                      <a:prstDash val="solid"/>
                      <a:round/>
                    </a:lnB>
                    <a:noFill/>
                  </a:tcPr>
                </a:tc>
              </a:tr>
              <a:tr h="457199">
                <a:tc>
                  <a:txBody>
                    <a:bodyPr/>
                    <a:p>
                      <a:pPr algn="ctr" eaLnBrk="1" hangingPunct="1" latinLnBrk="1" lvl="0">
                        <a:spcBef>
                          <a:spcPct val="15000"/>
                        </a:spcBef>
                      </a:pPr>
                      <a:r>
                        <a:rPr altLang="en-US" b="1" sz="2000" lang="zh-CN">
                          <a:solidFill>
                            <a:schemeClr val="dk2"/>
                          </a:solidFill>
                        </a:rPr>
                        <a:t>甲</a:t>
                      </a:r>
                    </a:p>
                  </a:txBody>
                  <a:tcPr marL="91440" marR="91440" marT="45720" marB="45720" anchor="ctr" vert="horz">
                    <a:lnL w="28575"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spcBef>
                          <a:spcPct val="15000"/>
                        </a:spcBef>
                      </a:pPr>
                      <a:r>
                        <a:rPr altLang="zh-CN" b="1" sz="2000" lang="en-US">
                          <a:solidFill>
                            <a:schemeClr val="dk2"/>
                          </a:solidFill>
                        </a:rPr>
                        <a:t>6</a:t>
                      </a:r>
                    </a:p>
                  </a:txBody>
                  <a:tcPr marL="91440" marR="91440" marT="45720" marB="45720" anchor="ctr"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spcBef>
                          <a:spcPct val="15000"/>
                        </a:spcBef>
                      </a:pPr>
                      <a:r>
                        <a:rPr altLang="zh-CN" b="1" sz="2000" lang="en-US">
                          <a:solidFill>
                            <a:schemeClr val="dk2"/>
                          </a:solidFill>
                        </a:rPr>
                        <a:t>7</a:t>
                      </a:r>
                    </a:p>
                  </a:txBody>
                  <a:tcPr marL="91440" marR="91440" marT="45720" marB="45720" anchor="ctr"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spcBef>
                          <a:spcPct val="15000"/>
                        </a:spcBef>
                      </a:pPr>
                      <a:r>
                        <a:rPr altLang="zh-CN" b="1" sz="2000" lang="en-US">
                          <a:solidFill>
                            <a:schemeClr val="dk2"/>
                          </a:solidFill>
                        </a:rPr>
                        <a:t>11</a:t>
                      </a:r>
                    </a:p>
                  </a:txBody>
                  <a:tcPr marL="91440" marR="91440" marT="45720" marB="45720" anchor="ctr"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spcBef>
                          <a:spcPct val="15000"/>
                        </a:spcBef>
                      </a:pPr>
                      <a:r>
                        <a:rPr altLang="zh-CN" b="1" sz="2000" lang="en-US">
                          <a:solidFill>
                            <a:schemeClr val="dk2"/>
                          </a:solidFill>
                        </a:rPr>
                        <a:t>2</a:t>
                      </a:r>
                    </a:p>
                  </a:txBody>
                  <a:tcPr marL="91440" marR="91440" marT="45720" marB="45720" anchor="ctr" vert="horz">
                    <a:lnL w="12700" cap="flat" cmpd="sng">
                      <a:solidFill>
                        <a:schemeClr val="dk1">
                          <a:alpha val="100000"/>
                        </a:schemeClr>
                      </a:solidFill>
                      <a:prstDash val="solid"/>
                      <a:round/>
                    </a:lnL>
                    <a:lnR w="28575"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r>
              <a:tr h="457199">
                <a:tc>
                  <a:txBody>
                    <a:bodyPr/>
                    <a:p>
                      <a:pPr algn="ctr" eaLnBrk="1" hangingPunct="1" latinLnBrk="1" lvl="0">
                        <a:spcBef>
                          <a:spcPct val="15000"/>
                        </a:spcBef>
                      </a:pPr>
                      <a:r>
                        <a:rPr altLang="en-US" b="1" sz="2000" lang="zh-CN">
                          <a:solidFill>
                            <a:schemeClr val="dk2"/>
                          </a:solidFill>
                        </a:rPr>
                        <a:t>乙</a:t>
                      </a:r>
                    </a:p>
                  </a:txBody>
                  <a:tcPr marL="91440" marR="91440" marT="45720" marB="45720" anchor="ctr" vert="horz">
                    <a:lnL w="28575"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spcBef>
                          <a:spcPct val="15000"/>
                        </a:spcBef>
                      </a:pPr>
                      <a:r>
                        <a:rPr altLang="zh-CN" b="1" sz="2000" lang="en-US">
                          <a:solidFill>
                            <a:schemeClr val="dk2"/>
                          </a:solidFill>
                        </a:rPr>
                        <a:t>4</a:t>
                      </a:r>
                    </a:p>
                  </a:txBody>
                  <a:tcPr marL="91440" marR="91440" marT="45720" marB="45720" anchor="ctr"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spcBef>
                          <a:spcPct val="15000"/>
                        </a:spcBef>
                      </a:pPr>
                      <a:r>
                        <a:rPr altLang="zh-CN" b="1" sz="2000" lang="en-US">
                          <a:solidFill>
                            <a:schemeClr val="dk2"/>
                          </a:solidFill>
                        </a:rPr>
                        <a:t>5</a:t>
                      </a:r>
                    </a:p>
                  </a:txBody>
                  <a:tcPr marL="91440" marR="91440" marT="45720" marB="45720" anchor="ctr"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spcBef>
                          <a:spcPct val="15000"/>
                        </a:spcBef>
                      </a:pPr>
                      <a:r>
                        <a:rPr altLang="zh-CN" b="1" sz="2000" lang="en-US">
                          <a:solidFill>
                            <a:schemeClr val="dk2"/>
                          </a:solidFill>
                        </a:rPr>
                        <a:t>9</a:t>
                      </a:r>
                    </a:p>
                  </a:txBody>
                  <a:tcPr marL="91440" marR="91440" marT="45720" marB="45720" anchor="ctr"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spcBef>
                          <a:spcPct val="15000"/>
                        </a:spcBef>
                      </a:pPr>
                      <a:r>
                        <a:rPr altLang="zh-CN" b="1" sz="2000" lang="en-US">
                          <a:solidFill>
                            <a:schemeClr val="dk2"/>
                          </a:solidFill>
                        </a:rPr>
                        <a:t>8</a:t>
                      </a:r>
                    </a:p>
                  </a:txBody>
                  <a:tcPr marL="91440" marR="91440" marT="45720" marB="45720" anchor="ctr" vert="horz">
                    <a:lnL w="12700" cap="flat" cmpd="sng">
                      <a:solidFill>
                        <a:schemeClr val="dk1">
                          <a:alpha val="100000"/>
                        </a:schemeClr>
                      </a:solidFill>
                      <a:prstDash val="solid"/>
                      <a:round/>
                    </a:lnL>
                    <a:lnR w="28575"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r>
              <a:tr h="457199">
                <a:tc>
                  <a:txBody>
                    <a:bodyPr/>
                    <a:p>
                      <a:pPr algn="ctr" eaLnBrk="1" hangingPunct="1" latinLnBrk="1" lvl="0">
                        <a:spcBef>
                          <a:spcPct val="15000"/>
                        </a:spcBef>
                      </a:pPr>
                      <a:r>
                        <a:rPr altLang="en-US" b="1" sz="2000" lang="zh-CN">
                          <a:solidFill>
                            <a:schemeClr val="dk2"/>
                          </a:solidFill>
                        </a:rPr>
                        <a:t>丙</a:t>
                      </a:r>
                    </a:p>
                  </a:txBody>
                  <a:tcPr marL="91440" marR="91440" marT="45720" marB="45720" anchor="ctr" vert="horz">
                    <a:lnL w="28575"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spcBef>
                          <a:spcPct val="15000"/>
                        </a:spcBef>
                      </a:pPr>
                      <a:r>
                        <a:rPr altLang="zh-CN" b="1" sz="2000" lang="en-US">
                          <a:solidFill>
                            <a:schemeClr val="dk2"/>
                          </a:solidFill>
                        </a:rPr>
                        <a:t>3</a:t>
                      </a:r>
                    </a:p>
                  </a:txBody>
                  <a:tcPr marL="91440" marR="91440" marT="45720" marB="45720" anchor="ctr"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spcBef>
                          <a:spcPct val="15000"/>
                        </a:spcBef>
                      </a:pPr>
                      <a:r>
                        <a:rPr altLang="zh-CN" b="1" sz="2000" lang="en-US">
                          <a:solidFill>
                            <a:schemeClr val="dk2"/>
                          </a:solidFill>
                        </a:rPr>
                        <a:t>1</a:t>
                      </a:r>
                    </a:p>
                  </a:txBody>
                  <a:tcPr marL="91440" marR="91440" marT="45720" marB="45720" anchor="ctr"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spcBef>
                          <a:spcPct val="15000"/>
                        </a:spcBef>
                      </a:pPr>
                      <a:r>
                        <a:rPr altLang="zh-CN" b="1" sz="2000" lang="en-US">
                          <a:solidFill>
                            <a:schemeClr val="dk2"/>
                          </a:solidFill>
                        </a:rPr>
                        <a:t>10</a:t>
                      </a:r>
                    </a:p>
                  </a:txBody>
                  <a:tcPr marL="91440" marR="91440" marT="45720" marB="45720" anchor="ctr"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spcBef>
                          <a:spcPct val="15000"/>
                        </a:spcBef>
                      </a:pPr>
                      <a:r>
                        <a:rPr altLang="zh-CN" b="1" sz="2000" lang="en-US">
                          <a:solidFill>
                            <a:schemeClr val="dk2"/>
                          </a:solidFill>
                        </a:rPr>
                        <a:t>4</a:t>
                      </a:r>
                    </a:p>
                  </a:txBody>
                  <a:tcPr marL="91440" marR="91440" marT="45720" marB="45720" anchor="ctr" vert="horz">
                    <a:lnL w="12700" cap="flat" cmpd="sng">
                      <a:solidFill>
                        <a:schemeClr val="dk1">
                          <a:alpha val="100000"/>
                        </a:schemeClr>
                      </a:solidFill>
                      <a:prstDash val="solid"/>
                      <a:round/>
                    </a:lnL>
                    <a:lnR w="28575"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r>
              <a:tr h="457199">
                <a:tc>
                  <a:txBody>
                    <a:bodyPr/>
                    <a:p>
                      <a:pPr algn="ctr" eaLnBrk="1" hangingPunct="1" latinLnBrk="1" lvl="0">
                        <a:spcBef>
                          <a:spcPct val="15000"/>
                        </a:spcBef>
                      </a:pPr>
                      <a:r>
                        <a:rPr altLang="en-US" b="1" sz="2000" lang="zh-CN">
                          <a:solidFill>
                            <a:schemeClr val="dk2"/>
                          </a:solidFill>
                        </a:rPr>
                        <a:t>丁</a:t>
                      </a:r>
                    </a:p>
                  </a:txBody>
                  <a:tcPr marL="91440" marR="91440" marT="45720" marB="45720" anchor="ctr" vert="horz">
                    <a:lnL w="28575"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28575" cap="flat" cmpd="sng">
                      <a:solidFill>
                        <a:schemeClr val="dk1">
                          <a:alpha val="100000"/>
                        </a:schemeClr>
                      </a:solidFill>
                      <a:prstDash val="solid"/>
                      <a:round/>
                    </a:lnB>
                    <a:noFill/>
                  </a:tcPr>
                </a:tc>
                <a:tc>
                  <a:txBody>
                    <a:bodyPr/>
                    <a:p>
                      <a:pPr algn="ctr" eaLnBrk="1" hangingPunct="1" latinLnBrk="1" lvl="0">
                        <a:spcBef>
                          <a:spcPct val="15000"/>
                        </a:spcBef>
                      </a:pPr>
                      <a:r>
                        <a:rPr altLang="zh-CN" b="1" sz="2000" lang="en-US">
                          <a:solidFill>
                            <a:schemeClr val="dk2"/>
                          </a:solidFill>
                        </a:rPr>
                        <a:t>5</a:t>
                      </a:r>
                    </a:p>
                  </a:txBody>
                  <a:tcPr marL="91440" marR="91440" marT="45720" marB="45720" anchor="ctr"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28575" cap="flat" cmpd="sng">
                      <a:solidFill>
                        <a:schemeClr val="dk1">
                          <a:alpha val="100000"/>
                        </a:schemeClr>
                      </a:solidFill>
                      <a:prstDash val="solid"/>
                      <a:round/>
                    </a:lnB>
                    <a:noFill/>
                  </a:tcPr>
                </a:tc>
                <a:tc>
                  <a:txBody>
                    <a:bodyPr/>
                    <a:p>
                      <a:pPr algn="ctr" eaLnBrk="1" hangingPunct="1" latinLnBrk="1" lvl="0">
                        <a:spcBef>
                          <a:spcPct val="15000"/>
                        </a:spcBef>
                      </a:pPr>
                      <a:r>
                        <a:rPr altLang="zh-CN" b="1" sz="2000" lang="en-US">
                          <a:solidFill>
                            <a:schemeClr val="dk2"/>
                          </a:solidFill>
                        </a:rPr>
                        <a:t>9</a:t>
                      </a:r>
                    </a:p>
                  </a:txBody>
                  <a:tcPr marL="91440" marR="91440" marT="45720" marB="45720" anchor="ctr"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28575" cap="flat" cmpd="sng">
                      <a:solidFill>
                        <a:schemeClr val="dk1">
                          <a:alpha val="100000"/>
                        </a:schemeClr>
                      </a:solidFill>
                      <a:prstDash val="solid"/>
                      <a:round/>
                    </a:lnB>
                    <a:noFill/>
                  </a:tcPr>
                </a:tc>
                <a:tc>
                  <a:txBody>
                    <a:bodyPr/>
                    <a:p>
                      <a:pPr algn="ctr" eaLnBrk="1" hangingPunct="1" latinLnBrk="1" lvl="0">
                        <a:spcBef>
                          <a:spcPct val="15000"/>
                        </a:spcBef>
                      </a:pPr>
                      <a:r>
                        <a:rPr altLang="zh-CN" b="1" sz="2000" lang="en-US">
                          <a:solidFill>
                            <a:schemeClr val="dk2"/>
                          </a:solidFill>
                        </a:rPr>
                        <a:t>8</a:t>
                      </a:r>
                    </a:p>
                  </a:txBody>
                  <a:tcPr marL="91440" marR="91440" marT="45720" marB="45720" anchor="ctr"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28575" cap="flat" cmpd="sng">
                      <a:solidFill>
                        <a:schemeClr val="dk1">
                          <a:alpha val="100000"/>
                        </a:schemeClr>
                      </a:solidFill>
                      <a:prstDash val="solid"/>
                      <a:round/>
                    </a:lnB>
                    <a:noFill/>
                  </a:tcPr>
                </a:tc>
                <a:tc>
                  <a:txBody>
                    <a:bodyPr/>
                    <a:p>
                      <a:pPr algn="ctr" eaLnBrk="1" hangingPunct="1" latinLnBrk="1" lvl="0">
                        <a:spcBef>
                          <a:spcPct val="15000"/>
                        </a:spcBef>
                      </a:pPr>
                      <a:r>
                        <a:rPr altLang="zh-CN" b="1" sz="2000" lang="en-US">
                          <a:solidFill>
                            <a:schemeClr val="dk2"/>
                          </a:solidFill>
                        </a:rPr>
                        <a:t>2</a:t>
                      </a:r>
                    </a:p>
                  </a:txBody>
                  <a:tcPr marL="91440" marR="91440" marT="45720" marB="45720" anchor="ctr" vert="horz">
                    <a:lnL w="12700" cap="flat" cmpd="sng">
                      <a:solidFill>
                        <a:schemeClr val="dk1">
                          <a:alpha val="100000"/>
                        </a:schemeClr>
                      </a:solidFill>
                      <a:prstDash val="solid"/>
                      <a:round/>
                    </a:lnL>
                    <a:lnR w="28575" cap="flat" cmpd="sng">
                      <a:solidFill>
                        <a:schemeClr val="dk1">
                          <a:alpha val="100000"/>
                        </a:schemeClr>
                      </a:solidFill>
                      <a:prstDash val="solid"/>
                      <a:round/>
                    </a:lnR>
                    <a:lnT w="12700" cap="flat" cmpd="sng">
                      <a:solidFill>
                        <a:schemeClr val="dk1">
                          <a:alpha val="100000"/>
                        </a:schemeClr>
                      </a:solidFill>
                      <a:prstDash val="solid"/>
                      <a:round/>
                    </a:lnT>
                    <a:lnB w="28575" cap="flat" cmpd="sng">
                      <a:solidFill>
                        <a:schemeClr val="dk1">
                          <a:alpha val="100000"/>
                        </a:schemeClr>
                      </a:solidFill>
                      <a:prstDash val="solid"/>
                      <a:round/>
                    </a:lnB>
                    <a:noFill/>
                  </a:tcPr>
                </a:tc>
              </a:tr>
            </a:tbl>
          </a:graphicData>
        </a:graphic>
      </p:graphicFrame>
    </p:spTree>
  </p:cSld>
  <p:clrMapOvr>
    <a:masterClrMapping/>
  </p:clrMapOvr>
  <p:timing/>
</p:sld>
</file>

<file path=ppt/slides/slide86.xml><?xml version="1.0" encoding="utf-8"?>
<p:sld xmlns:a="http://schemas.openxmlformats.org/drawingml/2006/main" xmlns:r="http://schemas.openxmlformats.org/officeDocument/2006/relationships" xmlns:p="http://schemas.openxmlformats.org/presentationml/2006/main" showMasterSp="1">
  <p:cSld>
    <p:spTree>
      <p:nvGrpSpPr>
        <p:cNvPr id="257" name=""/>
        <p:cNvGrpSpPr/>
        <p:nvPr/>
      </p:nvGrpSpPr>
      <p:grpSpPr>
        <a:xfrm rot="0">
          <a:off x="0" y="0"/>
          <a:ext cx="0" cy="0"/>
          <a:chOff x="0" y="0"/>
          <a:chExt cx="0" cy="0"/>
        </a:xfrm>
      </p:grpSpPr>
      <p:sp>
        <p:nvSpPr>
          <p:cNvPr id="1050974" name="" descr="Large confetti"/>
          <p:cNvSpPr/>
          <p:nvPr>
            <p:ph type="title" sz="full" idx="0"/>
          </p:nvPr>
        </p:nvSpPr>
        <p:spPr>
          <a:xfrm rot="0">
            <a:off x="179387" y="115887"/>
            <a:ext cx="7345362" cy="7112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1" sz="3400" i="0" u="none">
                <a:solidFill>
                  <a:srgbClr val="003300"/>
                </a:solidFill>
                <a:latin typeface="Times New Roman" pitchFamily="18" charset="0"/>
                <a:ea typeface="宋体" pitchFamily="2" charset="-122"/>
                <a:sym typeface="Times New Roman" pitchFamily="18" charset="0"/>
              </a:defRPr>
            </a:lvl1pPr>
          </a:lstStyle>
          <a:p>
            <a:pPr eaLnBrk="1" hangingPunct="1" latinLnBrk="1" lvl="0"/>
            <a:r>
              <a:rPr altLang="en-US" lang="zh-CN">
                <a:effectLst>
                  <a:outerShdw algn="tl" blurRad="38100" dir="2700000" dist="38100">
                    <a:srgbClr val="C0C0C0"/>
                  </a:outerShdw>
                </a:effectLst>
              </a:rPr>
              <a:t>分配问题与匈牙利法</a:t>
            </a:r>
          </a:p>
        </p:txBody>
      </p:sp>
      <p:sp>
        <p:nvSpPr>
          <p:cNvPr id="1050975" name=""/>
          <p:cNvSpPr/>
          <p:nvPr>
            <p:ph type="body" sz="full" idx="1"/>
          </p:nvPr>
        </p:nvSpPr>
        <p:spPr>
          <a:xfrm rot="0">
            <a:off x="179387" y="1054100"/>
            <a:ext cx="8135937" cy="503237"/>
          </a:xfrm>
          <a:prstGeom prst="rect"/>
          <a:noFill/>
          <a:ln>
            <a:noFill/>
          </a:ln>
        </p:spPr>
        <p:txBody>
          <a:bodyPr anchor="t" bIns="45720" lIns="91440" rIns="91440" tIns="45720" vert="horz"/>
          <a:lstStyle>
            <a:lvl1pPr algn="l" fontAlgn="base" indent="-342900" latinLnBrk="1" marL="342900" rtl="0">
              <a:lnSpc>
                <a:spcPct val="120000"/>
              </a:lnSpc>
              <a:spcBef>
                <a:spcPct val="15000"/>
              </a:spcBef>
              <a:spcAft>
                <a:spcPct val="0"/>
              </a:spcAft>
              <a:buSzPct val="85000"/>
              <a:buFontTx/>
              <a:buChar char="•"/>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285750" latinLnBrk="1" marL="830262" rtl="0">
              <a:lnSpc>
                <a:spcPct val="100000"/>
              </a:lnSpc>
              <a:spcBef>
                <a:spcPct val="20000"/>
              </a:spcBef>
              <a:spcAft>
                <a:spcPct val="0"/>
              </a:spcAft>
              <a:buClr>
                <a:schemeClr val="dk2"/>
              </a:buClr>
              <a:buSzPct val="70000"/>
              <a:buFont typeface="Wingdings" pitchFamily="2" charset="2"/>
              <a:buChar char="n"/>
              <a:defRPr baseline="0" b="1" sz="2600" i="0" u="none">
                <a:solidFill>
                  <a:srgbClr val="003300"/>
                </a:solidFill>
                <a:latin typeface="Times New Roman" pitchFamily="18" charset="0"/>
                <a:ea typeface="华文细黑" pitchFamily="2" charset="-122"/>
                <a:sym typeface="Times New Roman" pitchFamily="18" charset="0"/>
              </a:defRPr>
            </a:lvl2pPr>
            <a:lvl3pPr algn="l" fontAlgn="base" indent="-228600" latinLnBrk="1" marL="1238250" rtl="0">
              <a:lnSpc>
                <a:spcPct val="100000"/>
              </a:lnSpc>
              <a:spcBef>
                <a:spcPct val="20000"/>
              </a:spcBef>
              <a:spcAft>
                <a:spcPct val="0"/>
              </a:spcAft>
              <a:buSzPct val="70000"/>
              <a:buFont typeface="Wingdings" pitchFamily="2" charset="2"/>
              <a:buChar char="•"/>
              <a:defRPr baseline="0" b="1" sz="2400" i="0" u="none">
                <a:solidFill>
                  <a:srgbClr val="003300"/>
                </a:solidFill>
                <a:latin typeface="Times New Roman" pitchFamily="18" charset="0"/>
                <a:ea typeface="华文细黑" pitchFamily="2" charset="-122"/>
                <a:sym typeface="Times New Roman" pitchFamily="18" charset="0"/>
              </a:defRPr>
            </a:lvl3pPr>
            <a:lvl4pPr algn="l" fontAlgn="base" indent="-228600" latinLnBrk="1" marL="1646237" rtl="0">
              <a:lnSpc>
                <a:spcPct val="100000"/>
              </a:lnSpc>
              <a:spcBef>
                <a:spcPct val="20000"/>
              </a:spcBef>
              <a:spcAft>
                <a:spcPct val="0"/>
              </a:spcAft>
              <a:buSzPct val="70000"/>
              <a:buFont typeface="Wingdings" pitchFamily="2" charset="2"/>
              <a:buChar char="n"/>
              <a:defRPr baseline="0" b="0" sz="2000" i="0" u="none">
                <a:solidFill>
                  <a:schemeClr val="dk1"/>
                </a:solidFill>
                <a:latin typeface="Times New Roman" pitchFamily="18" charset="0"/>
                <a:ea typeface="宋体" pitchFamily="2" charset="-122"/>
                <a:sym typeface="Times New Roman" pitchFamily="18" charset="0"/>
              </a:defRPr>
            </a:lvl4pPr>
            <a:lvl5pPr algn="l" fontAlgn="base" indent="-228600" latinLnBrk="1" marL="2057400" rtl="0">
              <a:lnSpc>
                <a:spcPct val="100000"/>
              </a:lnSpc>
              <a:spcBef>
                <a:spcPct val="20000"/>
              </a:spcBef>
              <a:spcAft>
                <a:spcPct val="0"/>
              </a:spcAft>
              <a:buSzPct val="100000"/>
              <a:buFontTx/>
              <a:buChar char="•"/>
              <a:defRPr baseline="0" b="0" sz="2000" i="0" u="none">
                <a:solidFill>
                  <a:schemeClr val="dk1"/>
                </a:solidFill>
                <a:latin typeface="Times New Roman" pitchFamily="18" charset="0"/>
                <a:ea typeface="宋体" pitchFamily="2" charset="-122"/>
                <a:sym typeface="Times New Roman" pitchFamily="18" charset="0"/>
              </a:defRPr>
            </a:lvl5pPr>
          </a:lstStyle>
          <a:p>
            <a:pPr eaLnBrk="1" hangingPunct="1" indent="0" latinLnBrk="1" lvl="0" marL="0">
              <a:lnSpc>
                <a:spcPct val="110000"/>
              </a:lnSpc>
              <a:buFontTx/>
              <a:buNone/>
            </a:pPr>
            <a:r>
              <a:rPr altLang="en-US" lang="zh-CN"/>
              <a:t>解：</a:t>
            </a:r>
            <a:r>
              <a:rPr altLang="zh-CN" lang="en-US"/>
              <a:t>1</a:t>
            </a:r>
            <a:r>
              <a:rPr altLang="en-US" lang="zh-CN"/>
              <a:t>）</a:t>
            </a:r>
            <a:r>
              <a:rPr altLang="zh-CN" lang="en-US">
                <a:solidFill>
                  <a:schemeClr val="dk1"/>
                </a:solidFill>
              </a:rPr>
              <a:t>变换系数矩阵，增加0</a:t>
            </a:r>
            <a:r>
              <a:rPr altLang="en-US" lang="zh-CN">
                <a:solidFill>
                  <a:schemeClr val="dk1"/>
                </a:solidFill>
              </a:rPr>
              <a:t>元素。</a:t>
            </a:r>
          </a:p>
        </p:txBody>
      </p:sp>
      <p:pic>
        <p:nvPicPr>
          <p:cNvPr id="2097241" name=""/>
          <p:cNvPicPr>
            <a:picLocks/>
          </p:cNvPicPr>
          <p:nvPr/>
        </p:nvPicPr>
        <p:blipFill>
          <a:blip xmlns:r="http://schemas.openxmlformats.org/officeDocument/2006/relationships" r:embed="rId1"/>
          <a:srcRect l="0" t="0" r="0" b="0"/>
          <a:stretch>
            <a:fillRect/>
          </a:stretch>
        </p:blipFill>
        <p:spPr>
          <a:xfrm rot="0">
            <a:off x="539750" y="1630362"/>
            <a:ext cx="2952750" cy="1727200"/>
          </a:xfrm>
          <a:prstGeom prst="rect"/>
          <a:noFill/>
          <a:ln>
            <a:noFill/>
          </a:ln>
        </p:spPr>
      </p:pic>
      <p:pic>
        <p:nvPicPr>
          <p:cNvPr id="2097242" name=""/>
          <p:cNvPicPr>
            <a:picLocks/>
          </p:cNvPicPr>
          <p:nvPr/>
        </p:nvPicPr>
        <p:blipFill>
          <a:blip xmlns:r="http://schemas.openxmlformats.org/officeDocument/2006/relationships" r:embed="rId2"/>
          <a:srcRect l="0" t="0" r="0" b="0"/>
          <a:stretch>
            <a:fillRect/>
          </a:stretch>
        </p:blipFill>
        <p:spPr>
          <a:xfrm rot="0">
            <a:off x="4284662" y="1635125"/>
            <a:ext cx="1677987" cy="1706562"/>
          </a:xfrm>
          <a:prstGeom prst="rect"/>
          <a:noFill/>
          <a:ln>
            <a:noFill/>
          </a:ln>
        </p:spPr>
      </p:pic>
      <p:sp>
        <p:nvSpPr>
          <p:cNvPr id="1050976" name=""/>
          <p:cNvSpPr/>
          <p:nvPr/>
        </p:nvSpPr>
        <p:spPr>
          <a:xfrm rot="0">
            <a:off x="3581400" y="2413000"/>
            <a:ext cx="609600" cy="152400"/>
          </a:xfrm>
          <a:prstGeom prst="rightArrow">
            <a:avLst>
              <a:gd name="adj1" fmla="val 50000"/>
              <a:gd name="adj2" fmla="val 100000"/>
            </a:avLst>
          </a:prstGeom>
          <a:solidFill>
            <a:schemeClr val="accent1"/>
          </a:solidFill>
          <a:ln w="9525" cap="flat" cmpd="sng">
            <a:solidFill>
              <a:srgbClr val="000000">
                <a:alpha val="100000"/>
              </a:srgbClr>
            </a:solidFill>
            <a:prstDash val="solid"/>
            <a:round/>
          </a:ln>
        </p:spPr>
        <p:txBody>
          <a:bodyPr anchor="ctr" bIns="45720" lIns="91440" rIns="91440" tIns="45720" vert="horz" wrap="none"/>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eaLnBrk="1" hangingPunct="1" latinLnBrk="1" lvl="0"/>
            <a:endParaRPr altLang="en-US" lang="zh-CN"/>
          </a:p>
        </p:txBody>
      </p:sp>
      <p:sp>
        <p:nvSpPr>
          <p:cNvPr id="1050977" name=""/>
          <p:cNvSpPr/>
          <p:nvPr/>
        </p:nvSpPr>
        <p:spPr>
          <a:xfrm rot="0">
            <a:off x="6011862" y="2413000"/>
            <a:ext cx="609600" cy="152400"/>
          </a:xfrm>
          <a:prstGeom prst="rightArrow">
            <a:avLst>
              <a:gd name="adj1" fmla="val 50000"/>
              <a:gd name="adj2" fmla="val 100000"/>
            </a:avLst>
          </a:prstGeom>
          <a:solidFill>
            <a:schemeClr val="accent1"/>
          </a:solidFill>
          <a:ln w="9525" cap="flat" cmpd="sng">
            <a:solidFill>
              <a:srgbClr val="000000">
                <a:alpha val="100000"/>
              </a:srgbClr>
            </a:solidFill>
            <a:prstDash val="solid"/>
            <a:round/>
          </a:ln>
        </p:spPr>
        <p:txBody>
          <a:bodyPr anchor="ctr" bIns="45720" lIns="91440" rIns="91440" tIns="45720" vert="horz" wrap="none"/>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eaLnBrk="1" hangingPunct="1" latinLnBrk="1" lvl="0"/>
            <a:endParaRPr altLang="en-US" lang="zh-CN"/>
          </a:p>
        </p:txBody>
      </p:sp>
      <p:sp>
        <p:nvSpPr>
          <p:cNvPr id="1050978" name=""/>
          <p:cNvSpPr txBox="1"/>
          <p:nvPr/>
        </p:nvSpPr>
        <p:spPr>
          <a:xfrm rot="0">
            <a:off x="5003800" y="3319462"/>
            <a:ext cx="739775" cy="396875"/>
          </a:xfrm>
          <a:prstGeom prst="rect"/>
          <a:noFill/>
          <a:ln>
            <a:noFill/>
          </a:ln>
        </p:spPr>
        <p:txBody>
          <a:bodyPr anchor="t" bIns="45720" lIns="91440" rIns="91440" tIns="45720" vert="horz">
            <a:spAutoFit/>
          </a:bodyPr>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eaLnBrk="1" hangingPunct="1" latinLnBrk="1" lvl="0">
              <a:lnSpc>
                <a:spcPct val="100000"/>
              </a:lnSpc>
              <a:buFontTx/>
              <a:buNone/>
            </a:pPr>
            <a:r>
              <a:rPr altLang="en-US" b="0" sz="2000" lang="zh-CN">
                <a:solidFill>
                  <a:srgbClr val="000000"/>
                </a:solidFill>
                <a:ea typeface="宋体" pitchFamily="2" charset="-122"/>
              </a:rPr>
              <a:t>－</a:t>
            </a:r>
            <a:r>
              <a:rPr altLang="zh-CN" sz="2000" lang="en-US">
                <a:solidFill>
                  <a:srgbClr val="000000"/>
                </a:solidFill>
                <a:ea typeface="宋体" pitchFamily="2" charset="-122"/>
              </a:rPr>
              <a:t>5</a:t>
            </a:r>
          </a:p>
        </p:txBody>
      </p:sp>
      <p:pic>
        <p:nvPicPr>
          <p:cNvPr id="2097243" name=""/>
          <p:cNvPicPr>
            <a:picLocks/>
          </p:cNvPicPr>
          <p:nvPr/>
        </p:nvPicPr>
        <p:blipFill>
          <a:blip xmlns:r="http://schemas.openxmlformats.org/officeDocument/2006/relationships" r:embed="rId3"/>
          <a:srcRect l="0" t="0" r="0" b="0"/>
          <a:stretch>
            <a:fillRect/>
          </a:stretch>
        </p:blipFill>
        <p:spPr>
          <a:xfrm rot="0">
            <a:off x="6732587" y="1643062"/>
            <a:ext cx="1614487" cy="1704975"/>
          </a:xfrm>
          <a:prstGeom prst="rect"/>
          <a:noFill/>
          <a:ln>
            <a:noFill/>
          </a:ln>
        </p:spPr>
      </p:pic>
      <p:sp>
        <p:nvSpPr>
          <p:cNvPr id="1050979" name=""/>
          <p:cNvSpPr/>
          <p:nvPr/>
        </p:nvSpPr>
        <p:spPr>
          <a:xfrm rot="0">
            <a:off x="276225" y="3330575"/>
            <a:ext cx="3917950" cy="530225"/>
          </a:xfrm>
          <a:prstGeom prst="rect"/>
          <a:noFill/>
          <a:ln>
            <a:noFill/>
          </a:ln>
        </p:spPr>
        <p:txBody>
          <a:bodyPr anchor="t" bIns="45720" lIns="91440" rIns="91440" tIns="45720" vert="horz" wrap="none">
            <a:spAutoFit/>
          </a:bodyPr>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eaLnBrk="1" hangingPunct="1" latinLnBrk="1" lvl="0">
              <a:spcBef>
                <a:spcPct val="20000"/>
              </a:spcBef>
            </a:pPr>
            <a:r>
              <a:rPr altLang="zh-CN" lang="en-US">
                <a:solidFill>
                  <a:schemeClr val="dk1"/>
                </a:solidFill>
              </a:rPr>
              <a:t>2</a:t>
            </a:r>
            <a:r>
              <a:rPr altLang="en-US" lang="zh-CN">
                <a:solidFill>
                  <a:schemeClr val="dk1"/>
                </a:solidFill>
              </a:rPr>
              <a:t>）试指派（找独立</a:t>
            </a:r>
            <a:r>
              <a:rPr altLang="zh-CN" lang="en-US">
                <a:solidFill>
                  <a:schemeClr val="dk1"/>
                </a:solidFill>
              </a:rPr>
              <a:t>0</a:t>
            </a:r>
            <a:r>
              <a:rPr altLang="en-US" lang="zh-CN">
                <a:solidFill>
                  <a:schemeClr val="dk1"/>
                </a:solidFill>
              </a:rPr>
              <a:t>元素） </a:t>
            </a:r>
          </a:p>
        </p:txBody>
      </p:sp>
      <p:pic>
        <p:nvPicPr>
          <p:cNvPr id="2097244" name=""/>
          <p:cNvPicPr>
            <a:picLocks/>
          </p:cNvPicPr>
          <p:nvPr/>
        </p:nvPicPr>
        <p:blipFill>
          <a:blip xmlns:r="http://schemas.openxmlformats.org/officeDocument/2006/relationships" r:embed="rId4"/>
          <a:srcRect l="0" t="0" r="0" b="0"/>
          <a:stretch>
            <a:fillRect/>
          </a:stretch>
        </p:blipFill>
        <p:spPr>
          <a:xfrm rot="0">
            <a:off x="2411412" y="3933825"/>
            <a:ext cx="2286000" cy="2166937"/>
          </a:xfrm>
          <a:prstGeom prst="rect"/>
          <a:noFill/>
          <a:ln>
            <a:noFill/>
          </a:ln>
        </p:spPr>
      </p:pic>
      <p:sp>
        <p:nvSpPr>
          <p:cNvPr id="1050980" name=""/>
          <p:cNvSpPr/>
          <p:nvPr/>
        </p:nvSpPr>
        <p:spPr>
          <a:xfrm rot="0">
            <a:off x="4087812" y="3948112"/>
            <a:ext cx="488950" cy="457200"/>
          </a:xfrm>
          <a:prstGeom prst="rect"/>
          <a:noFill/>
          <a:ln>
            <a:noFill/>
          </a:ln>
        </p:spPr>
        <p:txBody>
          <a:bodyPr anchor="t" bIns="45720" lIns="91440" rIns="91440" tIns="45720" vert="horz" wrap="none">
            <a:spAutoFit/>
          </a:bodyPr>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algn="ctr" eaLnBrk="1" hangingPunct="1" latinLnBrk="1" lvl="0">
              <a:lnSpc>
                <a:spcPct val="100000"/>
              </a:lnSpc>
              <a:spcBef>
                <a:spcPct val="0"/>
              </a:spcBef>
              <a:buFontTx/>
              <a:buNone/>
            </a:pPr>
            <a:r>
              <a:rPr altLang="zh-CN" lang="en-US">
                <a:solidFill>
                  <a:srgbClr val="CC0099"/>
                </a:solidFill>
                <a:ea typeface="宋体" pitchFamily="2" charset="-122"/>
              </a:rPr>
              <a:t>◎</a:t>
            </a:r>
          </a:p>
        </p:txBody>
      </p:sp>
      <p:sp>
        <p:nvSpPr>
          <p:cNvPr id="1050981" name=""/>
          <p:cNvSpPr/>
          <p:nvPr/>
        </p:nvSpPr>
        <p:spPr>
          <a:xfrm rot="0">
            <a:off x="2487612" y="4481512"/>
            <a:ext cx="488950" cy="457200"/>
          </a:xfrm>
          <a:prstGeom prst="rect"/>
          <a:noFill/>
          <a:ln>
            <a:noFill/>
          </a:ln>
        </p:spPr>
        <p:txBody>
          <a:bodyPr anchor="t" bIns="45720" lIns="91440" rIns="91440" tIns="45720" vert="horz" wrap="none">
            <a:spAutoFit/>
          </a:bodyPr>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algn="ctr" eaLnBrk="1" hangingPunct="1" latinLnBrk="1" lvl="0">
              <a:lnSpc>
                <a:spcPct val="100000"/>
              </a:lnSpc>
              <a:spcBef>
                <a:spcPct val="0"/>
              </a:spcBef>
              <a:buFontTx/>
              <a:buNone/>
            </a:pPr>
            <a:r>
              <a:rPr altLang="zh-CN" lang="en-US">
                <a:solidFill>
                  <a:srgbClr val="CC0099"/>
                </a:solidFill>
                <a:ea typeface="宋体" pitchFamily="2" charset="-122"/>
              </a:rPr>
              <a:t>◎</a:t>
            </a:r>
          </a:p>
        </p:txBody>
      </p:sp>
      <p:sp>
        <p:nvSpPr>
          <p:cNvPr id="1050982" name=""/>
          <p:cNvSpPr/>
          <p:nvPr/>
        </p:nvSpPr>
        <p:spPr>
          <a:xfrm rot="0">
            <a:off x="3021012" y="5014912"/>
            <a:ext cx="488950" cy="457200"/>
          </a:xfrm>
          <a:prstGeom prst="rect"/>
          <a:noFill/>
          <a:ln>
            <a:noFill/>
          </a:ln>
        </p:spPr>
        <p:txBody>
          <a:bodyPr anchor="t" bIns="45720" lIns="91440" rIns="91440" tIns="45720" vert="horz" wrap="none">
            <a:spAutoFit/>
          </a:bodyPr>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algn="ctr" eaLnBrk="1" hangingPunct="1" latinLnBrk="1" lvl="0">
              <a:lnSpc>
                <a:spcPct val="100000"/>
              </a:lnSpc>
              <a:spcBef>
                <a:spcPct val="0"/>
              </a:spcBef>
              <a:buFontTx/>
              <a:buNone/>
            </a:pPr>
            <a:r>
              <a:rPr altLang="zh-CN" lang="en-US">
                <a:solidFill>
                  <a:srgbClr val="CC0099"/>
                </a:solidFill>
                <a:ea typeface="宋体" pitchFamily="2" charset="-122"/>
              </a:rPr>
              <a:t>◎</a:t>
            </a:r>
          </a:p>
        </p:txBody>
      </p:sp>
      <p:sp>
        <p:nvSpPr>
          <p:cNvPr id="1050983" name=""/>
          <p:cNvSpPr/>
          <p:nvPr/>
        </p:nvSpPr>
        <p:spPr>
          <a:xfrm rot="0">
            <a:off x="3573462" y="4532312"/>
            <a:ext cx="420687" cy="457200"/>
          </a:xfrm>
          <a:prstGeom prst="rect"/>
          <a:noFill/>
          <a:ln>
            <a:noFill/>
          </a:ln>
        </p:spPr>
        <p:txBody>
          <a:bodyPr anchor="t" bIns="45720" lIns="91440" rIns="91440" tIns="45720" vert="horz" wrap="none">
            <a:spAutoFit/>
          </a:bodyPr>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algn="ctr" eaLnBrk="1" hangingPunct="1" latinLnBrk="1" lvl="0">
              <a:lnSpc>
                <a:spcPct val="100000"/>
              </a:lnSpc>
              <a:spcBef>
                <a:spcPct val="0"/>
              </a:spcBef>
              <a:buFontTx/>
              <a:buNone/>
            </a:pPr>
            <a:r>
              <a:rPr altLang="zh-CN" lang="en-US">
                <a:solidFill>
                  <a:srgbClr val="009900"/>
                </a:solidFill>
                <a:ea typeface="楷体_GB2312" pitchFamily="49" charset="-122"/>
              </a:rPr>
              <a:t>Ø</a:t>
            </a:r>
          </a:p>
        </p:txBody>
      </p:sp>
      <p:sp>
        <p:nvSpPr>
          <p:cNvPr id="1050984" name=""/>
          <p:cNvSpPr/>
          <p:nvPr/>
        </p:nvSpPr>
        <p:spPr>
          <a:xfrm rot="0">
            <a:off x="4087812" y="5548312"/>
            <a:ext cx="420687" cy="457200"/>
          </a:xfrm>
          <a:prstGeom prst="rect"/>
          <a:noFill/>
          <a:ln>
            <a:noFill/>
          </a:ln>
        </p:spPr>
        <p:txBody>
          <a:bodyPr anchor="t" bIns="45720" lIns="91440" rIns="91440" tIns="45720" vert="horz" wrap="none">
            <a:spAutoFit/>
          </a:bodyPr>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algn="ctr" eaLnBrk="1" hangingPunct="1" latinLnBrk="1" lvl="0">
              <a:lnSpc>
                <a:spcPct val="100000"/>
              </a:lnSpc>
              <a:spcBef>
                <a:spcPct val="0"/>
              </a:spcBef>
              <a:buFontTx/>
              <a:buNone/>
            </a:pPr>
            <a:r>
              <a:rPr altLang="zh-CN" lang="en-US">
                <a:solidFill>
                  <a:srgbClr val="009900"/>
                </a:solidFill>
                <a:ea typeface="楷体_GB2312" pitchFamily="49" charset="-122"/>
              </a:rPr>
              <a:t>Ø</a:t>
            </a:r>
          </a:p>
        </p:txBody>
      </p:sp>
      <p:sp>
        <p:nvSpPr>
          <p:cNvPr id="1050985" name=""/>
          <p:cNvSpPr txBox="1"/>
          <p:nvPr/>
        </p:nvSpPr>
        <p:spPr>
          <a:xfrm rot="0">
            <a:off x="5035550" y="4581525"/>
            <a:ext cx="3352800" cy="884237"/>
          </a:xfrm>
          <a:prstGeom prst="rect"/>
          <a:noFill/>
          <a:ln>
            <a:noFill/>
          </a:ln>
        </p:spPr>
        <p:txBody>
          <a:bodyPr anchor="t" bIns="45720" lIns="91440" rIns="91440" tIns="45720" vert="horz">
            <a:spAutoFit/>
          </a:bodyPr>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eaLnBrk="1" hangingPunct="1" latinLnBrk="1" lvl="0">
              <a:lnSpc>
                <a:spcPct val="100000"/>
              </a:lnSpc>
              <a:spcBef>
                <a:spcPct val="0"/>
              </a:spcBef>
              <a:buFontTx/>
              <a:buNone/>
            </a:pPr>
            <a:r>
              <a:rPr altLang="zh-CN" lang="en-US">
                <a:solidFill>
                  <a:schemeClr val="dk1"/>
                </a:solidFill>
              </a:rPr>
              <a:t> </a:t>
            </a:r>
            <a:r>
              <a:rPr altLang="en-US" lang="zh-CN">
                <a:solidFill>
                  <a:schemeClr val="dk1"/>
                </a:solidFill>
              </a:rPr>
              <a:t>找到 </a:t>
            </a:r>
            <a:r>
              <a:rPr altLang="zh-CN" lang="en-US">
                <a:solidFill>
                  <a:schemeClr val="dk1"/>
                </a:solidFill>
              </a:rPr>
              <a:t>3 </a:t>
            </a:r>
            <a:r>
              <a:rPr altLang="en-US" lang="zh-CN">
                <a:solidFill>
                  <a:schemeClr val="dk1"/>
                </a:solidFill>
              </a:rPr>
              <a:t>个独立零元素</a:t>
            </a:r>
          </a:p>
          <a:p>
            <a:pPr eaLnBrk="1" hangingPunct="1" latinLnBrk="1" lvl="0">
              <a:lnSpc>
                <a:spcPct val="100000"/>
              </a:lnSpc>
              <a:spcBef>
                <a:spcPct val="0"/>
              </a:spcBef>
              <a:buFontTx/>
              <a:buNone/>
            </a:pPr>
            <a:r>
              <a:rPr altLang="en-US" lang="zh-CN">
                <a:solidFill>
                  <a:schemeClr val="dk1"/>
                </a:solidFill>
              </a:rPr>
              <a:t> 但 </a:t>
            </a:r>
            <a:r>
              <a:rPr altLang="zh-CN" lang="en-US">
                <a:solidFill>
                  <a:schemeClr val="dk1"/>
                </a:solidFill>
              </a:rPr>
              <a:t>m = 3 </a:t>
            </a:r>
            <a:r>
              <a:rPr altLang="zh-CN" sz="2800" lang="en-US">
                <a:solidFill>
                  <a:schemeClr val="dk1"/>
                </a:solidFill>
              </a:rPr>
              <a:t>&lt; </a:t>
            </a:r>
            <a:r>
              <a:rPr altLang="zh-CN" lang="en-US">
                <a:solidFill>
                  <a:schemeClr val="dk1"/>
                </a:solidFill>
              </a:rPr>
              <a:t>n =</a:t>
            </a:r>
            <a:r>
              <a:rPr altLang="zh-CN" sz="2800" lang="en-US">
                <a:solidFill>
                  <a:schemeClr val="dk1"/>
                </a:solidFill>
              </a:rPr>
              <a:t> </a:t>
            </a:r>
            <a:r>
              <a:rPr altLang="zh-CN" lang="en-US">
                <a:solidFill>
                  <a:schemeClr val="dk1"/>
                </a:solidFill>
              </a:rPr>
              <a:t>4</a:t>
            </a:r>
          </a:p>
        </p:txBody>
      </p:sp>
    </p:spTree>
  </p:cSld>
  <p:clrMapOvr>
    <a:masterClrMapping/>
  </p:clrMapOvr>
  <p:timing>
    <p:tnLst>
      <p:par>
        <p:cTn dur="indefinite" id="1" nodeType="tmRoot">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9" presetSubtype="0">
                                  <p:stCondLst>
                                    <p:cond delay="0"/>
                                  </p:stCondLst>
                                  <p:childTnLst>
                                    <p:set>
                                      <p:cBhvr>
                                        <p:cTn dur="1" fill="hold" id="6">
                                          <p:stCondLst>
                                            <p:cond delay="0"/>
                                          </p:stCondLst>
                                        </p:cTn>
                                        <p:tgtEl>
                                          <p:spTgt spid="1050976"/>
                                        </p:tgtEl>
                                        <p:attrNameLst>
                                          <p:attrName>style.visibility</p:attrName>
                                        </p:attrNameLst>
                                      </p:cBhvr>
                                      <p:to>
                                        <p:strVal val="visible"/>
                                      </p:to>
                                    </p:set>
                                    <p:animEffect transition="in" filter="dissolve">
                                      <p:cBhvr>
                                        <p:cTn dur="500" id="7"/>
                                        <p:tgtEl>
                                          <p:spTgt spid="1050976"/>
                                        </p:tgtEl>
                                      </p:cBhvr>
                                    </p:animEffect>
                                  </p:childTnLst>
                                </p:cTn>
                              </p:par>
                            </p:childTnLst>
                          </p:cTn>
                        </p:par>
                      </p:childTnLst>
                    </p:cTn>
                  </p:par>
                  <p:par>
                    <p:cTn fill="hold" id="8">
                      <p:stCondLst>
                        <p:cond delay="indefinite"/>
                      </p:stCondLst>
                      <p:childTnLst>
                        <p:par>
                          <p:cTn fill="hold" id="9">
                            <p:stCondLst>
                              <p:cond delay="0"/>
                            </p:stCondLst>
                            <p:childTnLst>
                              <p:par>
                                <p:cTn fill="hold" id="10" nodeType="clickEffect" presetClass="entr" presetID="17" presetSubtype="10">
                                  <p:stCondLst>
                                    <p:cond delay="0"/>
                                  </p:stCondLst>
                                  <p:childTnLst>
                                    <p:set>
                                      <p:cBhvr>
                                        <p:cTn dur="1" fill="hold" id="11">
                                          <p:stCondLst>
                                            <p:cond delay="0"/>
                                          </p:stCondLst>
                                        </p:cTn>
                                        <p:tgtEl>
                                          <p:spTgt spid="2097242"/>
                                        </p:tgtEl>
                                        <p:attrNameLst>
                                          <p:attrName>style.visibility</p:attrName>
                                        </p:attrNameLst>
                                      </p:cBhvr>
                                      <p:to>
                                        <p:strVal val="visible"/>
                                      </p:to>
                                    </p:set>
                                    <p:anim calcmode="lin" valueType="num">
                                      <p:cBhvr>
                                        <p:cTn dur="500" fill="hold" id="12"/>
                                        <p:tgtEl>
                                          <p:spTgt spid="2097242"/>
                                        </p:tgtEl>
                                        <p:attrNameLst>
                                          <p:attrName>ppt_w</p:attrName>
                                        </p:attrNameLst>
                                      </p:cBhvr>
                                      <p:tavLst>
                                        <p:tav tm="0">
                                          <p:val>
                                            <p:fltVal val="0.0"/>
                                          </p:val>
                                        </p:tav>
                                        <p:tav tm="100000">
                                          <p:val>
                                            <p:strVal val="#ppt_w"/>
                                          </p:val>
                                        </p:tav>
                                      </p:tavLst>
                                    </p:anim>
                                    <p:anim calcmode="lin" valueType="num">
                                      <p:cBhvr>
                                        <p:cTn dur="500" fill="hold" id="13"/>
                                        <p:tgtEl>
                                          <p:spTgt spid="2097242"/>
                                        </p:tgtEl>
                                        <p:attrNameLst>
                                          <p:attrName>ppt_h</p:attrName>
                                        </p:attrNameLst>
                                      </p:cBhvr>
                                      <p:tavLst>
                                        <p:tav tm="0">
                                          <p:val>
                                            <p:strVal val="#ppt_h"/>
                                          </p:val>
                                        </p:tav>
                                        <p:tav tm="100000">
                                          <p:val>
                                            <p:strVal val="#ppt_h"/>
                                          </p:val>
                                        </p:tav>
                                      </p:tavLst>
                                    </p:anim>
                                  </p:childTnLst>
                                </p:cTn>
                              </p:par>
                            </p:childTnLst>
                          </p:cTn>
                        </p:par>
                      </p:childTnLst>
                    </p:cTn>
                  </p:par>
                  <p:par>
                    <p:cTn fill="hold" id="14">
                      <p:stCondLst>
                        <p:cond delay="indefinite"/>
                      </p:stCondLst>
                      <p:childTnLst>
                        <p:par>
                          <p:cTn fill="hold" id="15">
                            <p:stCondLst>
                              <p:cond delay="0"/>
                            </p:stCondLst>
                            <p:childTnLst>
                              <p:par>
                                <p:cTn fill="hold" grpId="0" id="16" nodeType="clickEffect" presetClass="entr" presetID="9" presetSubtype="0">
                                  <p:stCondLst>
                                    <p:cond delay="0"/>
                                  </p:stCondLst>
                                  <p:childTnLst>
                                    <p:set>
                                      <p:cBhvr>
                                        <p:cTn dur="1" fill="hold" id="17">
                                          <p:stCondLst>
                                            <p:cond delay="0"/>
                                          </p:stCondLst>
                                        </p:cTn>
                                        <p:tgtEl>
                                          <p:spTgt spid="1050977"/>
                                        </p:tgtEl>
                                        <p:attrNameLst>
                                          <p:attrName>style.visibility</p:attrName>
                                        </p:attrNameLst>
                                      </p:cBhvr>
                                      <p:to>
                                        <p:strVal val="visible"/>
                                      </p:to>
                                    </p:set>
                                    <p:animEffect transition="in" filter="dissolve">
                                      <p:cBhvr>
                                        <p:cTn dur="500" id="18"/>
                                        <p:tgtEl>
                                          <p:spTgt spid="1050977"/>
                                        </p:tgtEl>
                                      </p:cBhvr>
                                    </p:animEffect>
                                  </p:childTnLst>
                                </p:cTn>
                              </p:par>
                            </p:childTnLst>
                          </p:cTn>
                        </p:par>
                      </p:childTnLst>
                    </p:cTn>
                  </p:par>
                  <p:par>
                    <p:cTn fill="hold" id="19">
                      <p:stCondLst>
                        <p:cond delay="indefinite"/>
                      </p:stCondLst>
                      <p:childTnLst>
                        <p:par>
                          <p:cTn fill="hold" id="20">
                            <p:stCondLst>
                              <p:cond delay="0"/>
                            </p:stCondLst>
                            <p:childTnLst>
                              <p:par>
                                <p:cTn fill="hold" grpId="0" id="21" nodeType="clickEffect" presetClass="entr" presetID="1" presetSubtype="0">
                                  <p:stCondLst>
                                    <p:cond delay="0"/>
                                  </p:stCondLst>
                                  <p:childTnLst>
                                    <p:set>
                                      <p:cBhvr>
                                        <p:cTn dur="1" fill="hold" id="22">
                                          <p:stCondLst>
                                            <p:cond delay="499"/>
                                          </p:stCondLst>
                                        </p:cTn>
                                        <p:tgtEl>
                                          <p:spTgt spid="1050978"/>
                                        </p:tgtEl>
                                        <p:attrNameLst>
                                          <p:attrName>style.visibility</p:attrName>
                                        </p:attrNameLst>
                                      </p:cBhvr>
                                      <p:to>
                                        <p:strVal val="visible"/>
                                      </p:to>
                                    </p:set>
                                  </p:childTnLst>
                                </p:cTn>
                              </p:par>
                            </p:childTnLst>
                          </p:cTn>
                        </p:par>
                      </p:childTnLst>
                    </p:cTn>
                  </p:par>
                  <p:par>
                    <p:cTn fill="hold" id="23">
                      <p:stCondLst>
                        <p:cond delay="indefinite"/>
                      </p:stCondLst>
                      <p:childTnLst>
                        <p:par>
                          <p:cTn fill="hold" id="24">
                            <p:stCondLst>
                              <p:cond delay="0"/>
                            </p:stCondLst>
                            <p:childTnLst>
                              <p:par>
                                <p:cTn fill="hold" id="25" nodeType="clickEffect" presetClass="entr" presetID="17" presetSubtype="1">
                                  <p:stCondLst>
                                    <p:cond delay="0"/>
                                  </p:stCondLst>
                                  <p:childTnLst>
                                    <p:set>
                                      <p:cBhvr>
                                        <p:cTn dur="1" fill="hold" id="26">
                                          <p:stCondLst>
                                            <p:cond delay="0"/>
                                          </p:stCondLst>
                                        </p:cTn>
                                        <p:tgtEl>
                                          <p:spTgt spid="2097243"/>
                                        </p:tgtEl>
                                        <p:attrNameLst>
                                          <p:attrName>style.visibility</p:attrName>
                                        </p:attrNameLst>
                                      </p:cBhvr>
                                      <p:to>
                                        <p:strVal val="visible"/>
                                      </p:to>
                                    </p:set>
                                    <p:anim calcmode="lin" valueType="num">
                                      <p:cBhvr>
                                        <p:cTn dur="500" fill="hold" id="27"/>
                                        <p:tgtEl>
                                          <p:spTgt spid="2097243"/>
                                        </p:tgtEl>
                                        <p:attrNameLst>
                                          <p:attrName>ppt_x</p:attrName>
                                        </p:attrNameLst>
                                      </p:cBhvr>
                                      <p:tavLst>
                                        <p:tav tm="0">
                                          <p:val>
                                            <p:strVal val="#ppt_x"/>
                                          </p:val>
                                        </p:tav>
                                        <p:tav tm="100000">
                                          <p:val>
                                            <p:strVal val="#ppt_x"/>
                                          </p:val>
                                        </p:tav>
                                      </p:tavLst>
                                    </p:anim>
                                    <p:anim calcmode="lin" valueType="num">
                                      <p:cBhvr>
                                        <p:cTn dur="500" fill="hold" id="28"/>
                                        <p:tgtEl>
                                          <p:spTgt spid="2097243"/>
                                        </p:tgtEl>
                                        <p:attrNameLst>
                                          <p:attrName>ppt_y</p:attrName>
                                        </p:attrNameLst>
                                      </p:cBhvr>
                                      <p:tavLst>
                                        <p:tav tm="0">
                                          <p:val>
                                            <p:strVal val="#ppt_y-#ppt_h/2"/>
                                          </p:val>
                                        </p:tav>
                                        <p:tav tm="100000">
                                          <p:val>
                                            <p:strVal val="#ppt_y"/>
                                          </p:val>
                                        </p:tav>
                                      </p:tavLst>
                                    </p:anim>
                                    <p:anim calcmode="lin" valueType="num">
                                      <p:cBhvr>
                                        <p:cTn dur="500" fill="hold" id="29"/>
                                        <p:tgtEl>
                                          <p:spTgt spid="2097243"/>
                                        </p:tgtEl>
                                        <p:attrNameLst>
                                          <p:attrName>ppt_w</p:attrName>
                                        </p:attrNameLst>
                                      </p:cBhvr>
                                      <p:tavLst>
                                        <p:tav tm="0">
                                          <p:val>
                                            <p:strVal val="#ppt_w"/>
                                          </p:val>
                                        </p:tav>
                                        <p:tav tm="100000">
                                          <p:val>
                                            <p:strVal val="#ppt_w"/>
                                          </p:val>
                                        </p:tav>
                                      </p:tavLst>
                                    </p:anim>
                                    <p:anim calcmode="lin" valueType="num">
                                      <p:cBhvr>
                                        <p:cTn dur="500" fill="hold" id="30"/>
                                        <p:tgtEl>
                                          <p:spTgt spid="2097243"/>
                                        </p:tgtEl>
                                        <p:attrNameLst>
                                          <p:attrName>ppt_h</p:attrName>
                                        </p:attrNameLst>
                                      </p:cBhvr>
                                      <p:tavLst>
                                        <p:tav tm="0">
                                          <p:val>
                                            <p:fltVal val="0.0"/>
                                          </p:val>
                                        </p:tav>
                                        <p:tav tm="100000">
                                          <p:val>
                                            <p:strVal val="#ppt_h"/>
                                          </p:val>
                                        </p:tav>
                                      </p:tavLst>
                                    </p:anim>
                                  </p:childTnLst>
                                </p:cTn>
                              </p:par>
                            </p:childTnLst>
                          </p:cTn>
                        </p:par>
                      </p:childTnLst>
                    </p:cTn>
                  </p:par>
                  <p:par>
                    <p:cTn fill="hold" id="31">
                      <p:stCondLst>
                        <p:cond delay="indefinite"/>
                      </p:stCondLst>
                      <p:childTnLst>
                        <p:par>
                          <p:cTn fill="hold" id="32">
                            <p:stCondLst>
                              <p:cond delay="0"/>
                            </p:stCondLst>
                            <p:childTnLst>
                              <p:par>
                                <p:cTn fill="hold" id="33" nodeType="clickEffect" presetClass="entr" presetID="2" presetSubtype="8">
                                  <p:stCondLst>
                                    <p:cond delay="0"/>
                                  </p:stCondLst>
                                  <p:childTnLst>
                                    <p:set>
                                      <p:cBhvr>
                                        <p:cTn dur="1" fill="hold" id="34">
                                          <p:stCondLst>
                                            <p:cond delay="0"/>
                                          </p:stCondLst>
                                        </p:cTn>
                                        <p:tgtEl>
                                          <p:spTgt spid="2097244"/>
                                        </p:tgtEl>
                                        <p:attrNameLst>
                                          <p:attrName>style.visibility</p:attrName>
                                        </p:attrNameLst>
                                      </p:cBhvr>
                                      <p:to>
                                        <p:strVal val="visible"/>
                                      </p:to>
                                    </p:set>
                                    <p:anim calcmode="lin" valueType="num">
                                      <p:cBhvr additive="base">
                                        <p:cTn dur="500" fill="hold" id="35"/>
                                        <p:tgtEl>
                                          <p:spTgt spid="2097244"/>
                                        </p:tgtEl>
                                        <p:attrNameLst>
                                          <p:attrName>ppt_x</p:attrName>
                                        </p:attrNameLst>
                                      </p:cBhvr>
                                      <p:tavLst>
                                        <p:tav tm="0">
                                          <p:val>
                                            <p:strVal val="0-#ppt_w/2"/>
                                          </p:val>
                                        </p:tav>
                                        <p:tav tm="100000">
                                          <p:val>
                                            <p:strVal val="#ppt_x"/>
                                          </p:val>
                                        </p:tav>
                                      </p:tavLst>
                                    </p:anim>
                                    <p:anim calcmode="lin" valueType="num">
                                      <p:cBhvr additive="base">
                                        <p:cTn dur="500" fill="hold" id="36"/>
                                        <p:tgtEl>
                                          <p:spTgt spid="2097244"/>
                                        </p:tgtEl>
                                        <p:attrNameLst>
                                          <p:attrName>ppt_y</p:attrName>
                                        </p:attrNameLst>
                                      </p:cBhvr>
                                      <p:tavLst>
                                        <p:tav tm="0">
                                          <p:val>
                                            <p:strVal val="#ppt_y"/>
                                          </p:val>
                                        </p:tav>
                                        <p:tav tm="100000">
                                          <p:val>
                                            <p:strVal val="#ppt_y"/>
                                          </p:val>
                                        </p:tav>
                                      </p:tavLst>
                                    </p:anim>
                                  </p:childTnLst>
                                </p:cTn>
                              </p:par>
                            </p:childTnLst>
                          </p:cTn>
                        </p:par>
                      </p:childTnLst>
                    </p:cTn>
                  </p:par>
                  <p:par>
                    <p:cTn fill="hold" id="37">
                      <p:stCondLst>
                        <p:cond delay="indefinite"/>
                      </p:stCondLst>
                      <p:childTnLst>
                        <p:par>
                          <p:cTn fill="hold" id="38">
                            <p:stCondLst>
                              <p:cond delay="0"/>
                            </p:stCondLst>
                            <p:childTnLst>
                              <p:par>
                                <p:cTn fill="hold" grpId="0" id="39" nodeType="clickEffect" presetClass="entr" presetID="9" presetSubtype="0">
                                  <p:stCondLst>
                                    <p:cond delay="0"/>
                                  </p:stCondLst>
                                  <p:childTnLst>
                                    <p:set>
                                      <p:cBhvr>
                                        <p:cTn dur="1" fill="hold" id="40">
                                          <p:stCondLst>
                                            <p:cond delay="0"/>
                                          </p:stCondLst>
                                        </p:cTn>
                                        <p:tgtEl>
                                          <p:spTgt spid="1050980"/>
                                        </p:tgtEl>
                                        <p:attrNameLst>
                                          <p:attrName>style.visibility</p:attrName>
                                        </p:attrNameLst>
                                      </p:cBhvr>
                                      <p:to>
                                        <p:strVal val="visible"/>
                                      </p:to>
                                    </p:set>
                                    <p:animEffect transition="in" filter="dissolve">
                                      <p:cBhvr>
                                        <p:cTn dur="500" id="41"/>
                                        <p:tgtEl>
                                          <p:spTgt spid="1050980"/>
                                        </p:tgtEl>
                                      </p:cBhvr>
                                    </p:animEffect>
                                  </p:childTnLst>
                                </p:cTn>
                              </p:par>
                            </p:childTnLst>
                          </p:cTn>
                        </p:par>
                      </p:childTnLst>
                    </p:cTn>
                  </p:par>
                  <p:par>
                    <p:cTn fill="hold" id="42">
                      <p:stCondLst>
                        <p:cond delay="indefinite"/>
                      </p:stCondLst>
                      <p:childTnLst>
                        <p:par>
                          <p:cTn fill="hold" id="43">
                            <p:stCondLst>
                              <p:cond delay="0"/>
                            </p:stCondLst>
                            <p:childTnLst>
                              <p:par>
                                <p:cTn fill="hold" grpId="0" id="44" nodeType="clickEffect" presetClass="entr" presetID="9" presetSubtype="0">
                                  <p:stCondLst>
                                    <p:cond delay="0"/>
                                  </p:stCondLst>
                                  <p:childTnLst>
                                    <p:set>
                                      <p:cBhvr>
                                        <p:cTn dur="1" fill="hold" id="45">
                                          <p:stCondLst>
                                            <p:cond delay="0"/>
                                          </p:stCondLst>
                                        </p:cTn>
                                        <p:tgtEl>
                                          <p:spTgt spid="1050984"/>
                                        </p:tgtEl>
                                        <p:attrNameLst>
                                          <p:attrName>style.visibility</p:attrName>
                                        </p:attrNameLst>
                                      </p:cBhvr>
                                      <p:to>
                                        <p:strVal val="visible"/>
                                      </p:to>
                                    </p:set>
                                    <p:animEffect transition="in" filter="dissolve">
                                      <p:cBhvr>
                                        <p:cTn dur="500" id="46"/>
                                        <p:tgtEl>
                                          <p:spTgt spid="1050984"/>
                                        </p:tgtEl>
                                      </p:cBhvr>
                                    </p:animEffect>
                                  </p:childTnLst>
                                </p:cTn>
                              </p:par>
                            </p:childTnLst>
                          </p:cTn>
                        </p:par>
                      </p:childTnLst>
                    </p:cTn>
                  </p:par>
                  <p:par>
                    <p:cTn fill="hold" id="47">
                      <p:stCondLst>
                        <p:cond delay="indefinite"/>
                      </p:stCondLst>
                      <p:childTnLst>
                        <p:par>
                          <p:cTn fill="hold" id="48">
                            <p:stCondLst>
                              <p:cond delay="0"/>
                            </p:stCondLst>
                            <p:childTnLst>
                              <p:par>
                                <p:cTn fill="hold" grpId="0" id="49" nodeType="clickEffect" presetClass="entr" presetID="9" presetSubtype="0">
                                  <p:stCondLst>
                                    <p:cond delay="0"/>
                                  </p:stCondLst>
                                  <p:childTnLst>
                                    <p:set>
                                      <p:cBhvr>
                                        <p:cTn dur="1" fill="hold" id="50">
                                          <p:stCondLst>
                                            <p:cond delay="0"/>
                                          </p:stCondLst>
                                        </p:cTn>
                                        <p:tgtEl>
                                          <p:spTgt spid="1050982"/>
                                        </p:tgtEl>
                                        <p:attrNameLst>
                                          <p:attrName>style.visibility</p:attrName>
                                        </p:attrNameLst>
                                      </p:cBhvr>
                                      <p:to>
                                        <p:strVal val="visible"/>
                                      </p:to>
                                    </p:set>
                                    <p:animEffect transition="in" filter="dissolve">
                                      <p:cBhvr>
                                        <p:cTn dur="500" id="51"/>
                                        <p:tgtEl>
                                          <p:spTgt spid="1050982"/>
                                        </p:tgtEl>
                                      </p:cBhvr>
                                    </p:animEffect>
                                  </p:childTnLst>
                                </p:cTn>
                              </p:par>
                            </p:childTnLst>
                          </p:cTn>
                        </p:par>
                      </p:childTnLst>
                    </p:cTn>
                  </p:par>
                  <p:par>
                    <p:cTn fill="hold" id="52">
                      <p:stCondLst>
                        <p:cond delay="indefinite"/>
                      </p:stCondLst>
                      <p:childTnLst>
                        <p:par>
                          <p:cTn fill="hold" id="53">
                            <p:stCondLst>
                              <p:cond delay="0"/>
                            </p:stCondLst>
                            <p:childTnLst>
                              <p:par>
                                <p:cTn fill="hold" grpId="0" id="54" nodeType="clickEffect" presetClass="entr" presetID="9" presetSubtype="0">
                                  <p:stCondLst>
                                    <p:cond delay="0"/>
                                  </p:stCondLst>
                                  <p:childTnLst>
                                    <p:set>
                                      <p:cBhvr>
                                        <p:cTn dur="1" fill="hold" id="55">
                                          <p:stCondLst>
                                            <p:cond delay="0"/>
                                          </p:stCondLst>
                                        </p:cTn>
                                        <p:tgtEl>
                                          <p:spTgt spid="1050981"/>
                                        </p:tgtEl>
                                        <p:attrNameLst>
                                          <p:attrName>style.visibility</p:attrName>
                                        </p:attrNameLst>
                                      </p:cBhvr>
                                      <p:to>
                                        <p:strVal val="visible"/>
                                      </p:to>
                                    </p:set>
                                    <p:animEffect transition="in" filter="dissolve">
                                      <p:cBhvr>
                                        <p:cTn dur="500" id="56"/>
                                        <p:tgtEl>
                                          <p:spTgt spid="1050981"/>
                                        </p:tgtEl>
                                      </p:cBhvr>
                                    </p:animEffect>
                                  </p:childTnLst>
                                </p:cTn>
                              </p:par>
                            </p:childTnLst>
                          </p:cTn>
                        </p:par>
                      </p:childTnLst>
                    </p:cTn>
                  </p:par>
                  <p:par>
                    <p:cTn fill="hold" id="57">
                      <p:stCondLst>
                        <p:cond delay="indefinite"/>
                      </p:stCondLst>
                      <p:childTnLst>
                        <p:par>
                          <p:cTn fill="hold" id="58">
                            <p:stCondLst>
                              <p:cond delay="0"/>
                            </p:stCondLst>
                            <p:childTnLst>
                              <p:par>
                                <p:cTn fill="hold" grpId="0" id="59" nodeType="clickEffect" presetClass="entr" presetID="9" presetSubtype="0">
                                  <p:stCondLst>
                                    <p:cond delay="0"/>
                                  </p:stCondLst>
                                  <p:childTnLst>
                                    <p:set>
                                      <p:cBhvr>
                                        <p:cTn dur="1" fill="hold" id="60">
                                          <p:stCondLst>
                                            <p:cond delay="0"/>
                                          </p:stCondLst>
                                        </p:cTn>
                                        <p:tgtEl>
                                          <p:spTgt spid="1050983"/>
                                        </p:tgtEl>
                                        <p:attrNameLst>
                                          <p:attrName>style.visibility</p:attrName>
                                        </p:attrNameLst>
                                      </p:cBhvr>
                                      <p:to>
                                        <p:strVal val="visible"/>
                                      </p:to>
                                    </p:set>
                                    <p:animEffect transition="in" filter="dissolve">
                                      <p:cBhvr>
                                        <p:cTn dur="500" id="61"/>
                                        <p:tgtEl>
                                          <p:spTgt spid="1050983"/>
                                        </p:tgtEl>
                                      </p:cBhvr>
                                    </p:animEffect>
                                  </p:childTnLst>
                                </p:cTn>
                              </p:par>
                            </p:childTnLst>
                          </p:cTn>
                        </p:par>
                      </p:childTnLst>
                    </p:cTn>
                  </p:par>
                  <p:par>
                    <p:cTn fill="hold" id="62">
                      <p:stCondLst>
                        <p:cond delay="indefinite"/>
                      </p:stCondLst>
                      <p:childTnLst>
                        <p:par>
                          <p:cTn fill="hold" id="63">
                            <p:stCondLst>
                              <p:cond delay="0"/>
                            </p:stCondLst>
                            <p:childTnLst>
                              <p:par>
                                <p:cTn fill="hold" grpId="0" id="64" nodeType="clickEffect" presetClass="entr" presetID="2" presetSubtype="2">
                                  <p:stCondLst>
                                    <p:cond delay="0"/>
                                  </p:stCondLst>
                                  <p:childTnLst>
                                    <p:set>
                                      <p:cBhvr>
                                        <p:cTn dur="1" fill="hold" id="65">
                                          <p:stCondLst>
                                            <p:cond delay="0"/>
                                          </p:stCondLst>
                                        </p:cTn>
                                        <p:tgtEl>
                                          <p:spTgt spid="1050985"/>
                                        </p:tgtEl>
                                        <p:attrNameLst>
                                          <p:attrName>style.visibility</p:attrName>
                                        </p:attrNameLst>
                                      </p:cBhvr>
                                      <p:to>
                                        <p:strVal val="visible"/>
                                      </p:to>
                                    </p:set>
                                    <p:anim calcmode="lin" valueType="num">
                                      <p:cBhvr additive="base">
                                        <p:cTn dur="500" fill="hold" id="66"/>
                                        <p:tgtEl>
                                          <p:spTgt spid="1050985"/>
                                        </p:tgtEl>
                                        <p:attrNameLst>
                                          <p:attrName>ppt_x</p:attrName>
                                        </p:attrNameLst>
                                      </p:cBhvr>
                                      <p:tavLst>
                                        <p:tav tm="0">
                                          <p:val>
                                            <p:strVal val="1+#ppt_w/2"/>
                                          </p:val>
                                        </p:tav>
                                        <p:tav tm="100000">
                                          <p:val>
                                            <p:strVal val="#ppt_x"/>
                                          </p:val>
                                        </p:tav>
                                      </p:tavLst>
                                    </p:anim>
                                    <p:anim calcmode="lin" valueType="num">
                                      <p:cBhvr additive="base">
                                        <p:cTn dur="500" fill="hold" id="67"/>
                                        <p:tgtEl>
                                          <p:spTgt spid="105098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0976" grpId="0" uiExpand="0" build="whole" animBg="1"/>
      <p:bldP spid="1050977" grpId="0" uiExpand="0" build="whole" animBg="1"/>
      <p:bldP spid="1050978" grpId="0" uiExpand="0" build="whole"/>
      <p:bldP spid="1050980" grpId="0" uiExpand="0" build="whole"/>
      <p:bldP spid="1050981" grpId="0" uiExpand="0" build="whole"/>
      <p:bldP spid="1050982" grpId="0" uiExpand="0" build="whole"/>
      <p:bldP spid="1050983" grpId="0" uiExpand="0" build="whole"/>
      <p:bldP spid="1050984" grpId="0" uiExpand="0" build="whole"/>
      <p:bldP spid="1050985" grpId="0" uiExpand="0" build="whole"/>
    </p:bldLst>
  </p:timing>
</p:sld>
</file>

<file path=ppt/slides/slide87.xml><?xml version="1.0" encoding="utf-8"?>
<p:sld xmlns:a="http://schemas.openxmlformats.org/drawingml/2006/main" xmlns:r="http://schemas.openxmlformats.org/officeDocument/2006/relationships" xmlns:p="http://schemas.openxmlformats.org/presentationml/2006/main" showMasterSp="1">
  <p:cSld>
    <p:spTree>
      <p:nvGrpSpPr>
        <p:cNvPr id="258" name=""/>
        <p:cNvGrpSpPr/>
        <p:nvPr/>
      </p:nvGrpSpPr>
      <p:grpSpPr>
        <a:xfrm rot="0">
          <a:off x="0" y="0"/>
          <a:ext cx="0" cy="0"/>
          <a:chOff x="0" y="0"/>
          <a:chExt cx="0" cy="0"/>
        </a:xfrm>
      </p:grpSpPr>
      <p:sp>
        <p:nvSpPr>
          <p:cNvPr id="1050986" name="" descr="Large confetti"/>
          <p:cNvSpPr/>
          <p:nvPr>
            <p:ph type="title" sz="full" idx="0"/>
          </p:nvPr>
        </p:nvSpPr>
        <p:spPr>
          <a:xfrm rot="0">
            <a:off x="179387" y="115887"/>
            <a:ext cx="7345362" cy="7112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1" sz="3400" i="0" u="none">
                <a:solidFill>
                  <a:srgbClr val="003300"/>
                </a:solidFill>
                <a:latin typeface="Times New Roman" pitchFamily="18" charset="0"/>
                <a:ea typeface="宋体" pitchFamily="2" charset="-122"/>
                <a:sym typeface="Times New Roman" pitchFamily="18" charset="0"/>
              </a:defRPr>
            </a:lvl1pPr>
          </a:lstStyle>
          <a:p>
            <a:pPr eaLnBrk="1" hangingPunct="1" latinLnBrk="1" lvl="0"/>
            <a:r>
              <a:rPr altLang="en-US" lang="zh-CN">
                <a:effectLst>
                  <a:outerShdw algn="tl" blurRad="38100" dir="2700000" dist="38100">
                    <a:srgbClr val="C0C0C0"/>
                  </a:outerShdw>
                </a:effectLst>
              </a:rPr>
              <a:t>分配问题与匈牙利法</a:t>
            </a:r>
          </a:p>
        </p:txBody>
      </p:sp>
      <p:sp>
        <p:nvSpPr>
          <p:cNvPr id="1050987" name=""/>
          <p:cNvSpPr/>
          <p:nvPr>
            <p:ph type="body" sz="full" idx="1"/>
          </p:nvPr>
        </p:nvSpPr>
        <p:spPr>
          <a:xfrm rot="0">
            <a:off x="179387" y="1054100"/>
            <a:ext cx="8135937" cy="574675"/>
          </a:xfrm>
          <a:prstGeom prst="rect"/>
          <a:noFill/>
          <a:ln>
            <a:noFill/>
          </a:ln>
        </p:spPr>
        <p:txBody>
          <a:bodyPr anchor="t" bIns="45720" lIns="91440" rIns="91440" tIns="45720" vert="horz"/>
          <a:lstStyle>
            <a:lvl1pPr algn="l" fontAlgn="base" indent="-342900" latinLnBrk="1" marL="342900" rtl="0">
              <a:lnSpc>
                <a:spcPct val="120000"/>
              </a:lnSpc>
              <a:spcBef>
                <a:spcPct val="15000"/>
              </a:spcBef>
              <a:spcAft>
                <a:spcPct val="0"/>
              </a:spcAft>
              <a:buSzPct val="85000"/>
              <a:buFontTx/>
              <a:buChar char="•"/>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285750" latinLnBrk="1" marL="830262" rtl="0">
              <a:lnSpc>
                <a:spcPct val="100000"/>
              </a:lnSpc>
              <a:spcBef>
                <a:spcPct val="20000"/>
              </a:spcBef>
              <a:spcAft>
                <a:spcPct val="0"/>
              </a:spcAft>
              <a:buClr>
                <a:schemeClr val="dk2"/>
              </a:buClr>
              <a:buSzPct val="70000"/>
              <a:buFont typeface="Wingdings" pitchFamily="2" charset="2"/>
              <a:buChar char="n"/>
              <a:defRPr baseline="0" b="1" sz="2600" i="0" u="none">
                <a:solidFill>
                  <a:srgbClr val="003300"/>
                </a:solidFill>
                <a:latin typeface="Times New Roman" pitchFamily="18" charset="0"/>
                <a:ea typeface="华文细黑" pitchFamily="2" charset="-122"/>
                <a:sym typeface="Times New Roman" pitchFamily="18" charset="0"/>
              </a:defRPr>
            </a:lvl2pPr>
            <a:lvl3pPr algn="l" fontAlgn="base" indent="-228600" latinLnBrk="1" marL="1238250" rtl="0">
              <a:lnSpc>
                <a:spcPct val="100000"/>
              </a:lnSpc>
              <a:spcBef>
                <a:spcPct val="20000"/>
              </a:spcBef>
              <a:spcAft>
                <a:spcPct val="0"/>
              </a:spcAft>
              <a:buSzPct val="70000"/>
              <a:buFont typeface="Wingdings" pitchFamily="2" charset="2"/>
              <a:buChar char="•"/>
              <a:defRPr baseline="0" b="1" sz="2400" i="0" u="none">
                <a:solidFill>
                  <a:srgbClr val="003300"/>
                </a:solidFill>
                <a:latin typeface="Times New Roman" pitchFamily="18" charset="0"/>
                <a:ea typeface="华文细黑" pitchFamily="2" charset="-122"/>
                <a:sym typeface="Times New Roman" pitchFamily="18" charset="0"/>
              </a:defRPr>
            </a:lvl3pPr>
            <a:lvl4pPr algn="l" fontAlgn="base" indent="-228600" latinLnBrk="1" marL="1646237" rtl="0">
              <a:lnSpc>
                <a:spcPct val="100000"/>
              </a:lnSpc>
              <a:spcBef>
                <a:spcPct val="20000"/>
              </a:spcBef>
              <a:spcAft>
                <a:spcPct val="0"/>
              </a:spcAft>
              <a:buSzPct val="70000"/>
              <a:buFont typeface="Wingdings" pitchFamily="2" charset="2"/>
              <a:buChar char="n"/>
              <a:defRPr baseline="0" b="0" sz="2000" i="0" u="none">
                <a:solidFill>
                  <a:schemeClr val="dk1"/>
                </a:solidFill>
                <a:latin typeface="Times New Roman" pitchFamily="18" charset="0"/>
                <a:ea typeface="宋体" pitchFamily="2" charset="-122"/>
                <a:sym typeface="Times New Roman" pitchFamily="18" charset="0"/>
              </a:defRPr>
            </a:lvl4pPr>
            <a:lvl5pPr algn="l" fontAlgn="base" indent="-228600" latinLnBrk="1" marL="2057400" rtl="0">
              <a:lnSpc>
                <a:spcPct val="100000"/>
              </a:lnSpc>
              <a:spcBef>
                <a:spcPct val="20000"/>
              </a:spcBef>
              <a:spcAft>
                <a:spcPct val="0"/>
              </a:spcAft>
              <a:buSzPct val="100000"/>
              <a:buFontTx/>
              <a:buChar char="•"/>
              <a:defRPr baseline="0" b="0" sz="2000" i="0" u="none">
                <a:solidFill>
                  <a:schemeClr val="dk1"/>
                </a:solidFill>
                <a:latin typeface="Times New Roman" pitchFamily="18" charset="0"/>
                <a:ea typeface="宋体" pitchFamily="2" charset="-122"/>
                <a:sym typeface="Times New Roman" pitchFamily="18" charset="0"/>
              </a:defRPr>
            </a:lvl5pPr>
          </a:lstStyle>
          <a:p>
            <a:pPr eaLnBrk="1" hangingPunct="1" indent="0" latinLnBrk="1" lvl="0" marL="0">
              <a:buFontTx/>
              <a:buNone/>
            </a:pPr>
            <a:r>
              <a:rPr altLang="zh-CN" lang="en-US"/>
              <a:t>3</a:t>
            </a:r>
            <a:r>
              <a:rPr altLang="en-US" lang="zh-CN"/>
              <a:t>）</a:t>
            </a:r>
            <a:r>
              <a:rPr altLang="zh-CN" lang="en-US">
                <a:solidFill>
                  <a:schemeClr val="dk1"/>
                </a:solidFill>
              </a:rPr>
              <a:t>作最少的直线覆盖所有0</a:t>
            </a:r>
            <a:r>
              <a:rPr altLang="en-US" lang="zh-CN">
                <a:solidFill>
                  <a:schemeClr val="dk1"/>
                </a:solidFill>
              </a:rPr>
              <a:t>元素</a:t>
            </a:r>
            <a:r>
              <a:rPr altLang="en-US" lang="zh-CN"/>
              <a:t> </a:t>
            </a:r>
          </a:p>
        </p:txBody>
      </p:sp>
      <p:pic>
        <p:nvPicPr>
          <p:cNvPr id="2097245" name=""/>
          <p:cNvPicPr>
            <a:picLocks/>
          </p:cNvPicPr>
          <p:nvPr/>
        </p:nvPicPr>
        <p:blipFill>
          <a:blip xmlns:r="http://schemas.openxmlformats.org/officeDocument/2006/relationships" r:embed="rId1"/>
          <a:srcRect l="0" t="0" r="0" b="0"/>
          <a:stretch>
            <a:fillRect/>
          </a:stretch>
        </p:blipFill>
        <p:spPr>
          <a:xfrm rot="0">
            <a:off x="1700212" y="1628775"/>
            <a:ext cx="2286000" cy="2166937"/>
          </a:xfrm>
          <a:prstGeom prst="rect"/>
          <a:noFill/>
          <a:ln>
            <a:noFill/>
          </a:ln>
        </p:spPr>
      </p:pic>
      <p:sp>
        <p:nvSpPr>
          <p:cNvPr id="1050988" name=""/>
          <p:cNvSpPr/>
          <p:nvPr/>
        </p:nvSpPr>
        <p:spPr>
          <a:xfrm rot="0">
            <a:off x="3357562" y="1668462"/>
            <a:ext cx="488950" cy="457200"/>
          </a:xfrm>
          <a:prstGeom prst="rect"/>
          <a:noFill/>
          <a:ln>
            <a:noFill/>
          </a:ln>
        </p:spPr>
        <p:txBody>
          <a:bodyPr anchor="t" bIns="45720" lIns="91440" rIns="91440" tIns="45720" vert="horz" wrap="none">
            <a:spAutoFit/>
          </a:bodyPr>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algn="ctr" eaLnBrk="1" hangingPunct="1" latinLnBrk="1" lvl="0">
              <a:lnSpc>
                <a:spcPct val="100000"/>
              </a:lnSpc>
              <a:spcBef>
                <a:spcPct val="0"/>
              </a:spcBef>
              <a:buFontTx/>
              <a:buNone/>
            </a:pPr>
            <a:r>
              <a:rPr altLang="zh-CN" lang="en-US">
                <a:solidFill>
                  <a:srgbClr val="CC0099"/>
                </a:solidFill>
                <a:ea typeface="宋体" pitchFamily="2" charset="-122"/>
              </a:rPr>
              <a:t>◎</a:t>
            </a:r>
          </a:p>
        </p:txBody>
      </p:sp>
      <p:sp>
        <p:nvSpPr>
          <p:cNvPr id="1050989" name=""/>
          <p:cNvSpPr/>
          <p:nvPr/>
        </p:nvSpPr>
        <p:spPr>
          <a:xfrm rot="0">
            <a:off x="1757362" y="2201862"/>
            <a:ext cx="488950" cy="457200"/>
          </a:xfrm>
          <a:prstGeom prst="rect"/>
          <a:noFill/>
          <a:ln>
            <a:noFill/>
          </a:ln>
        </p:spPr>
        <p:txBody>
          <a:bodyPr anchor="t" bIns="45720" lIns="91440" rIns="91440" tIns="45720" vert="horz" wrap="none">
            <a:spAutoFit/>
          </a:bodyPr>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algn="ctr" eaLnBrk="1" hangingPunct="1" latinLnBrk="1" lvl="0">
              <a:lnSpc>
                <a:spcPct val="100000"/>
              </a:lnSpc>
              <a:spcBef>
                <a:spcPct val="0"/>
              </a:spcBef>
              <a:buFontTx/>
              <a:buNone/>
            </a:pPr>
            <a:r>
              <a:rPr altLang="zh-CN" lang="en-US">
                <a:solidFill>
                  <a:srgbClr val="CC0099"/>
                </a:solidFill>
                <a:ea typeface="宋体" pitchFamily="2" charset="-122"/>
              </a:rPr>
              <a:t>◎</a:t>
            </a:r>
          </a:p>
        </p:txBody>
      </p:sp>
      <p:sp>
        <p:nvSpPr>
          <p:cNvPr id="1050990" name=""/>
          <p:cNvSpPr/>
          <p:nvPr/>
        </p:nvSpPr>
        <p:spPr>
          <a:xfrm rot="0">
            <a:off x="2290762" y="2735262"/>
            <a:ext cx="488950" cy="457200"/>
          </a:xfrm>
          <a:prstGeom prst="rect"/>
          <a:noFill/>
          <a:ln>
            <a:noFill/>
          </a:ln>
        </p:spPr>
        <p:txBody>
          <a:bodyPr anchor="t" bIns="45720" lIns="91440" rIns="91440" tIns="45720" vert="horz" wrap="none">
            <a:spAutoFit/>
          </a:bodyPr>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algn="ctr" eaLnBrk="1" hangingPunct="1" latinLnBrk="1" lvl="0">
              <a:lnSpc>
                <a:spcPct val="100000"/>
              </a:lnSpc>
              <a:spcBef>
                <a:spcPct val="0"/>
              </a:spcBef>
              <a:buFontTx/>
              <a:buNone/>
            </a:pPr>
            <a:r>
              <a:rPr altLang="zh-CN" lang="en-US">
                <a:solidFill>
                  <a:srgbClr val="CC0099"/>
                </a:solidFill>
                <a:ea typeface="宋体" pitchFamily="2" charset="-122"/>
              </a:rPr>
              <a:t>◎</a:t>
            </a:r>
          </a:p>
        </p:txBody>
      </p:sp>
      <p:sp>
        <p:nvSpPr>
          <p:cNvPr id="1050991" name=""/>
          <p:cNvSpPr/>
          <p:nvPr/>
        </p:nvSpPr>
        <p:spPr>
          <a:xfrm rot="0">
            <a:off x="2843212" y="2176462"/>
            <a:ext cx="420687" cy="457200"/>
          </a:xfrm>
          <a:prstGeom prst="rect"/>
          <a:noFill/>
          <a:ln>
            <a:noFill/>
          </a:ln>
        </p:spPr>
        <p:txBody>
          <a:bodyPr anchor="t" bIns="45720" lIns="91440" rIns="91440" tIns="45720" vert="horz" wrap="none">
            <a:spAutoFit/>
          </a:bodyPr>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algn="ctr" eaLnBrk="1" hangingPunct="1" latinLnBrk="1" lvl="0">
              <a:lnSpc>
                <a:spcPct val="100000"/>
              </a:lnSpc>
              <a:spcBef>
                <a:spcPct val="0"/>
              </a:spcBef>
              <a:buFontTx/>
              <a:buNone/>
            </a:pPr>
            <a:r>
              <a:rPr altLang="zh-CN" lang="en-US">
                <a:solidFill>
                  <a:srgbClr val="009900"/>
                </a:solidFill>
                <a:ea typeface="楷体_GB2312" pitchFamily="49" charset="-122"/>
              </a:rPr>
              <a:t>Ø</a:t>
            </a:r>
          </a:p>
        </p:txBody>
      </p:sp>
      <p:sp>
        <p:nvSpPr>
          <p:cNvPr id="1050992" name=""/>
          <p:cNvSpPr/>
          <p:nvPr/>
        </p:nvSpPr>
        <p:spPr>
          <a:xfrm rot="0">
            <a:off x="3376612" y="3243262"/>
            <a:ext cx="420687" cy="457200"/>
          </a:xfrm>
          <a:prstGeom prst="rect"/>
          <a:noFill/>
          <a:ln>
            <a:noFill/>
          </a:ln>
        </p:spPr>
        <p:txBody>
          <a:bodyPr anchor="t" bIns="45720" lIns="91440" rIns="91440" tIns="45720" vert="horz" wrap="none">
            <a:spAutoFit/>
          </a:bodyPr>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algn="ctr" eaLnBrk="1" hangingPunct="1" latinLnBrk="1" lvl="0">
              <a:lnSpc>
                <a:spcPct val="100000"/>
              </a:lnSpc>
              <a:spcBef>
                <a:spcPct val="0"/>
              </a:spcBef>
              <a:buFontTx/>
              <a:buNone/>
            </a:pPr>
            <a:r>
              <a:rPr altLang="zh-CN" lang="en-US">
                <a:solidFill>
                  <a:srgbClr val="009900"/>
                </a:solidFill>
                <a:ea typeface="楷体_GB2312" pitchFamily="49" charset="-122"/>
              </a:rPr>
              <a:t>Ø</a:t>
            </a:r>
          </a:p>
        </p:txBody>
      </p:sp>
      <p:sp>
        <p:nvSpPr>
          <p:cNvPr id="1050993" name=""/>
          <p:cNvSpPr/>
          <p:nvPr/>
        </p:nvSpPr>
        <p:spPr>
          <a:xfrm rot="0">
            <a:off x="3910012" y="1643062"/>
            <a:ext cx="457200" cy="519112"/>
          </a:xfrm>
          <a:prstGeom prst="rect"/>
          <a:noFill/>
          <a:ln>
            <a:noFill/>
          </a:ln>
        </p:spPr>
        <p:txBody>
          <a:bodyPr anchor="t" bIns="45720" lIns="91440" rIns="91440" tIns="45720" vert="horz">
            <a:spAutoFit/>
          </a:bodyPr>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eaLnBrk="1" hangingPunct="1" latinLnBrk="1" lvl="0">
              <a:lnSpc>
                <a:spcPct val="100000"/>
              </a:lnSpc>
              <a:spcBef>
                <a:spcPct val="0"/>
              </a:spcBef>
              <a:buFontTx/>
              <a:buNone/>
            </a:pPr>
            <a:r>
              <a:rPr altLang="zh-CN" sz="2800" lang="en-US">
                <a:solidFill>
                  <a:schemeClr val="dk1"/>
                </a:solidFill>
                <a:ea typeface="宋体" pitchFamily="2" charset="-122"/>
              </a:rPr>
              <a:t>√</a:t>
            </a:r>
          </a:p>
        </p:txBody>
      </p:sp>
      <p:sp>
        <p:nvSpPr>
          <p:cNvPr id="1050994" name=""/>
          <p:cNvSpPr/>
          <p:nvPr/>
        </p:nvSpPr>
        <p:spPr>
          <a:xfrm rot="0">
            <a:off x="3910012" y="3167062"/>
            <a:ext cx="457200" cy="519112"/>
          </a:xfrm>
          <a:prstGeom prst="rect"/>
          <a:noFill/>
          <a:ln>
            <a:noFill/>
          </a:ln>
        </p:spPr>
        <p:txBody>
          <a:bodyPr anchor="t" bIns="45720" lIns="91440" rIns="91440" tIns="45720" vert="horz">
            <a:spAutoFit/>
          </a:bodyPr>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eaLnBrk="1" hangingPunct="1" latinLnBrk="1" lvl="0">
              <a:lnSpc>
                <a:spcPct val="100000"/>
              </a:lnSpc>
              <a:spcBef>
                <a:spcPct val="0"/>
              </a:spcBef>
              <a:buFontTx/>
              <a:buNone/>
            </a:pPr>
            <a:r>
              <a:rPr altLang="zh-CN" sz="2800" lang="en-US">
                <a:solidFill>
                  <a:schemeClr val="dk1"/>
                </a:solidFill>
                <a:ea typeface="宋体" pitchFamily="2" charset="-122"/>
              </a:rPr>
              <a:t>√</a:t>
            </a:r>
          </a:p>
        </p:txBody>
      </p:sp>
      <p:sp>
        <p:nvSpPr>
          <p:cNvPr id="1050995" name=""/>
          <p:cNvSpPr/>
          <p:nvPr/>
        </p:nvSpPr>
        <p:spPr>
          <a:xfrm rot="0">
            <a:off x="3300412" y="3700462"/>
            <a:ext cx="457200" cy="519112"/>
          </a:xfrm>
          <a:prstGeom prst="rect"/>
          <a:noFill/>
          <a:ln>
            <a:noFill/>
          </a:ln>
        </p:spPr>
        <p:txBody>
          <a:bodyPr anchor="t" bIns="45720" lIns="91440" rIns="91440" tIns="45720" vert="horz">
            <a:spAutoFit/>
          </a:bodyPr>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eaLnBrk="1" hangingPunct="1" latinLnBrk="1" lvl="0">
              <a:lnSpc>
                <a:spcPct val="100000"/>
              </a:lnSpc>
              <a:spcBef>
                <a:spcPct val="0"/>
              </a:spcBef>
              <a:buFontTx/>
              <a:buNone/>
            </a:pPr>
            <a:r>
              <a:rPr altLang="zh-CN" sz="2800" lang="en-US">
                <a:solidFill>
                  <a:schemeClr val="dk1"/>
                </a:solidFill>
                <a:ea typeface="宋体" pitchFamily="2" charset="-122"/>
              </a:rPr>
              <a:t>√</a:t>
            </a:r>
          </a:p>
        </p:txBody>
      </p:sp>
      <p:sp>
        <p:nvSpPr>
          <p:cNvPr id="1050996" name=""/>
          <p:cNvSpPr/>
          <p:nvPr/>
        </p:nvSpPr>
        <p:spPr>
          <a:xfrm rot="0">
            <a:off x="1547812" y="2405062"/>
            <a:ext cx="2667000" cy="0"/>
          </a:xfrm>
          <a:prstGeom prst="line"/>
          <a:noFill/>
          <a:ln w="9525" cap="flat" cmpd="sng">
            <a:solidFill>
              <a:srgbClr val="000000">
                <a:alpha val="100000"/>
              </a:srgbClr>
            </a:solidFill>
            <a:prstDash val="dash"/>
            <a:round/>
          </a:ln>
        </p:spPr>
      </p:sp>
      <p:sp>
        <p:nvSpPr>
          <p:cNvPr id="1050997" name=""/>
          <p:cNvSpPr/>
          <p:nvPr/>
        </p:nvSpPr>
        <p:spPr>
          <a:xfrm rot="0">
            <a:off x="1547812" y="2938462"/>
            <a:ext cx="2667000" cy="0"/>
          </a:xfrm>
          <a:prstGeom prst="line"/>
          <a:noFill/>
          <a:ln w="9525" cap="flat" cmpd="sng">
            <a:solidFill>
              <a:srgbClr val="000000">
                <a:alpha val="100000"/>
              </a:srgbClr>
            </a:solidFill>
            <a:prstDash val="dash"/>
            <a:round/>
          </a:ln>
        </p:spPr>
      </p:sp>
      <p:sp>
        <p:nvSpPr>
          <p:cNvPr id="1050998" name=""/>
          <p:cNvSpPr/>
          <p:nvPr/>
        </p:nvSpPr>
        <p:spPr>
          <a:xfrm rot="0">
            <a:off x="3592512" y="1628775"/>
            <a:ext cx="0" cy="2362200"/>
          </a:xfrm>
          <a:prstGeom prst="line"/>
          <a:noFill/>
          <a:ln w="9525" cap="flat" cmpd="sng">
            <a:solidFill>
              <a:srgbClr val="000000">
                <a:alpha val="100000"/>
              </a:srgbClr>
            </a:solidFill>
            <a:prstDash val="dash"/>
            <a:round/>
          </a:ln>
        </p:spPr>
      </p:sp>
      <p:sp>
        <p:nvSpPr>
          <p:cNvPr id="1050999" name=""/>
          <p:cNvSpPr/>
          <p:nvPr/>
        </p:nvSpPr>
        <p:spPr>
          <a:xfrm rot="0">
            <a:off x="4572000" y="2133600"/>
            <a:ext cx="3816350" cy="895350"/>
          </a:xfrm>
          <a:prstGeom prst="rect"/>
          <a:noFill/>
          <a:ln>
            <a:noFill/>
          </a:ln>
        </p:spPr>
        <p:txBody>
          <a:bodyPr anchor="t" bIns="45720" lIns="91440" rIns="91440" tIns="45720" vert="horz">
            <a:spAutoFit/>
          </a:bodyPr>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eaLnBrk="1" hangingPunct="1" latinLnBrk="1" lvl="0">
              <a:spcBef>
                <a:spcPct val="20000"/>
              </a:spcBef>
            </a:pPr>
            <a:r>
              <a:rPr altLang="en-US" sz="2200" lang="zh-CN">
                <a:solidFill>
                  <a:schemeClr val="dk1"/>
                </a:solidFill>
              </a:rPr>
              <a:t>独立零元素的个数</a:t>
            </a:r>
            <a:r>
              <a:rPr altLang="zh-CN" sz="2200" i="1" lang="en-US">
                <a:solidFill>
                  <a:schemeClr val="dk1"/>
                </a:solidFill>
              </a:rPr>
              <a:t>m</a:t>
            </a:r>
            <a:r>
              <a:rPr altLang="en-US" sz="2200" lang="zh-CN">
                <a:solidFill>
                  <a:schemeClr val="dk1"/>
                </a:solidFill>
              </a:rPr>
              <a:t>等于最少直线数</a:t>
            </a:r>
            <a:r>
              <a:rPr altLang="zh-CN" sz="2200" i="1" lang="en-US">
                <a:solidFill>
                  <a:schemeClr val="dk1"/>
                </a:solidFill>
              </a:rPr>
              <a:t>l</a:t>
            </a:r>
            <a:r>
              <a:rPr altLang="en-US" sz="2200" lang="zh-CN">
                <a:solidFill>
                  <a:schemeClr val="dk1"/>
                </a:solidFill>
              </a:rPr>
              <a:t>，即</a:t>
            </a:r>
            <a:r>
              <a:rPr altLang="zh-CN" sz="2200" i="1" lang="en-US">
                <a:solidFill>
                  <a:schemeClr val="dk1"/>
                </a:solidFill>
              </a:rPr>
              <a:t>l</a:t>
            </a:r>
            <a:r>
              <a:rPr altLang="en-US" sz="2200" lang="zh-CN">
                <a:solidFill>
                  <a:schemeClr val="dk1"/>
                </a:solidFill>
              </a:rPr>
              <a:t>＝</a:t>
            </a:r>
            <a:r>
              <a:rPr altLang="zh-CN" sz="2200" i="1" lang="en-US">
                <a:solidFill>
                  <a:schemeClr val="dk1"/>
                </a:solidFill>
              </a:rPr>
              <a:t>m</a:t>
            </a:r>
            <a:r>
              <a:rPr altLang="zh-CN" sz="2200" lang="en-US">
                <a:solidFill>
                  <a:schemeClr val="dk1"/>
                </a:solidFill>
              </a:rPr>
              <a:t>=3&lt;</a:t>
            </a:r>
            <a:r>
              <a:rPr altLang="zh-CN" sz="2200" i="1" lang="en-US">
                <a:solidFill>
                  <a:schemeClr val="dk1"/>
                </a:solidFill>
              </a:rPr>
              <a:t>n</a:t>
            </a:r>
            <a:r>
              <a:rPr altLang="en-US" sz="2200" lang="zh-CN">
                <a:solidFill>
                  <a:schemeClr val="dk1"/>
                </a:solidFill>
              </a:rPr>
              <a:t>=4；</a:t>
            </a:r>
          </a:p>
        </p:txBody>
      </p:sp>
      <p:sp>
        <p:nvSpPr>
          <p:cNvPr id="1051000" name=""/>
          <p:cNvSpPr txBox="1"/>
          <p:nvPr/>
        </p:nvSpPr>
        <p:spPr>
          <a:xfrm rot="0">
            <a:off x="252412" y="4149725"/>
            <a:ext cx="8064500" cy="1844675"/>
          </a:xfrm>
          <a:prstGeom prst="rect"/>
          <a:noFill/>
          <a:ln>
            <a:noFill/>
          </a:ln>
        </p:spPr>
        <p:txBody>
          <a:bodyPr anchor="t" bIns="45720" lIns="91440" rIns="91440" tIns="45720" vert="horz">
            <a:spAutoFit/>
          </a:bodyPr>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eaLnBrk="1" hangingPunct="1" latinLnBrk="1" lvl="0"/>
            <a:r>
              <a:rPr altLang="zh-CN" lang="en-US">
                <a:solidFill>
                  <a:schemeClr val="dk1"/>
                </a:solidFill>
              </a:rPr>
              <a:t>4</a:t>
            </a:r>
            <a:r>
              <a:rPr altLang="en-US" lang="zh-CN">
                <a:solidFill>
                  <a:schemeClr val="dk1"/>
                </a:solidFill>
              </a:rPr>
              <a:t>）没有被直线通过的元素中选择最小值为</a:t>
            </a:r>
            <a:r>
              <a:rPr altLang="zh-CN" lang="en-US">
                <a:solidFill>
                  <a:schemeClr val="dk1"/>
                </a:solidFill>
              </a:rPr>
              <a:t>1</a:t>
            </a:r>
            <a:r>
              <a:rPr altLang="en-US" lang="zh-CN">
                <a:solidFill>
                  <a:schemeClr val="dk1"/>
                </a:solidFill>
              </a:rPr>
              <a:t>，变换系数矩阵，将没有被直线通过的所有元素减去这个最小元素；直线交点处的元素加上这个最小值。得到新的矩阵，重复</a:t>
            </a:r>
            <a:r>
              <a:rPr altLang="zh-CN" lang="en-US">
                <a:solidFill>
                  <a:schemeClr val="dk1"/>
                </a:solidFill>
              </a:rPr>
              <a:t>2</a:t>
            </a:r>
            <a:r>
              <a:rPr altLang="en-US" lang="zh-CN">
                <a:solidFill>
                  <a:schemeClr val="dk1"/>
                </a:solidFill>
              </a:rPr>
              <a:t>）步进行试指派</a:t>
            </a:r>
          </a:p>
        </p:txBody>
      </p:sp>
    </p:spTree>
  </p:cSld>
  <p:clrMapOvr>
    <a:masterClrMapping/>
  </p:clrMapOvr>
  <p:timing>
    <p:tnLst>
      <p:par>
        <p:cTn dur="indefinite" id="1" nodeType="tmRoot">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9" presetSubtype="0">
                                  <p:stCondLst>
                                    <p:cond delay="0"/>
                                  </p:stCondLst>
                                  <p:childTnLst>
                                    <p:set>
                                      <p:cBhvr>
                                        <p:cTn dur="1" fill="hold" id="6">
                                          <p:stCondLst>
                                            <p:cond delay="0"/>
                                          </p:stCondLst>
                                        </p:cTn>
                                        <p:tgtEl>
                                          <p:spTgt spid="1050994"/>
                                        </p:tgtEl>
                                        <p:attrNameLst>
                                          <p:attrName>style.visibility</p:attrName>
                                        </p:attrNameLst>
                                      </p:cBhvr>
                                      <p:to>
                                        <p:strVal val="visible"/>
                                      </p:to>
                                    </p:set>
                                    <p:animEffect transition="in" filter="dissolve">
                                      <p:cBhvr>
                                        <p:cTn dur="500" id="7"/>
                                        <p:tgtEl>
                                          <p:spTgt spid="1050994"/>
                                        </p:tgtEl>
                                      </p:cBhvr>
                                    </p:animEffect>
                                  </p:childTnLst>
                                </p:cTn>
                              </p:par>
                            </p:childTnLst>
                          </p:cTn>
                        </p:par>
                      </p:childTnLst>
                    </p:cTn>
                  </p:par>
                  <p:par>
                    <p:cTn fill="hold" id="8">
                      <p:stCondLst>
                        <p:cond delay="indefinite"/>
                      </p:stCondLst>
                      <p:childTnLst>
                        <p:par>
                          <p:cTn fill="hold" id="9">
                            <p:stCondLst>
                              <p:cond delay="0"/>
                            </p:stCondLst>
                            <p:childTnLst>
                              <p:par>
                                <p:cTn fill="hold" grpId="0" id="10" nodeType="clickEffect" presetClass="entr" presetID="9" presetSubtype="0">
                                  <p:stCondLst>
                                    <p:cond delay="0"/>
                                  </p:stCondLst>
                                  <p:childTnLst>
                                    <p:set>
                                      <p:cBhvr>
                                        <p:cTn dur="1" fill="hold" id="11">
                                          <p:stCondLst>
                                            <p:cond delay="0"/>
                                          </p:stCondLst>
                                        </p:cTn>
                                        <p:tgtEl>
                                          <p:spTgt spid="1050995"/>
                                        </p:tgtEl>
                                        <p:attrNameLst>
                                          <p:attrName>style.visibility</p:attrName>
                                        </p:attrNameLst>
                                      </p:cBhvr>
                                      <p:to>
                                        <p:strVal val="visible"/>
                                      </p:to>
                                    </p:set>
                                    <p:animEffect transition="in" filter="dissolve">
                                      <p:cBhvr>
                                        <p:cTn dur="500" id="12"/>
                                        <p:tgtEl>
                                          <p:spTgt spid="1050995"/>
                                        </p:tgtEl>
                                      </p:cBhvr>
                                    </p:animEffect>
                                  </p:childTnLst>
                                </p:cTn>
                              </p:par>
                            </p:childTnLst>
                          </p:cTn>
                        </p:par>
                      </p:childTnLst>
                    </p:cTn>
                  </p:par>
                  <p:par>
                    <p:cTn fill="hold" id="13">
                      <p:stCondLst>
                        <p:cond delay="indefinite"/>
                      </p:stCondLst>
                      <p:childTnLst>
                        <p:par>
                          <p:cTn fill="hold" id="14">
                            <p:stCondLst>
                              <p:cond delay="0"/>
                            </p:stCondLst>
                            <p:childTnLst>
                              <p:par>
                                <p:cTn fill="hold" grpId="0" id="15" nodeType="clickEffect" presetClass="entr" presetID="9" presetSubtype="0">
                                  <p:stCondLst>
                                    <p:cond delay="0"/>
                                  </p:stCondLst>
                                  <p:childTnLst>
                                    <p:set>
                                      <p:cBhvr>
                                        <p:cTn dur="1" fill="hold" id="16">
                                          <p:stCondLst>
                                            <p:cond delay="0"/>
                                          </p:stCondLst>
                                        </p:cTn>
                                        <p:tgtEl>
                                          <p:spTgt spid="1050993"/>
                                        </p:tgtEl>
                                        <p:attrNameLst>
                                          <p:attrName>style.visibility</p:attrName>
                                        </p:attrNameLst>
                                      </p:cBhvr>
                                      <p:to>
                                        <p:strVal val="visible"/>
                                      </p:to>
                                    </p:set>
                                    <p:animEffect transition="in" filter="dissolve">
                                      <p:cBhvr>
                                        <p:cTn dur="500" id="17"/>
                                        <p:tgtEl>
                                          <p:spTgt spid="1050993"/>
                                        </p:tgtEl>
                                      </p:cBhvr>
                                    </p:animEffect>
                                  </p:childTnLst>
                                </p:cTn>
                              </p:par>
                            </p:childTnLst>
                          </p:cTn>
                        </p:par>
                      </p:childTnLst>
                    </p:cTn>
                  </p:par>
                  <p:par>
                    <p:cTn fill="hold" id="18">
                      <p:stCondLst>
                        <p:cond delay="indefinite"/>
                      </p:stCondLst>
                      <p:childTnLst>
                        <p:par>
                          <p:cTn fill="hold" id="19">
                            <p:stCondLst>
                              <p:cond delay="0"/>
                            </p:stCondLst>
                            <p:childTnLst>
                              <p:par>
                                <p:cTn fill="hold" id="20" nodeType="clickEffect" presetClass="entr" presetID="17" presetSubtype="8">
                                  <p:stCondLst>
                                    <p:cond delay="0"/>
                                  </p:stCondLst>
                                  <p:childTnLst>
                                    <p:set>
                                      <p:cBhvr>
                                        <p:cTn dur="1" fill="hold" id="21">
                                          <p:stCondLst>
                                            <p:cond delay="0"/>
                                          </p:stCondLst>
                                        </p:cTn>
                                        <p:tgtEl>
                                          <p:spTgt spid="1050996"/>
                                        </p:tgtEl>
                                        <p:attrNameLst>
                                          <p:attrName>style.visibility</p:attrName>
                                        </p:attrNameLst>
                                      </p:cBhvr>
                                      <p:to>
                                        <p:strVal val="visible"/>
                                      </p:to>
                                    </p:set>
                                    <p:anim calcmode="lin" valueType="num">
                                      <p:cBhvr>
                                        <p:cTn dur="500" fill="hold" id="22"/>
                                        <p:tgtEl>
                                          <p:spTgt spid="1050996"/>
                                        </p:tgtEl>
                                        <p:attrNameLst>
                                          <p:attrName>ppt_x</p:attrName>
                                        </p:attrNameLst>
                                      </p:cBhvr>
                                      <p:tavLst>
                                        <p:tav tm="0">
                                          <p:val>
                                            <p:strVal val="#ppt_x-#ppt_w/2"/>
                                          </p:val>
                                        </p:tav>
                                        <p:tav tm="100000">
                                          <p:val>
                                            <p:strVal val="#ppt_x"/>
                                          </p:val>
                                        </p:tav>
                                      </p:tavLst>
                                    </p:anim>
                                    <p:anim calcmode="lin" valueType="num">
                                      <p:cBhvr>
                                        <p:cTn dur="500" fill="hold" id="23"/>
                                        <p:tgtEl>
                                          <p:spTgt spid="1050996"/>
                                        </p:tgtEl>
                                        <p:attrNameLst>
                                          <p:attrName>ppt_y</p:attrName>
                                        </p:attrNameLst>
                                      </p:cBhvr>
                                      <p:tavLst>
                                        <p:tav tm="0">
                                          <p:val>
                                            <p:strVal val="#ppt_y"/>
                                          </p:val>
                                        </p:tav>
                                        <p:tav tm="100000">
                                          <p:val>
                                            <p:strVal val="#ppt_y"/>
                                          </p:val>
                                        </p:tav>
                                      </p:tavLst>
                                    </p:anim>
                                    <p:anim calcmode="lin" valueType="num">
                                      <p:cBhvr>
                                        <p:cTn dur="500" fill="hold" id="24"/>
                                        <p:tgtEl>
                                          <p:spTgt spid="1050996"/>
                                        </p:tgtEl>
                                        <p:attrNameLst>
                                          <p:attrName>ppt_w</p:attrName>
                                        </p:attrNameLst>
                                      </p:cBhvr>
                                      <p:tavLst>
                                        <p:tav tm="0">
                                          <p:val>
                                            <p:fltVal val="0.0"/>
                                          </p:val>
                                        </p:tav>
                                        <p:tav tm="100000">
                                          <p:val>
                                            <p:strVal val="#ppt_w"/>
                                          </p:val>
                                        </p:tav>
                                      </p:tavLst>
                                    </p:anim>
                                    <p:anim calcmode="lin" valueType="num">
                                      <p:cBhvr>
                                        <p:cTn dur="500" fill="hold" id="25"/>
                                        <p:tgtEl>
                                          <p:spTgt spid="1050996"/>
                                        </p:tgtEl>
                                        <p:attrNameLst>
                                          <p:attrName>ppt_h</p:attrName>
                                        </p:attrNameLst>
                                      </p:cBhvr>
                                      <p:tavLst>
                                        <p:tav tm="0">
                                          <p:val>
                                            <p:strVal val="#ppt_h"/>
                                          </p:val>
                                        </p:tav>
                                        <p:tav tm="100000">
                                          <p:val>
                                            <p:strVal val="#ppt_h"/>
                                          </p:val>
                                        </p:tav>
                                      </p:tavLst>
                                    </p:anim>
                                  </p:childTnLst>
                                </p:cTn>
                              </p:par>
                            </p:childTnLst>
                          </p:cTn>
                        </p:par>
                      </p:childTnLst>
                    </p:cTn>
                  </p:par>
                  <p:par>
                    <p:cTn fill="hold" id="26">
                      <p:stCondLst>
                        <p:cond delay="indefinite"/>
                      </p:stCondLst>
                      <p:childTnLst>
                        <p:par>
                          <p:cTn fill="hold" id="27">
                            <p:stCondLst>
                              <p:cond delay="0"/>
                            </p:stCondLst>
                            <p:childTnLst>
                              <p:par>
                                <p:cTn fill="hold" id="28" nodeType="clickEffect" presetClass="entr" presetID="17" presetSubtype="2">
                                  <p:stCondLst>
                                    <p:cond delay="0"/>
                                  </p:stCondLst>
                                  <p:childTnLst>
                                    <p:set>
                                      <p:cBhvr>
                                        <p:cTn dur="1" fill="hold" id="29">
                                          <p:stCondLst>
                                            <p:cond delay="0"/>
                                          </p:stCondLst>
                                        </p:cTn>
                                        <p:tgtEl>
                                          <p:spTgt spid="1050997"/>
                                        </p:tgtEl>
                                        <p:attrNameLst>
                                          <p:attrName>style.visibility</p:attrName>
                                        </p:attrNameLst>
                                      </p:cBhvr>
                                      <p:to>
                                        <p:strVal val="visible"/>
                                      </p:to>
                                    </p:set>
                                    <p:anim calcmode="lin" valueType="num">
                                      <p:cBhvr>
                                        <p:cTn dur="500" fill="hold" id="30"/>
                                        <p:tgtEl>
                                          <p:spTgt spid="1050997"/>
                                        </p:tgtEl>
                                        <p:attrNameLst>
                                          <p:attrName>ppt_x</p:attrName>
                                        </p:attrNameLst>
                                      </p:cBhvr>
                                      <p:tavLst>
                                        <p:tav tm="0">
                                          <p:val>
                                            <p:strVal val="#ppt_x+#ppt_w/2"/>
                                          </p:val>
                                        </p:tav>
                                        <p:tav tm="100000">
                                          <p:val>
                                            <p:strVal val="#ppt_x"/>
                                          </p:val>
                                        </p:tav>
                                      </p:tavLst>
                                    </p:anim>
                                    <p:anim calcmode="lin" valueType="num">
                                      <p:cBhvr>
                                        <p:cTn dur="500" fill="hold" id="31"/>
                                        <p:tgtEl>
                                          <p:spTgt spid="1050997"/>
                                        </p:tgtEl>
                                        <p:attrNameLst>
                                          <p:attrName>ppt_y</p:attrName>
                                        </p:attrNameLst>
                                      </p:cBhvr>
                                      <p:tavLst>
                                        <p:tav tm="0">
                                          <p:val>
                                            <p:strVal val="#ppt_y"/>
                                          </p:val>
                                        </p:tav>
                                        <p:tav tm="100000">
                                          <p:val>
                                            <p:strVal val="#ppt_y"/>
                                          </p:val>
                                        </p:tav>
                                      </p:tavLst>
                                    </p:anim>
                                    <p:anim calcmode="lin" valueType="num">
                                      <p:cBhvr>
                                        <p:cTn dur="500" fill="hold" id="32"/>
                                        <p:tgtEl>
                                          <p:spTgt spid="1050997"/>
                                        </p:tgtEl>
                                        <p:attrNameLst>
                                          <p:attrName>ppt_w</p:attrName>
                                        </p:attrNameLst>
                                      </p:cBhvr>
                                      <p:tavLst>
                                        <p:tav tm="0">
                                          <p:val>
                                            <p:fltVal val="0.0"/>
                                          </p:val>
                                        </p:tav>
                                        <p:tav tm="100000">
                                          <p:val>
                                            <p:strVal val="#ppt_w"/>
                                          </p:val>
                                        </p:tav>
                                      </p:tavLst>
                                    </p:anim>
                                    <p:anim calcmode="lin" valueType="num">
                                      <p:cBhvr>
                                        <p:cTn dur="500" fill="hold" id="33"/>
                                        <p:tgtEl>
                                          <p:spTgt spid="1050997"/>
                                        </p:tgtEl>
                                        <p:attrNameLst>
                                          <p:attrName>ppt_h</p:attrName>
                                        </p:attrNameLst>
                                      </p:cBhvr>
                                      <p:tavLst>
                                        <p:tav tm="0">
                                          <p:val>
                                            <p:strVal val="#ppt_h"/>
                                          </p:val>
                                        </p:tav>
                                        <p:tav tm="100000">
                                          <p:val>
                                            <p:strVal val="#ppt_h"/>
                                          </p:val>
                                        </p:tav>
                                      </p:tavLst>
                                    </p:anim>
                                  </p:childTnLst>
                                </p:cTn>
                              </p:par>
                            </p:childTnLst>
                          </p:cTn>
                        </p:par>
                      </p:childTnLst>
                    </p:cTn>
                  </p:par>
                  <p:par>
                    <p:cTn fill="hold" id="34">
                      <p:stCondLst>
                        <p:cond delay="indefinite"/>
                      </p:stCondLst>
                      <p:childTnLst>
                        <p:par>
                          <p:cTn fill="hold" id="35">
                            <p:stCondLst>
                              <p:cond delay="0"/>
                            </p:stCondLst>
                            <p:childTnLst>
                              <p:par>
                                <p:cTn fill="hold" id="36" nodeType="clickEffect" presetClass="entr" presetID="17" presetSubtype="1">
                                  <p:stCondLst>
                                    <p:cond delay="0"/>
                                  </p:stCondLst>
                                  <p:childTnLst>
                                    <p:set>
                                      <p:cBhvr>
                                        <p:cTn dur="1" fill="hold" id="37">
                                          <p:stCondLst>
                                            <p:cond delay="0"/>
                                          </p:stCondLst>
                                        </p:cTn>
                                        <p:tgtEl>
                                          <p:spTgt spid="1050998"/>
                                        </p:tgtEl>
                                        <p:attrNameLst>
                                          <p:attrName>style.visibility</p:attrName>
                                        </p:attrNameLst>
                                      </p:cBhvr>
                                      <p:to>
                                        <p:strVal val="visible"/>
                                      </p:to>
                                    </p:set>
                                    <p:anim calcmode="lin" valueType="num">
                                      <p:cBhvr>
                                        <p:cTn dur="500" fill="hold" id="38"/>
                                        <p:tgtEl>
                                          <p:spTgt spid="1050998"/>
                                        </p:tgtEl>
                                        <p:attrNameLst>
                                          <p:attrName>ppt_x</p:attrName>
                                        </p:attrNameLst>
                                      </p:cBhvr>
                                      <p:tavLst>
                                        <p:tav tm="0">
                                          <p:val>
                                            <p:strVal val="#ppt_x"/>
                                          </p:val>
                                        </p:tav>
                                        <p:tav tm="100000">
                                          <p:val>
                                            <p:strVal val="#ppt_x"/>
                                          </p:val>
                                        </p:tav>
                                      </p:tavLst>
                                    </p:anim>
                                    <p:anim calcmode="lin" valueType="num">
                                      <p:cBhvr>
                                        <p:cTn dur="500" fill="hold" id="39"/>
                                        <p:tgtEl>
                                          <p:spTgt spid="1050998"/>
                                        </p:tgtEl>
                                        <p:attrNameLst>
                                          <p:attrName>ppt_y</p:attrName>
                                        </p:attrNameLst>
                                      </p:cBhvr>
                                      <p:tavLst>
                                        <p:tav tm="0">
                                          <p:val>
                                            <p:strVal val="#ppt_y-#ppt_h/2"/>
                                          </p:val>
                                        </p:tav>
                                        <p:tav tm="100000">
                                          <p:val>
                                            <p:strVal val="#ppt_y"/>
                                          </p:val>
                                        </p:tav>
                                      </p:tavLst>
                                    </p:anim>
                                    <p:anim calcmode="lin" valueType="num">
                                      <p:cBhvr>
                                        <p:cTn dur="500" fill="hold" id="40"/>
                                        <p:tgtEl>
                                          <p:spTgt spid="1050998"/>
                                        </p:tgtEl>
                                        <p:attrNameLst>
                                          <p:attrName>ppt_w</p:attrName>
                                        </p:attrNameLst>
                                      </p:cBhvr>
                                      <p:tavLst>
                                        <p:tav tm="0">
                                          <p:val>
                                            <p:strVal val="#ppt_w"/>
                                          </p:val>
                                        </p:tav>
                                        <p:tav tm="100000">
                                          <p:val>
                                            <p:strVal val="#ppt_w"/>
                                          </p:val>
                                        </p:tav>
                                      </p:tavLst>
                                    </p:anim>
                                    <p:anim calcmode="lin" valueType="num">
                                      <p:cBhvr>
                                        <p:cTn dur="500" fill="hold" id="41"/>
                                        <p:tgtEl>
                                          <p:spTgt spid="1050998"/>
                                        </p:tgtEl>
                                        <p:attrNameLst>
                                          <p:attrName>ppt_h</p:attrName>
                                        </p:attrNameLst>
                                      </p:cBhvr>
                                      <p:tavLst>
                                        <p:tav tm="0">
                                          <p:val>
                                            <p:fltVal val="0.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0993" grpId="0" uiExpand="0" build="whole"/>
      <p:bldP spid="1050994" grpId="0" uiExpand="0" build="whole"/>
      <p:bldP spid="1050995" grpId="0" uiExpand="0" build="whole"/>
    </p:bldLst>
  </p:timing>
</p:sld>
</file>

<file path=ppt/slides/slide88.xml><?xml version="1.0" encoding="utf-8"?>
<p:sld xmlns:a="http://schemas.openxmlformats.org/drawingml/2006/main" xmlns:r="http://schemas.openxmlformats.org/officeDocument/2006/relationships" xmlns:p="http://schemas.openxmlformats.org/presentationml/2006/main" showMasterSp="1">
  <p:cSld>
    <p:spTree>
      <p:nvGrpSpPr>
        <p:cNvPr id="259" name=""/>
        <p:cNvGrpSpPr/>
        <p:nvPr/>
      </p:nvGrpSpPr>
      <p:grpSpPr>
        <a:xfrm rot="0">
          <a:off x="0" y="0"/>
          <a:ext cx="0" cy="0"/>
          <a:chOff x="0" y="0"/>
          <a:chExt cx="0" cy="0"/>
        </a:xfrm>
      </p:grpSpPr>
      <p:sp>
        <p:nvSpPr>
          <p:cNvPr id="1051001" name="" descr="Large confetti"/>
          <p:cNvSpPr/>
          <p:nvPr>
            <p:ph type="title" sz="full" idx="0"/>
          </p:nvPr>
        </p:nvSpPr>
        <p:spPr>
          <a:xfrm rot="0">
            <a:off x="179387" y="115887"/>
            <a:ext cx="7345362" cy="7112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1" sz="3400" i="0" u="none">
                <a:solidFill>
                  <a:srgbClr val="003300"/>
                </a:solidFill>
                <a:latin typeface="Times New Roman" pitchFamily="18" charset="0"/>
                <a:ea typeface="宋体" pitchFamily="2" charset="-122"/>
                <a:sym typeface="Times New Roman" pitchFamily="18" charset="0"/>
              </a:defRPr>
            </a:lvl1pPr>
          </a:lstStyle>
          <a:p>
            <a:pPr eaLnBrk="1" hangingPunct="1" latinLnBrk="1" lvl="0"/>
            <a:r>
              <a:rPr altLang="en-US" lang="zh-CN">
                <a:effectLst>
                  <a:outerShdw algn="tl" blurRad="38100" dir="2700000" dist="38100">
                    <a:srgbClr val="C0C0C0"/>
                  </a:outerShdw>
                </a:effectLst>
              </a:rPr>
              <a:t>分配问题与匈牙利法</a:t>
            </a:r>
          </a:p>
        </p:txBody>
      </p:sp>
      <p:grpSp>
        <p:nvGrpSpPr>
          <p:cNvPr id="260" name=""/>
          <p:cNvGrpSpPr/>
          <p:nvPr/>
        </p:nvGrpSpPr>
        <p:grpSpPr>
          <a:xfrm rot="0">
            <a:off x="701675" y="1196975"/>
            <a:ext cx="2286000" cy="2168525"/>
            <a:chOff x="4176" y="576"/>
            <a:chExt cx="1440" cy="1366"/>
          </a:xfrm>
        </p:grpSpPr>
        <p:pic>
          <p:nvPicPr>
            <p:cNvPr id="2097246" name=""/>
            <p:cNvPicPr>
              <a:picLocks/>
            </p:cNvPicPr>
            <p:nvPr/>
          </p:nvPicPr>
          <p:blipFill>
            <a:blip xmlns:r="http://schemas.openxmlformats.org/officeDocument/2006/relationships" r:embed="rId1"/>
            <a:srcRect l="0" t="0" r="0" b="0"/>
            <a:stretch>
              <a:fillRect/>
            </a:stretch>
          </p:blipFill>
          <p:spPr>
            <a:xfrm rot="0">
              <a:off x="4176" y="576"/>
              <a:ext cx="1440" cy="1366"/>
            </a:xfrm>
            <a:prstGeom prst="rect"/>
            <a:noFill/>
            <a:ln>
              <a:noFill/>
            </a:ln>
          </p:spPr>
        </p:pic>
        <p:sp>
          <p:nvSpPr>
            <p:cNvPr id="1051002" name=""/>
            <p:cNvSpPr/>
            <p:nvPr/>
          </p:nvSpPr>
          <p:spPr>
            <a:xfrm rot="0">
              <a:off x="5268" y="605"/>
              <a:ext cx="212" cy="288"/>
            </a:xfrm>
            <a:prstGeom prst="rect"/>
            <a:noFill/>
            <a:ln>
              <a:noFill/>
            </a:ln>
          </p:spPr>
          <p:txBody>
            <a:bodyPr anchor="t" bIns="45720" lIns="91440" rIns="91440" tIns="45720" vert="horz" wrap="none">
              <a:spAutoFit/>
            </a:bodyPr>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algn="ctr" eaLnBrk="1" hangingPunct="1" latinLnBrk="1" lvl="0">
                <a:lnSpc>
                  <a:spcPct val="100000"/>
                </a:lnSpc>
                <a:spcBef>
                  <a:spcPct val="0"/>
                </a:spcBef>
                <a:buFontTx/>
                <a:buNone/>
              </a:pPr>
              <a:r>
                <a:rPr altLang="zh-CN" lang="en-US">
                  <a:solidFill>
                    <a:schemeClr val="dk1"/>
                  </a:solidFill>
                  <a:ea typeface="宋体" pitchFamily="2" charset="-122"/>
                </a:rPr>
                <a:t>0</a:t>
              </a:r>
            </a:p>
          </p:txBody>
        </p:sp>
        <p:sp>
          <p:nvSpPr>
            <p:cNvPr id="1051003" name=""/>
            <p:cNvSpPr/>
            <p:nvPr/>
          </p:nvSpPr>
          <p:spPr>
            <a:xfrm rot="0">
              <a:off x="4260" y="941"/>
              <a:ext cx="212" cy="288"/>
            </a:xfrm>
            <a:prstGeom prst="rect"/>
            <a:noFill/>
            <a:ln>
              <a:noFill/>
            </a:ln>
          </p:spPr>
          <p:txBody>
            <a:bodyPr anchor="t" bIns="45720" lIns="91440" rIns="91440" tIns="45720" vert="horz" wrap="none">
              <a:spAutoFit/>
            </a:bodyPr>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algn="ctr" eaLnBrk="1" hangingPunct="1" latinLnBrk="1" lvl="0">
                <a:lnSpc>
                  <a:spcPct val="100000"/>
                </a:lnSpc>
                <a:spcBef>
                  <a:spcPct val="0"/>
                </a:spcBef>
                <a:buFontTx/>
                <a:buNone/>
              </a:pPr>
              <a:r>
                <a:rPr altLang="zh-CN" lang="en-US">
                  <a:solidFill>
                    <a:schemeClr val="dk1"/>
                  </a:solidFill>
                  <a:ea typeface="宋体" pitchFamily="2" charset="-122"/>
                </a:rPr>
                <a:t>0</a:t>
              </a:r>
            </a:p>
          </p:txBody>
        </p:sp>
        <p:sp>
          <p:nvSpPr>
            <p:cNvPr id="1051004" name=""/>
            <p:cNvSpPr/>
            <p:nvPr/>
          </p:nvSpPr>
          <p:spPr>
            <a:xfrm rot="0">
              <a:off x="4596" y="1277"/>
              <a:ext cx="212" cy="288"/>
            </a:xfrm>
            <a:prstGeom prst="rect"/>
            <a:noFill/>
            <a:ln>
              <a:noFill/>
            </a:ln>
          </p:spPr>
          <p:txBody>
            <a:bodyPr anchor="t" bIns="45720" lIns="91440" rIns="91440" tIns="45720" vert="horz" wrap="none">
              <a:spAutoFit/>
            </a:bodyPr>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algn="ctr" eaLnBrk="1" hangingPunct="1" latinLnBrk="1" lvl="0">
                <a:lnSpc>
                  <a:spcPct val="100000"/>
                </a:lnSpc>
                <a:spcBef>
                  <a:spcPct val="0"/>
                </a:spcBef>
                <a:buFontTx/>
                <a:buNone/>
              </a:pPr>
              <a:r>
                <a:rPr altLang="zh-CN" lang="en-US">
                  <a:solidFill>
                    <a:schemeClr val="dk1"/>
                  </a:solidFill>
                  <a:ea typeface="宋体" pitchFamily="2" charset="-122"/>
                </a:rPr>
                <a:t>0</a:t>
              </a:r>
            </a:p>
          </p:txBody>
        </p:sp>
        <p:sp>
          <p:nvSpPr>
            <p:cNvPr id="1051005" name=""/>
            <p:cNvSpPr/>
            <p:nvPr/>
          </p:nvSpPr>
          <p:spPr>
            <a:xfrm rot="0">
              <a:off x="4898" y="912"/>
              <a:ext cx="260" cy="288"/>
            </a:xfrm>
            <a:prstGeom prst="rect"/>
            <a:noFill/>
            <a:ln>
              <a:noFill/>
            </a:ln>
          </p:spPr>
          <p:txBody>
            <a:bodyPr anchor="t" bIns="45720" lIns="91440" rIns="91440" tIns="45720" vert="horz" wrap="none">
              <a:spAutoFit/>
            </a:bodyPr>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algn="ctr" eaLnBrk="1" hangingPunct="1" latinLnBrk="1" lvl="0">
                <a:lnSpc>
                  <a:spcPct val="100000"/>
                </a:lnSpc>
                <a:spcBef>
                  <a:spcPct val="0"/>
                </a:spcBef>
                <a:buFontTx/>
                <a:buNone/>
              </a:pPr>
              <a:r>
                <a:rPr altLang="zh-CN" lang="en-US">
                  <a:solidFill>
                    <a:schemeClr val="dk1"/>
                  </a:solidFill>
                  <a:ea typeface="宋体" pitchFamily="2" charset="-122"/>
                </a:rPr>
                <a:t> 0</a:t>
              </a:r>
            </a:p>
          </p:txBody>
        </p:sp>
        <p:sp>
          <p:nvSpPr>
            <p:cNvPr id="1051006" name=""/>
            <p:cNvSpPr/>
            <p:nvPr/>
          </p:nvSpPr>
          <p:spPr>
            <a:xfrm rot="0">
              <a:off x="5234" y="1584"/>
              <a:ext cx="260" cy="288"/>
            </a:xfrm>
            <a:prstGeom prst="rect"/>
            <a:noFill/>
            <a:ln>
              <a:noFill/>
            </a:ln>
          </p:spPr>
          <p:txBody>
            <a:bodyPr anchor="t" bIns="45720" lIns="91440" rIns="91440" tIns="45720" vert="horz" wrap="none">
              <a:spAutoFit/>
            </a:bodyPr>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algn="ctr" eaLnBrk="1" hangingPunct="1" latinLnBrk="1" lvl="0">
                <a:lnSpc>
                  <a:spcPct val="100000"/>
                </a:lnSpc>
                <a:spcBef>
                  <a:spcPct val="0"/>
                </a:spcBef>
                <a:buFontTx/>
                <a:buNone/>
              </a:pPr>
              <a:r>
                <a:rPr altLang="zh-CN" lang="en-US">
                  <a:solidFill>
                    <a:schemeClr val="dk1"/>
                  </a:solidFill>
                  <a:ea typeface="宋体" pitchFamily="2" charset="-122"/>
                </a:rPr>
                <a:t> 0</a:t>
              </a:r>
            </a:p>
          </p:txBody>
        </p:sp>
        <p:sp>
          <p:nvSpPr>
            <p:cNvPr id="1051007" name=""/>
            <p:cNvSpPr/>
            <p:nvPr/>
          </p:nvSpPr>
          <p:spPr>
            <a:xfrm rot="0">
              <a:off x="4944" y="1597"/>
              <a:ext cx="212" cy="288"/>
            </a:xfrm>
            <a:prstGeom prst="rect"/>
            <a:noFill/>
            <a:ln>
              <a:noFill/>
            </a:ln>
          </p:spPr>
          <p:txBody>
            <a:bodyPr anchor="t" bIns="45720" lIns="91440" rIns="91440" tIns="45720" vert="horz" wrap="none">
              <a:spAutoFit/>
            </a:bodyPr>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algn="ctr" eaLnBrk="1" hangingPunct="1" latinLnBrk="1" lvl="0">
                <a:lnSpc>
                  <a:spcPct val="100000"/>
                </a:lnSpc>
                <a:spcBef>
                  <a:spcPct val="0"/>
                </a:spcBef>
                <a:buFontTx/>
                <a:buNone/>
              </a:pPr>
              <a:r>
                <a:rPr altLang="zh-CN" lang="en-US">
                  <a:solidFill>
                    <a:schemeClr val="dk1"/>
                  </a:solidFill>
                  <a:ea typeface="宋体" pitchFamily="2" charset="-122"/>
                </a:rPr>
                <a:t>0</a:t>
              </a:r>
            </a:p>
          </p:txBody>
        </p:sp>
      </p:grpSp>
      <p:sp>
        <p:nvSpPr>
          <p:cNvPr id="1051008" name=""/>
          <p:cNvSpPr/>
          <p:nvPr/>
        </p:nvSpPr>
        <p:spPr>
          <a:xfrm rot="0">
            <a:off x="3203575" y="2133600"/>
            <a:ext cx="1439862" cy="287337"/>
          </a:xfrm>
          <a:prstGeom prst="rightArrow">
            <a:avLst>
              <a:gd name="adj1" fmla="val 50000"/>
              <a:gd name="adj2" fmla="val 125276"/>
            </a:avLst>
          </a:prstGeom>
          <a:solidFill>
            <a:schemeClr val="accent1"/>
          </a:solidFill>
          <a:ln w="9525" cap="flat" cmpd="sng">
            <a:solidFill>
              <a:srgbClr val="000000">
                <a:alpha val="100000"/>
              </a:srgbClr>
            </a:solidFill>
            <a:prstDash val="solid"/>
            <a:round/>
          </a:ln>
        </p:spPr>
        <p:txBody>
          <a:bodyPr anchor="ctr" bIns="45720" lIns="91440" rIns="91440" tIns="45720" vert="horz" wrap="none"/>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eaLnBrk="1" hangingPunct="1" latinLnBrk="1" lvl="0"/>
            <a:endParaRPr altLang="en-US" lang="zh-CN"/>
          </a:p>
        </p:txBody>
      </p:sp>
      <p:sp>
        <p:nvSpPr>
          <p:cNvPr id="1051009" name=""/>
          <p:cNvSpPr txBox="1"/>
          <p:nvPr/>
        </p:nvSpPr>
        <p:spPr>
          <a:xfrm rot="0">
            <a:off x="3276600" y="1628775"/>
            <a:ext cx="1223962" cy="530225"/>
          </a:xfrm>
          <a:prstGeom prst="rect"/>
          <a:noFill/>
          <a:ln>
            <a:noFill/>
          </a:ln>
        </p:spPr>
        <p:txBody>
          <a:bodyPr anchor="t" bIns="45720" lIns="91440" rIns="91440" tIns="45720" vert="horz">
            <a:spAutoFit/>
          </a:bodyPr>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eaLnBrk="1" hangingPunct="1" latinLnBrk="1" lvl="0"/>
            <a:r>
              <a:rPr altLang="en-US" lang="zh-CN"/>
              <a:t>试指派</a:t>
            </a:r>
          </a:p>
        </p:txBody>
      </p:sp>
      <p:pic>
        <p:nvPicPr>
          <p:cNvPr id="2097247" name=""/>
          <p:cNvPicPr>
            <a:picLocks/>
          </p:cNvPicPr>
          <p:nvPr/>
        </p:nvPicPr>
        <p:blipFill>
          <a:blip xmlns:r="http://schemas.openxmlformats.org/officeDocument/2006/relationships" r:embed="rId1"/>
          <a:srcRect l="0" t="0" r="0" b="0"/>
          <a:stretch>
            <a:fillRect/>
          </a:stretch>
        </p:blipFill>
        <p:spPr>
          <a:xfrm rot="0">
            <a:off x="5003800" y="1189037"/>
            <a:ext cx="2286000" cy="2168525"/>
          </a:xfrm>
          <a:prstGeom prst="rect"/>
          <a:noFill/>
          <a:ln>
            <a:noFill/>
          </a:ln>
        </p:spPr>
      </p:pic>
      <p:sp>
        <p:nvSpPr>
          <p:cNvPr id="1051010" name=""/>
          <p:cNvSpPr/>
          <p:nvPr/>
        </p:nvSpPr>
        <p:spPr>
          <a:xfrm rot="0">
            <a:off x="6661150" y="1214437"/>
            <a:ext cx="488950" cy="457200"/>
          </a:xfrm>
          <a:prstGeom prst="rect"/>
          <a:noFill/>
          <a:ln>
            <a:noFill/>
          </a:ln>
        </p:spPr>
        <p:txBody>
          <a:bodyPr anchor="t" bIns="45720" lIns="91440" rIns="91440" tIns="45720" vert="horz" wrap="none">
            <a:spAutoFit/>
          </a:bodyPr>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algn="ctr" eaLnBrk="1" hangingPunct="1" latinLnBrk="1" lvl="0">
              <a:lnSpc>
                <a:spcPct val="100000"/>
              </a:lnSpc>
              <a:spcBef>
                <a:spcPct val="0"/>
              </a:spcBef>
              <a:buFontTx/>
              <a:buNone/>
            </a:pPr>
            <a:r>
              <a:rPr altLang="zh-CN" lang="en-US">
                <a:solidFill>
                  <a:srgbClr val="CC0099"/>
                </a:solidFill>
                <a:ea typeface="宋体" pitchFamily="2" charset="-122"/>
              </a:rPr>
              <a:t>◎</a:t>
            </a:r>
          </a:p>
        </p:txBody>
      </p:sp>
      <p:sp>
        <p:nvSpPr>
          <p:cNvPr id="1051011" name=""/>
          <p:cNvSpPr/>
          <p:nvPr/>
        </p:nvSpPr>
        <p:spPr>
          <a:xfrm rot="0">
            <a:off x="5060950" y="1747837"/>
            <a:ext cx="488950" cy="457200"/>
          </a:xfrm>
          <a:prstGeom prst="rect"/>
          <a:noFill/>
          <a:ln>
            <a:noFill/>
          </a:ln>
        </p:spPr>
        <p:txBody>
          <a:bodyPr anchor="t" bIns="45720" lIns="91440" rIns="91440" tIns="45720" vert="horz" wrap="none">
            <a:spAutoFit/>
          </a:bodyPr>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algn="ctr" eaLnBrk="1" hangingPunct="1" latinLnBrk="1" lvl="0">
              <a:lnSpc>
                <a:spcPct val="100000"/>
              </a:lnSpc>
              <a:spcBef>
                <a:spcPct val="0"/>
              </a:spcBef>
              <a:buFontTx/>
              <a:buNone/>
            </a:pPr>
            <a:r>
              <a:rPr altLang="zh-CN" lang="en-US">
                <a:solidFill>
                  <a:srgbClr val="CC0099"/>
                </a:solidFill>
                <a:ea typeface="宋体" pitchFamily="2" charset="-122"/>
              </a:rPr>
              <a:t>◎</a:t>
            </a:r>
          </a:p>
        </p:txBody>
      </p:sp>
      <p:sp>
        <p:nvSpPr>
          <p:cNvPr id="1051012" name=""/>
          <p:cNvSpPr/>
          <p:nvPr/>
        </p:nvSpPr>
        <p:spPr>
          <a:xfrm rot="0">
            <a:off x="5594350" y="2281237"/>
            <a:ext cx="488950" cy="457200"/>
          </a:xfrm>
          <a:prstGeom prst="rect"/>
          <a:noFill/>
          <a:ln>
            <a:noFill/>
          </a:ln>
        </p:spPr>
        <p:txBody>
          <a:bodyPr anchor="t" bIns="45720" lIns="91440" rIns="91440" tIns="45720" vert="horz" wrap="none">
            <a:spAutoFit/>
          </a:bodyPr>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algn="ctr" eaLnBrk="1" hangingPunct="1" latinLnBrk="1" lvl="0">
              <a:lnSpc>
                <a:spcPct val="100000"/>
              </a:lnSpc>
              <a:spcBef>
                <a:spcPct val="0"/>
              </a:spcBef>
              <a:buFontTx/>
              <a:buNone/>
            </a:pPr>
            <a:r>
              <a:rPr altLang="zh-CN" lang="en-US">
                <a:solidFill>
                  <a:srgbClr val="CC0099"/>
                </a:solidFill>
                <a:ea typeface="宋体" pitchFamily="2" charset="-122"/>
              </a:rPr>
              <a:t>◎</a:t>
            </a:r>
          </a:p>
        </p:txBody>
      </p:sp>
      <p:sp>
        <p:nvSpPr>
          <p:cNvPr id="1051013" name=""/>
          <p:cNvSpPr/>
          <p:nvPr/>
        </p:nvSpPr>
        <p:spPr>
          <a:xfrm rot="0">
            <a:off x="6146800" y="1722437"/>
            <a:ext cx="420687" cy="457200"/>
          </a:xfrm>
          <a:prstGeom prst="rect"/>
          <a:noFill/>
          <a:ln>
            <a:noFill/>
          </a:ln>
        </p:spPr>
        <p:txBody>
          <a:bodyPr anchor="t" bIns="45720" lIns="91440" rIns="91440" tIns="45720" vert="horz" wrap="none">
            <a:spAutoFit/>
          </a:bodyPr>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algn="ctr" eaLnBrk="1" hangingPunct="1" latinLnBrk="1" lvl="0">
              <a:lnSpc>
                <a:spcPct val="100000"/>
              </a:lnSpc>
              <a:spcBef>
                <a:spcPct val="0"/>
              </a:spcBef>
              <a:buFontTx/>
              <a:buNone/>
            </a:pPr>
            <a:r>
              <a:rPr altLang="zh-CN" lang="en-US">
                <a:solidFill>
                  <a:srgbClr val="009900"/>
                </a:solidFill>
                <a:ea typeface="楷体_GB2312" pitchFamily="49" charset="-122"/>
              </a:rPr>
              <a:t>Ø</a:t>
            </a:r>
          </a:p>
        </p:txBody>
      </p:sp>
      <p:sp>
        <p:nvSpPr>
          <p:cNvPr id="1051014" name=""/>
          <p:cNvSpPr/>
          <p:nvPr/>
        </p:nvSpPr>
        <p:spPr>
          <a:xfrm rot="0">
            <a:off x="6680200" y="2789237"/>
            <a:ext cx="420687" cy="457200"/>
          </a:xfrm>
          <a:prstGeom prst="rect"/>
          <a:noFill/>
          <a:ln>
            <a:noFill/>
          </a:ln>
        </p:spPr>
        <p:txBody>
          <a:bodyPr anchor="t" bIns="45720" lIns="91440" rIns="91440" tIns="45720" vert="horz" wrap="none">
            <a:spAutoFit/>
          </a:bodyPr>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algn="ctr" eaLnBrk="1" hangingPunct="1" latinLnBrk="1" lvl="0">
              <a:lnSpc>
                <a:spcPct val="100000"/>
              </a:lnSpc>
              <a:spcBef>
                <a:spcPct val="0"/>
              </a:spcBef>
              <a:buFontTx/>
              <a:buNone/>
            </a:pPr>
            <a:r>
              <a:rPr altLang="zh-CN" lang="en-US">
                <a:solidFill>
                  <a:srgbClr val="009900"/>
                </a:solidFill>
                <a:ea typeface="楷体_GB2312" pitchFamily="49" charset="-122"/>
              </a:rPr>
              <a:t>Ø</a:t>
            </a:r>
          </a:p>
        </p:txBody>
      </p:sp>
      <p:sp>
        <p:nvSpPr>
          <p:cNvPr id="1051015" name=""/>
          <p:cNvSpPr/>
          <p:nvPr/>
        </p:nvSpPr>
        <p:spPr>
          <a:xfrm rot="0">
            <a:off x="6146800" y="2789237"/>
            <a:ext cx="488950" cy="457200"/>
          </a:xfrm>
          <a:prstGeom prst="rect"/>
          <a:noFill/>
          <a:ln>
            <a:noFill/>
          </a:ln>
        </p:spPr>
        <p:txBody>
          <a:bodyPr anchor="t" bIns="45720" lIns="91440" rIns="91440" tIns="45720" vert="horz" wrap="none">
            <a:spAutoFit/>
          </a:bodyPr>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algn="ctr" eaLnBrk="1" hangingPunct="1" latinLnBrk="1" lvl="0">
              <a:lnSpc>
                <a:spcPct val="100000"/>
              </a:lnSpc>
              <a:spcBef>
                <a:spcPct val="0"/>
              </a:spcBef>
              <a:buFontTx/>
              <a:buNone/>
            </a:pPr>
            <a:r>
              <a:rPr altLang="zh-CN" lang="en-US">
                <a:solidFill>
                  <a:srgbClr val="CC0099"/>
                </a:solidFill>
                <a:ea typeface="宋体" pitchFamily="2" charset="-122"/>
              </a:rPr>
              <a:t>◎</a:t>
            </a:r>
          </a:p>
        </p:txBody>
      </p:sp>
      <p:sp>
        <p:nvSpPr>
          <p:cNvPr id="1051016" name=""/>
          <p:cNvSpPr txBox="1"/>
          <p:nvPr/>
        </p:nvSpPr>
        <p:spPr>
          <a:xfrm rot="0">
            <a:off x="395287" y="3476625"/>
            <a:ext cx="6697662" cy="457200"/>
          </a:xfrm>
          <a:prstGeom prst="rect"/>
          <a:noFill/>
          <a:ln>
            <a:noFill/>
          </a:ln>
        </p:spPr>
        <p:txBody>
          <a:bodyPr anchor="t" bIns="45720" lIns="91440" rIns="91440" tIns="45720" vert="horz">
            <a:spAutoFit/>
          </a:bodyPr>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eaLnBrk="1" hangingPunct="1" latinLnBrk="1" lvl="0">
              <a:lnSpc>
                <a:spcPct val="100000"/>
              </a:lnSpc>
              <a:buFontTx/>
              <a:buNone/>
            </a:pPr>
            <a:r>
              <a:rPr altLang="en-US" lang="zh-CN">
                <a:solidFill>
                  <a:schemeClr val="dk1"/>
                </a:solidFill>
              </a:rPr>
              <a:t>得到</a:t>
            </a:r>
            <a:r>
              <a:rPr altLang="zh-CN" lang="en-US">
                <a:solidFill>
                  <a:schemeClr val="dk1"/>
                </a:solidFill>
              </a:rPr>
              <a:t>4</a:t>
            </a:r>
            <a:r>
              <a:rPr altLang="en-US" lang="zh-CN">
                <a:solidFill>
                  <a:schemeClr val="dk1"/>
                </a:solidFill>
              </a:rPr>
              <a:t>个独立零元素，  所以最优解矩阵为： </a:t>
            </a:r>
          </a:p>
        </p:txBody>
      </p:sp>
      <p:sp>
        <p:nvSpPr>
          <p:cNvPr id="1051017" name=""/>
          <p:cNvSpPr/>
          <p:nvPr/>
        </p:nvSpPr>
        <p:spPr>
          <a:xfrm rot="0">
            <a:off x="684212" y="4784725"/>
            <a:ext cx="976312" cy="228600"/>
          </a:xfrm>
          <a:prstGeom prst="rightArrow">
            <a:avLst>
              <a:gd name="adj1" fmla="val 50000"/>
              <a:gd name="adj2" fmla="val 106770"/>
            </a:avLst>
          </a:prstGeom>
          <a:solidFill>
            <a:schemeClr val="accent1"/>
          </a:solidFill>
          <a:ln w="9525" cap="flat" cmpd="sng">
            <a:solidFill>
              <a:srgbClr val="000000">
                <a:alpha val="100000"/>
              </a:srgbClr>
            </a:solidFill>
            <a:prstDash val="solid"/>
            <a:round/>
          </a:ln>
        </p:spPr>
        <p:txBody>
          <a:bodyPr anchor="ctr" bIns="45720" lIns="91440" rIns="91440" tIns="45720" vert="horz" wrap="none"/>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eaLnBrk="1" hangingPunct="1" latinLnBrk="1" lvl="0"/>
            <a:endParaRPr altLang="en-US" lang="zh-CN"/>
          </a:p>
        </p:txBody>
      </p:sp>
      <p:pic>
        <p:nvPicPr>
          <p:cNvPr id="2097248" name=""/>
          <p:cNvPicPr>
            <a:picLocks/>
          </p:cNvPicPr>
          <p:nvPr/>
        </p:nvPicPr>
        <p:blipFill>
          <a:blip xmlns:r="http://schemas.openxmlformats.org/officeDocument/2006/relationships" r:embed="rId2"/>
          <a:srcRect l="0" t="0" r="0" b="0"/>
          <a:stretch>
            <a:fillRect/>
          </a:stretch>
        </p:blipFill>
        <p:spPr>
          <a:xfrm rot="0">
            <a:off x="1874837" y="4110037"/>
            <a:ext cx="1905000" cy="1839912"/>
          </a:xfrm>
          <a:prstGeom prst="rect"/>
          <a:noFill/>
          <a:ln>
            <a:noFill/>
          </a:ln>
        </p:spPr>
      </p:pic>
      <p:sp>
        <p:nvSpPr>
          <p:cNvPr id="1051018" name=""/>
          <p:cNvSpPr txBox="1"/>
          <p:nvPr/>
        </p:nvSpPr>
        <p:spPr>
          <a:xfrm rot="0">
            <a:off x="3997325" y="4508500"/>
            <a:ext cx="4103687" cy="822325"/>
          </a:xfrm>
          <a:prstGeom prst="rect"/>
          <a:noFill/>
          <a:ln>
            <a:noFill/>
          </a:ln>
        </p:spPr>
        <p:txBody>
          <a:bodyPr anchor="t" bIns="45720" lIns="91440" rIns="91440" tIns="45720" vert="horz">
            <a:spAutoFit/>
          </a:bodyPr>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eaLnBrk="1" hangingPunct="1" latinLnBrk="1" lvl="0">
              <a:lnSpc>
                <a:spcPct val="100000"/>
              </a:lnSpc>
              <a:spcBef>
                <a:spcPct val="0"/>
              </a:spcBef>
              <a:buFontTx/>
              <a:buNone/>
            </a:pPr>
            <a:r>
              <a:rPr altLang="en-US" lang="zh-CN">
                <a:solidFill>
                  <a:schemeClr val="dk1"/>
                </a:solidFill>
              </a:rPr>
              <a:t>即完成</a:t>
            </a:r>
            <a:r>
              <a:rPr altLang="zh-CN" lang="en-US">
                <a:solidFill>
                  <a:schemeClr val="dk1"/>
                </a:solidFill>
              </a:rPr>
              <a:t>4</a:t>
            </a:r>
            <a:r>
              <a:rPr altLang="en-US" lang="zh-CN">
                <a:solidFill>
                  <a:schemeClr val="dk1"/>
                </a:solidFill>
              </a:rPr>
              <a:t>个任务的总时间最少为：</a:t>
            </a:r>
            <a:r>
              <a:rPr altLang="zh-CN" lang="en-US">
                <a:solidFill>
                  <a:schemeClr val="dk1"/>
                </a:solidFill>
              </a:rPr>
              <a:t>2</a:t>
            </a:r>
            <a:r>
              <a:rPr altLang="en-US" lang="zh-CN">
                <a:solidFill>
                  <a:schemeClr val="dk1"/>
                </a:solidFill>
              </a:rPr>
              <a:t>＋</a:t>
            </a:r>
            <a:r>
              <a:rPr altLang="zh-CN" lang="en-US">
                <a:solidFill>
                  <a:schemeClr val="dk1"/>
                </a:solidFill>
              </a:rPr>
              <a:t>4</a:t>
            </a:r>
            <a:r>
              <a:rPr altLang="en-US" lang="zh-CN">
                <a:solidFill>
                  <a:schemeClr val="dk1"/>
                </a:solidFill>
              </a:rPr>
              <a:t>＋</a:t>
            </a:r>
            <a:r>
              <a:rPr altLang="zh-CN" lang="en-US">
                <a:solidFill>
                  <a:schemeClr val="dk1"/>
                </a:solidFill>
              </a:rPr>
              <a:t>1+8=15</a:t>
            </a:r>
          </a:p>
        </p:txBody>
      </p:sp>
    </p:spTree>
  </p:cSld>
  <p:clrMapOvr>
    <a:masterClrMapping/>
  </p:clrMapOvr>
  <p:timing>
    <p:tnLst>
      <p:par>
        <p:cTn dur="indefinite" id="1" nodeType="tmRoot">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4" presetSubtype="16">
                                  <p:stCondLst>
                                    <p:cond delay="0"/>
                                  </p:stCondLst>
                                  <p:childTnLst>
                                    <p:set>
                                      <p:cBhvr>
                                        <p:cTn dur="1" fill="hold" id="6">
                                          <p:stCondLst>
                                            <p:cond delay="0"/>
                                          </p:stCondLst>
                                        </p:cTn>
                                        <p:tgtEl>
                                          <p:spTgt spid="260"/>
                                        </p:tgtEl>
                                        <p:attrNameLst>
                                          <p:attrName>style.visibility</p:attrName>
                                        </p:attrNameLst>
                                      </p:cBhvr>
                                      <p:to>
                                        <p:strVal val="visible"/>
                                      </p:to>
                                    </p:set>
                                    <p:animEffect transition="in" filter="box(in)">
                                      <p:cBhvr>
                                        <p:cTn dur="500" id="7"/>
                                        <p:tgtEl>
                                          <p:spTgt spid="260"/>
                                        </p:tgtEl>
                                      </p:cBhvr>
                                    </p:animEffect>
                                  </p:childTnLst>
                                </p:cTn>
                              </p:par>
                            </p:childTnLst>
                          </p:cTn>
                        </p:par>
                      </p:childTnLst>
                    </p:cTn>
                  </p:par>
                  <p:par>
                    <p:cTn fill="hold" id="8">
                      <p:stCondLst>
                        <p:cond delay="indefinite"/>
                      </p:stCondLst>
                      <p:childTnLst>
                        <p:par>
                          <p:cTn fill="hold" id="9">
                            <p:stCondLst>
                              <p:cond delay="0"/>
                            </p:stCondLst>
                            <p:childTnLst>
                              <p:par>
                                <p:cTn fill="hold" grpId="0" id="10" nodeType="clickEffect" presetClass="entr" presetID="9" presetSubtype="0">
                                  <p:stCondLst>
                                    <p:cond delay="0"/>
                                  </p:stCondLst>
                                  <p:childTnLst>
                                    <p:set>
                                      <p:cBhvr>
                                        <p:cTn dur="1" fill="hold" id="11">
                                          <p:stCondLst>
                                            <p:cond delay="0"/>
                                          </p:stCondLst>
                                        </p:cTn>
                                        <p:tgtEl>
                                          <p:spTgt spid="1051008"/>
                                        </p:tgtEl>
                                        <p:attrNameLst>
                                          <p:attrName>style.visibility</p:attrName>
                                        </p:attrNameLst>
                                      </p:cBhvr>
                                      <p:to>
                                        <p:strVal val="visible"/>
                                      </p:to>
                                    </p:set>
                                    <p:animEffect transition="in" filter="dissolve">
                                      <p:cBhvr>
                                        <p:cTn dur="500" id="12"/>
                                        <p:tgtEl>
                                          <p:spTgt spid="1051008"/>
                                        </p:tgtEl>
                                      </p:cBhvr>
                                    </p:animEffect>
                                  </p:childTnLst>
                                </p:cTn>
                              </p:par>
                            </p:childTnLst>
                          </p:cTn>
                        </p:par>
                      </p:childTnLst>
                    </p:cTn>
                  </p:par>
                  <p:par>
                    <p:cTn fill="hold" id="13">
                      <p:stCondLst>
                        <p:cond delay="indefinite"/>
                      </p:stCondLst>
                      <p:childTnLst>
                        <p:par>
                          <p:cTn fill="hold" id="14">
                            <p:stCondLst>
                              <p:cond delay="0"/>
                            </p:stCondLst>
                            <p:childTnLst>
                              <p:par>
                                <p:cTn fill="hold" id="15" nodeType="clickEffect" presetClass="entr" presetID="2" presetSubtype="8">
                                  <p:stCondLst>
                                    <p:cond delay="0"/>
                                  </p:stCondLst>
                                  <p:childTnLst>
                                    <p:set>
                                      <p:cBhvr>
                                        <p:cTn dur="1" fill="hold" id="16">
                                          <p:stCondLst>
                                            <p:cond delay="0"/>
                                          </p:stCondLst>
                                        </p:cTn>
                                        <p:tgtEl>
                                          <p:spTgt spid="2097247"/>
                                        </p:tgtEl>
                                        <p:attrNameLst>
                                          <p:attrName>style.visibility</p:attrName>
                                        </p:attrNameLst>
                                      </p:cBhvr>
                                      <p:to>
                                        <p:strVal val="visible"/>
                                      </p:to>
                                    </p:set>
                                    <p:anim calcmode="lin" valueType="num">
                                      <p:cBhvr additive="base">
                                        <p:cTn dur="500" fill="hold" id="17"/>
                                        <p:tgtEl>
                                          <p:spTgt spid="2097247"/>
                                        </p:tgtEl>
                                        <p:attrNameLst>
                                          <p:attrName>ppt_x</p:attrName>
                                        </p:attrNameLst>
                                      </p:cBhvr>
                                      <p:tavLst>
                                        <p:tav tm="0">
                                          <p:val>
                                            <p:strVal val="0-#ppt_w/2"/>
                                          </p:val>
                                        </p:tav>
                                        <p:tav tm="100000">
                                          <p:val>
                                            <p:strVal val="#ppt_x"/>
                                          </p:val>
                                        </p:tav>
                                      </p:tavLst>
                                    </p:anim>
                                    <p:anim calcmode="lin" valueType="num">
                                      <p:cBhvr additive="base">
                                        <p:cTn dur="500" fill="hold" id="18"/>
                                        <p:tgtEl>
                                          <p:spTgt spid="2097247"/>
                                        </p:tgtEl>
                                        <p:attrNameLst>
                                          <p:attrName>ppt_y</p:attrName>
                                        </p:attrNameLst>
                                      </p:cBhvr>
                                      <p:tavLst>
                                        <p:tav tm="0">
                                          <p:val>
                                            <p:strVal val="#ppt_y"/>
                                          </p:val>
                                        </p:tav>
                                        <p:tav tm="100000">
                                          <p:val>
                                            <p:strVal val="#ppt_y"/>
                                          </p:val>
                                        </p:tav>
                                      </p:tavLst>
                                    </p:anim>
                                  </p:childTnLst>
                                </p:cTn>
                              </p:par>
                            </p:childTnLst>
                          </p:cTn>
                        </p:par>
                      </p:childTnLst>
                    </p:cTn>
                  </p:par>
                  <p:par>
                    <p:cTn fill="hold" id="19">
                      <p:stCondLst>
                        <p:cond delay="indefinite"/>
                      </p:stCondLst>
                      <p:childTnLst>
                        <p:par>
                          <p:cTn fill="hold" id="20">
                            <p:stCondLst>
                              <p:cond delay="0"/>
                            </p:stCondLst>
                            <p:childTnLst>
                              <p:par>
                                <p:cTn fill="hold" grpId="0" id="21" nodeType="clickEffect" presetClass="entr" presetID="3" presetSubtype="10">
                                  <p:stCondLst>
                                    <p:cond delay="0"/>
                                  </p:stCondLst>
                                  <p:childTnLst>
                                    <p:set>
                                      <p:cBhvr>
                                        <p:cTn dur="1" fill="hold" id="22">
                                          <p:stCondLst>
                                            <p:cond delay="0"/>
                                          </p:stCondLst>
                                        </p:cTn>
                                        <p:tgtEl>
                                          <p:spTgt spid="1051010"/>
                                        </p:tgtEl>
                                        <p:attrNameLst>
                                          <p:attrName>style.visibility</p:attrName>
                                        </p:attrNameLst>
                                      </p:cBhvr>
                                      <p:to>
                                        <p:strVal val="visible"/>
                                      </p:to>
                                    </p:set>
                                    <p:animEffect transition="in" filter="blinds(horizontal)">
                                      <p:cBhvr>
                                        <p:cTn dur="500" id="23"/>
                                        <p:tgtEl>
                                          <p:spTgt spid="1051010"/>
                                        </p:tgtEl>
                                      </p:cBhvr>
                                    </p:animEffect>
                                  </p:childTnLst>
                                </p:cTn>
                              </p:par>
                            </p:childTnLst>
                          </p:cTn>
                        </p:par>
                      </p:childTnLst>
                    </p:cTn>
                  </p:par>
                  <p:par>
                    <p:cTn fill="hold" id="24">
                      <p:stCondLst>
                        <p:cond delay="indefinite"/>
                      </p:stCondLst>
                      <p:childTnLst>
                        <p:par>
                          <p:cTn fill="hold" id="25">
                            <p:stCondLst>
                              <p:cond delay="0"/>
                            </p:stCondLst>
                            <p:childTnLst>
                              <p:par>
                                <p:cTn fill="hold" grpId="0" id="26" nodeType="clickEffect" presetClass="entr" presetID="9" presetSubtype="0">
                                  <p:stCondLst>
                                    <p:cond delay="0"/>
                                  </p:stCondLst>
                                  <p:childTnLst>
                                    <p:set>
                                      <p:cBhvr>
                                        <p:cTn dur="1" fill="hold" id="27">
                                          <p:stCondLst>
                                            <p:cond delay="0"/>
                                          </p:stCondLst>
                                        </p:cTn>
                                        <p:tgtEl>
                                          <p:spTgt spid="1051014"/>
                                        </p:tgtEl>
                                        <p:attrNameLst>
                                          <p:attrName>style.visibility</p:attrName>
                                        </p:attrNameLst>
                                      </p:cBhvr>
                                      <p:to>
                                        <p:strVal val="visible"/>
                                      </p:to>
                                    </p:set>
                                    <p:animEffect transition="in" filter="dissolve">
                                      <p:cBhvr>
                                        <p:cTn dur="500" id="28"/>
                                        <p:tgtEl>
                                          <p:spTgt spid="1051014"/>
                                        </p:tgtEl>
                                      </p:cBhvr>
                                    </p:animEffect>
                                  </p:childTnLst>
                                </p:cTn>
                              </p:par>
                            </p:childTnLst>
                          </p:cTn>
                        </p:par>
                      </p:childTnLst>
                    </p:cTn>
                  </p:par>
                  <p:par>
                    <p:cTn fill="hold" id="29">
                      <p:stCondLst>
                        <p:cond delay="indefinite"/>
                      </p:stCondLst>
                      <p:childTnLst>
                        <p:par>
                          <p:cTn fill="hold" id="30">
                            <p:stCondLst>
                              <p:cond delay="0"/>
                            </p:stCondLst>
                            <p:childTnLst>
                              <p:par>
                                <p:cTn fill="hold" grpId="0" id="31" nodeType="clickEffect" presetClass="entr" presetID="9" presetSubtype="0">
                                  <p:stCondLst>
                                    <p:cond delay="0"/>
                                  </p:stCondLst>
                                  <p:childTnLst>
                                    <p:set>
                                      <p:cBhvr>
                                        <p:cTn dur="1" fill="hold" id="32">
                                          <p:stCondLst>
                                            <p:cond delay="0"/>
                                          </p:stCondLst>
                                        </p:cTn>
                                        <p:tgtEl>
                                          <p:spTgt spid="1051012"/>
                                        </p:tgtEl>
                                        <p:attrNameLst>
                                          <p:attrName>style.visibility</p:attrName>
                                        </p:attrNameLst>
                                      </p:cBhvr>
                                      <p:to>
                                        <p:strVal val="visible"/>
                                      </p:to>
                                    </p:set>
                                    <p:animEffect transition="in" filter="dissolve">
                                      <p:cBhvr>
                                        <p:cTn dur="500" id="33"/>
                                        <p:tgtEl>
                                          <p:spTgt spid="1051012"/>
                                        </p:tgtEl>
                                      </p:cBhvr>
                                    </p:animEffect>
                                  </p:childTnLst>
                                </p:cTn>
                              </p:par>
                            </p:childTnLst>
                          </p:cTn>
                        </p:par>
                      </p:childTnLst>
                    </p:cTn>
                  </p:par>
                  <p:par>
                    <p:cTn fill="hold" id="34">
                      <p:stCondLst>
                        <p:cond delay="indefinite"/>
                      </p:stCondLst>
                      <p:childTnLst>
                        <p:par>
                          <p:cTn fill="hold" id="35">
                            <p:stCondLst>
                              <p:cond delay="0"/>
                            </p:stCondLst>
                            <p:childTnLst>
                              <p:par>
                                <p:cTn fill="hold" grpId="0" id="36" nodeType="clickEffect" presetClass="entr" presetID="9" presetSubtype="0">
                                  <p:stCondLst>
                                    <p:cond delay="0"/>
                                  </p:stCondLst>
                                  <p:childTnLst>
                                    <p:set>
                                      <p:cBhvr>
                                        <p:cTn dur="1" fill="hold" id="37">
                                          <p:stCondLst>
                                            <p:cond delay="0"/>
                                          </p:stCondLst>
                                        </p:cTn>
                                        <p:tgtEl>
                                          <p:spTgt spid="1051011"/>
                                        </p:tgtEl>
                                        <p:attrNameLst>
                                          <p:attrName>style.visibility</p:attrName>
                                        </p:attrNameLst>
                                      </p:cBhvr>
                                      <p:to>
                                        <p:strVal val="visible"/>
                                      </p:to>
                                    </p:set>
                                    <p:animEffect transition="in" filter="dissolve">
                                      <p:cBhvr>
                                        <p:cTn dur="500" id="38"/>
                                        <p:tgtEl>
                                          <p:spTgt spid="1051011"/>
                                        </p:tgtEl>
                                      </p:cBhvr>
                                    </p:animEffect>
                                  </p:childTnLst>
                                </p:cTn>
                              </p:par>
                            </p:childTnLst>
                          </p:cTn>
                        </p:par>
                      </p:childTnLst>
                    </p:cTn>
                  </p:par>
                  <p:par>
                    <p:cTn fill="hold" id="39">
                      <p:stCondLst>
                        <p:cond delay="indefinite"/>
                      </p:stCondLst>
                      <p:childTnLst>
                        <p:par>
                          <p:cTn fill="hold" id="40">
                            <p:stCondLst>
                              <p:cond delay="0"/>
                            </p:stCondLst>
                            <p:childTnLst>
                              <p:par>
                                <p:cTn fill="hold" grpId="0" id="41" nodeType="clickEffect" presetClass="entr" presetID="9" presetSubtype="0">
                                  <p:stCondLst>
                                    <p:cond delay="0"/>
                                  </p:stCondLst>
                                  <p:childTnLst>
                                    <p:set>
                                      <p:cBhvr>
                                        <p:cTn dur="1" fill="hold" id="42">
                                          <p:stCondLst>
                                            <p:cond delay="0"/>
                                          </p:stCondLst>
                                        </p:cTn>
                                        <p:tgtEl>
                                          <p:spTgt spid="1051013"/>
                                        </p:tgtEl>
                                        <p:attrNameLst>
                                          <p:attrName>style.visibility</p:attrName>
                                        </p:attrNameLst>
                                      </p:cBhvr>
                                      <p:to>
                                        <p:strVal val="visible"/>
                                      </p:to>
                                    </p:set>
                                    <p:animEffect transition="in" filter="dissolve">
                                      <p:cBhvr>
                                        <p:cTn dur="500" id="43"/>
                                        <p:tgtEl>
                                          <p:spTgt spid="1051013"/>
                                        </p:tgtEl>
                                      </p:cBhvr>
                                    </p:animEffect>
                                  </p:childTnLst>
                                </p:cTn>
                              </p:par>
                            </p:childTnLst>
                          </p:cTn>
                        </p:par>
                      </p:childTnLst>
                    </p:cTn>
                  </p:par>
                  <p:par>
                    <p:cTn fill="hold" id="44">
                      <p:stCondLst>
                        <p:cond delay="indefinite"/>
                      </p:stCondLst>
                      <p:childTnLst>
                        <p:par>
                          <p:cTn fill="hold" id="45">
                            <p:stCondLst>
                              <p:cond delay="0"/>
                            </p:stCondLst>
                            <p:childTnLst>
                              <p:par>
                                <p:cTn fill="hold" grpId="0" id="46" nodeType="clickEffect" presetClass="entr" presetID="9" presetSubtype="0">
                                  <p:stCondLst>
                                    <p:cond delay="0"/>
                                  </p:stCondLst>
                                  <p:childTnLst>
                                    <p:set>
                                      <p:cBhvr>
                                        <p:cTn dur="1" fill="hold" id="47">
                                          <p:stCondLst>
                                            <p:cond delay="0"/>
                                          </p:stCondLst>
                                        </p:cTn>
                                        <p:tgtEl>
                                          <p:spTgt spid="1051015"/>
                                        </p:tgtEl>
                                        <p:attrNameLst>
                                          <p:attrName>style.visibility</p:attrName>
                                        </p:attrNameLst>
                                      </p:cBhvr>
                                      <p:to>
                                        <p:strVal val="visible"/>
                                      </p:to>
                                    </p:set>
                                    <p:animEffect transition="in" filter="dissolve">
                                      <p:cBhvr>
                                        <p:cTn dur="500" id="48"/>
                                        <p:tgtEl>
                                          <p:spTgt spid="1051015"/>
                                        </p:tgtEl>
                                      </p:cBhvr>
                                    </p:animEffect>
                                  </p:childTnLst>
                                </p:cTn>
                              </p:par>
                            </p:childTnLst>
                          </p:cTn>
                        </p:par>
                      </p:childTnLst>
                    </p:cTn>
                  </p:par>
                  <p:par>
                    <p:cTn fill="hold" id="49">
                      <p:stCondLst>
                        <p:cond delay="indefinite"/>
                      </p:stCondLst>
                      <p:childTnLst>
                        <p:par>
                          <p:cTn fill="hold" id="50">
                            <p:stCondLst>
                              <p:cond delay="0"/>
                            </p:stCondLst>
                            <p:childTnLst>
                              <p:par>
                                <p:cTn fill="hold" grpId="0" id="51" nodeType="clickEffect" presetClass="entr" presetID="14" presetSubtype="10">
                                  <p:stCondLst>
                                    <p:cond delay="0"/>
                                  </p:stCondLst>
                                  <p:childTnLst>
                                    <p:set>
                                      <p:cBhvr>
                                        <p:cTn dur="1" fill="hold" id="52">
                                          <p:stCondLst>
                                            <p:cond delay="0"/>
                                          </p:stCondLst>
                                        </p:cTn>
                                        <p:tgtEl>
                                          <p:spTgt spid="1051016"/>
                                        </p:tgtEl>
                                        <p:attrNameLst>
                                          <p:attrName>style.visibility</p:attrName>
                                        </p:attrNameLst>
                                      </p:cBhvr>
                                      <p:to>
                                        <p:strVal val="visible"/>
                                      </p:to>
                                    </p:set>
                                    <p:animEffect transition="in" filter="randombar(horizontal)">
                                      <p:cBhvr>
                                        <p:cTn dur="500" id="53"/>
                                        <p:tgtEl>
                                          <p:spTgt spid="1051016"/>
                                        </p:tgtEl>
                                      </p:cBhvr>
                                    </p:animEffect>
                                  </p:childTnLst>
                                </p:cTn>
                              </p:par>
                            </p:childTnLst>
                          </p:cTn>
                        </p:par>
                      </p:childTnLst>
                    </p:cTn>
                  </p:par>
                  <p:par>
                    <p:cTn fill="hold" id="54">
                      <p:stCondLst>
                        <p:cond delay="indefinite"/>
                      </p:stCondLst>
                      <p:childTnLst>
                        <p:par>
                          <p:cTn fill="hold" id="55">
                            <p:stCondLst>
                              <p:cond delay="0"/>
                            </p:stCondLst>
                            <p:childTnLst>
                              <p:par>
                                <p:cTn fill="hold" grpId="0" id="56" nodeType="clickEffect" presetClass="entr" presetID="9" presetSubtype="0">
                                  <p:stCondLst>
                                    <p:cond delay="0"/>
                                  </p:stCondLst>
                                  <p:childTnLst>
                                    <p:set>
                                      <p:cBhvr>
                                        <p:cTn dur="1" fill="hold" id="57">
                                          <p:stCondLst>
                                            <p:cond delay="0"/>
                                          </p:stCondLst>
                                        </p:cTn>
                                        <p:tgtEl>
                                          <p:spTgt spid="1051017"/>
                                        </p:tgtEl>
                                        <p:attrNameLst>
                                          <p:attrName>style.visibility</p:attrName>
                                        </p:attrNameLst>
                                      </p:cBhvr>
                                      <p:to>
                                        <p:strVal val="visible"/>
                                      </p:to>
                                    </p:set>
                                    <p:animEffect transition="in" filter="dissolve">
                                      <p:cBhvr>
                                        <p:cTn dur="500" id="58"/>
                                        <p:tgtEl>
                                          <p:spTgt spid="1051017"/>
                                        </p:tgtEl>
                                      </p:cBhvr>
                                    </p:animEffect>
                                  </p:childTnLst>
                                </p:cTn>
                              </p:par>
                            </p:childTnLst>
                          </p:cTn>
                        </p:par>
                      </p:childTnLst>
                    </p:cTn>
                  </p:par>
                  <p:par>
                    <p:cTn fill="hold" id="59">
                      <p:stCondLst>
                        <p:cond delay="indefinite"/>
                      </p:stCondLst>
                      <p:childTnLst>
                        <p:par>
                          <p:cTn fill="hold" id="60">
                            <p:stCondLst>
                              <p:cond delay="0"/>
                            </p:stCondLst>
                            <p:childTnLst>
                              <p:par>
                                <p:cTn fill="hold" id="61" nodeType="clickEffect" presetClass="entr" presetID="16" presetSubtype="42">
                                  <p:stCondLst>
                                    <p:cond delay="0"/>
                                  </p:stCondLst>
                                  <p:childTnLst>
                                    <p:set>
                                      <p:cBhvr>
                                        <p:cTn dur="1" fill="hold" id="62">
                                          <p:stCondLst>
                                            <p:cond delay="0"/>
                                          </p:stCondLst>
                                        </p:cTn>
                                        <p:tgtEl>
                                          <p:spTgt spid="2097248"/>
                                        </p:tgtEl>
                                        <p:attrNameLst>
                                          <p:attrName>style.visibility</p:attrName>
                                        </p:attrNameLst>
                                      </p:cBhvr>
                                      <p:to>
                                        <p:strVal val="visible"/>
                                      </p:to>
                                    </p:set>
                                    <p:animEffect transition="in" filter="barn(outHorizontal)">
                                      <p:cBhvr>
                                        <p:cTn dur="500" id="63"/>
                                        <p:tgtEl>
                                          <p:spTgt spid="2097248"/>
                                        </p:tgtEl>
                                      </p:cBhvr>
                                    </p:animEffect>
                                  </p:childTnLst>
                                </p:cTn>
                              </p:par>
                            </p:childTnLst>
                          </p:cTn>
                        </p:par>
                      </p:childTnLst>
                    </p:cTn>
                  </p:par>
                  <p:par>
                    <p:cTn fill="hold" id="64">
                      <p:stCondLst>
                        <p:cond delay="indefinite"/>
                      </p:stCondLst>
                      <p:childTnLst>
                        <p:par>
                          <p:cTn fill="hold" id="65">
                            <p:stCondLst>
                              <p:cond delay="0"/>
                            </p:stCondLst>
                            <p:childTnLst>
                              <p:par>
                                <p:cTn fill="hold" grpId="0" id="66" nodeType="clickEffect" presetClass="entr" presetID="2" presetSubtype="2">
                                  <p:stCondLst>
                                    <p:cond delay="0"/>
                                  </p:stCondLst>
                                  <p:childTnLst>
                                    <p:set>
                                      <p:cBhvr>
                                        <p:cTn dur="1" fill="hold" id="67">
                                          <p:stCondLst>
                                            <p:cond delay="0"/>
                                          </p:stCondLst>
                                        </p:cTn>
                                        <p:tgtEl>
                                          <p:spTgt spid="1051018"/>
                                        </p:tgtEl>
                                        <p:attrNameLst>
                                          <p:attrName>style.visibility</p:attrName>
                                        </p:attrNameLst>
                                      </p:cBhvr>
                                      <p:to>
                                        <p:strVal val="visible"/>
                                      </p:to>
                                    </p:set>
                                    <p:anim calcmode="lin" valueType="num">
                                      <p:cBhvr additive="base">
                                        <p:cTn dur="500" fill="hold" id="68"/>
                                        <p:tgtEl>
                                          <p:spTgt spid="1051018"/>
                                        </p:tgtEl>
                                        <p:attrNameLst>
                                          <p:attrName>ppt_x</p:attrName>
                                        </p:attrNameLst>
                                      </p:cBhvr>
                                      <p:tavLst>
                                        <p:tav tm="0">
                                          <p:val>
                                            <p:strVal val="1+#ppt_w/2"/>
                                          </p:val>
                                        </p:tav>
                                        <p:tav tm="100000">
                                          <p:val>
                                            <p:strVal val="#ppt_x"/>
                                          </p:val>
                                        </p:tav>
                                      </p:tavLst>
                                    </p:anim>
                                    <p:anim calcmode="lin" valueType="num">
                                      <p:cBhvr additive="base">
                                        <p:cTn dur="500" fill="hold" id="69"/>
                                        <p:tgtEl>
                                          <p:spTgt spid="10510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1008" grpId="0" uiExpand="0" build="whole" animBg="1"/>
      <p:bldP spid="1051010" grpId="0" uiExpand="0" build="whole"/>
      <p:bldP spid="1051011" grpId="0" uiExpand="0" build="whole"/>
      <p:bldP spid="1051012" grpId="0" uiExpand="0" build="whole"/>
      <p:bldP spid="1051013" grpId="0" uiExpand="0" build="whole"/>
      <p:bldP spid="1051014" grpId="0" uiExpand="0" build="whole"/>
      <p:bldP spid="1051015" grpId="0" uiExpand="0" build="whole"/>
      <p:bldP spid="1051016" grpId="0" uiExpand="0" build="whole"/>
      <p:bldP spid="1051017" grpId="0" uiExpand="0" build="whole" animBg="1"/>
      <p:bldP spid="1051018" grpId="0" uiExpand="0" build="whole"/>
    </p:bldLst>
  </p:timing>
</p:sld>
</file>

<file path=ppt/slides/slide89.xml><?xml version="1.0" encoding="utf-8"?>
<p:sld xmlns:a="http://schemas.openxmlformats.org/drawingml/2006/main" xmlns:r="http://schemas.openxmlformats.org/officeDocument/2006/relationships" xmlns:p="http://schemas.openxmlformats.org/presentationml/2006/main" showMasterSp="1">
  <p:cSld>
    <p:spTree>
      <p:nvGrpSpPr>
        <p:cNvPr id="261" name=""/>
        <p:cNvGrpSpPr/>
        <p:nvPr/>
      </p:nvGrpSpPr>
      <p:grpSpPr>
        <a:xfrm rot="0">
          <a:off x="0" y="0"/>
          <a:ext cx="0" cy="0"/>
          <a:chOff x="0" y="0"/>
          <a:chExt cx="0" cy="0"/>
        </a:xfrm>
      </p:grpSpPr>
      <p:sp>
        <p:nvSpPr>
          <p:cNvPr id="1051019" name="" descr="Large confetti"/>
          <p:cNvSpPr/>
          <p:nvPr>
            <p:ph type="title" sz="full" idx="0"/>
          </p:nvPr>
        </p:nvSpPr>
        <p:spPr>
          <a:xfrm rot="0">
            <a:off x="179387" y="115887"/>
            <a:ext cx="7345362" cy="7112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1" sz="3400" i="0" u="none">
                <a:solidFill>
                  <a:srgbClr val="003300"/>
                </a:solidFill>
                <a:latin typeface="Times New Roman" pitchFamily="18" charset="0"/>
                <a:ea typeface="宋体" pitchFamily="2" charset="-122"/>
                <a:sym typeface="Times New Roman" pitchFamily="18" charset="0"/>
              </a:defRPr>
            </a:lvl1pPr>
          </a:lstStyle>
          <a:p>
            <a:pPr eaLnBrk="1" hangingPunct="1" latinLnBrk="1" lvl="0"/>
            <a:r>
              <a:rPr altLang="en-US" lang="zh-CN">
                <a:effectLst>
                  <a:outerShdw algn="tl" blurRad="38100" dir="2700000" dist="38100">
                    <a:srgbClr val="C0C0C0"/>
                  </a:outerShdw>
                </a:effectLst>
              </a:rPr>
              <a:t>分配问题与匈牙利法</a:t>
            </a:r>
          </a:p>
        </p:txBody>
      </p:sp>
      <p:sp>
        <p:nvSpPr>
          <p:cNvPr id="1051020" name=""/>
          <p:cNvSpPr/>
          <p:nvPr>
            <p:ph type="body" sz="full" idx="1"/>
          </p:nvPr>
        </p:nvSpPr>
        <p:spPr>
          <a:xfrm rot="0">
            <a:off x="179387" y="1052512"/>
            <a:ext cx="8280400" cy="1008062"/>
          </a:xfrm>
          <a:prstGeom prst="rect"/>
          <a:noFill/>
          <a:ln>
            <a:noFill/>
          </a:ln>
        </p:spPr>
        <p:txBody>
          <a:bodyPr anchor="t" bIns="45720" lIns="91440" rIns="91440" tIns="45720" vert="horz"/>
          <a:lstStyle>
            <a:lvl1pPr algn="l" fontAlgn="base" indent="-342900" latinLnBrk="1" marL="342900" rtl="0">
              <a:lnSpc>
                <a:spcPct val="120000"/>
              </a:lnSpc>
              <a:spcBef>
                <a:spcPct val="15000"/>
              </a:spcBef>
              <a:spcAft>
                <a:spcPct val="0"/>
              </a:spcAft>
              <a:buSzPct val="85000"/>
              <a:buFontTx/>
              <a:buChar char="•"/>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285750" latinLnBrk="1" marL="830262" rtl="0">
              <a:lnSpc>
                <a:spcPct val="100000"/>
              </a:lnSpc>
              <a:spcBef>
                <a:spcPct val="20000"/>
              </a:spcBef>
              <a:spcAft>
                <a:spcPct val="0"/>
              </a:spcAft>
              <a:buClr>
                <a:schemeClr val="dk2"/>
              </a:buClr>
              <a:buSzPct val="70000"/>
              <a:buFont typeface="Wingdings" pitchFamily="2" charset="2"/>
              <a:buChar char="n"/>
              <a:defRPr baseline="0" b="1" sz="2600" i="0" u="none">
                <a:solidFill>
                  <a:srgbClr val="003300"/>
                </a:solidFill>
                <a:latin typeface="Times New Roman" pitchFamily="18" charset="0"/>
                <a:ea typeface="华文细黑" pitchFamily="2" charset="-122"/>
                <a:sym typeface="Times New Roman" pitchFamily="18" charset="0"/>
              </a:defRPr>
            </a:lvl2pPr>
            <a:lvl3pPr algn="l" fontAlgn="base" indent="-228600" latinLnBrk="1" marL="1238250" rtl="0">
              <a:lnSpc>
                <a:spcPct val="100000"/>
              </a:lnSpc>
              <a:spcBef>
                <a:spcPct val="20000"/>
              </a:spcBef>
              <a:spcAft>
                <a:spcPct val="0"/>
              </a:spcAft>
              <a:buSzPct val="70000"/>
              <a:buFont typeface="Wingdings" pitchFamily="2" charset="2"/>
              <a:buChar char="•"/>
              <a:defRPr baseline="0" b="1" sz="2400" i="0" u="none">
                <a:solidFill>
                  <a:srgbClr val="003300"/>
                </a:solidFill>
                <a:latin typeface="Times New Roman" pitchFamily="18" charset="0"/>
                <a:ea typeface="华文细黑" pitchFamily="2" charset="-122"/>
                <a:sym typeface="Times New Roman" pitchFamily="18" charset="0"/>
              </a:defRPr>
            </a:lvl3pPr>
            <a:lvl4pPr algn="l" fontAlgn="base" indent="-228600" latinLnBrk="1" marL="1646237" rtl="0">
              <a:lnSpc>
                <a:spcPct val="100000"/>
              </a:lnSpc>
              <a:spcBef>
                <a:spcPct val="20000"/>
              </a:spcBef>
              <a:spcAft>
                <a:spcPct val="0"/>
              </a:spcAft>
              <a:buSzPct val="70000"/>
              <a:buFont typeface="Wingdings" pitchFamily="2" charset="2"/>
              <a:buChar char="n"/>
              <a:defRPr baseline="0" b="0" sz="2000" i="0" u="none">
                <a:solidFill>
                  <a:schemeClr val="dk1"/>
                </a:solidFill>
                <a:latin typeface="Times New Roman" pitchFamily="18" charset="0"/>
                <a:ea typeface="宋体" pitchFamily="2" charset="-122"/>
                <a:sym typeface="Times New Roman" pitchFamily="18" charset="0"/>
              </a:defRPr>
            </a:lvl4pPr>
            <a:lvl5pPr algn="l" fontAlgn="base" indent="-228600" latinLnBrk="1" marL="2057400" rtl="0">
              <a:lnSpc>
                <a:spcPct val="100000"/>
              </a:lnSpc>
              <a:spcBef>
                <a:spcPct val="20000"/>
              </a:spcBef>
              <a:spcAft>
                <a:spcPct val="0"/>
              </a:spcAft>
              <a:buSzPct val="100000"/>
              <a:buFontTx/>
              <a:buChar char="•"/>
              <a:defRPr baseline="0" b="0" sz="2000" i="0" u="none">
                <a:solidFill>
                  <a:schemeClr val="dk1"/>
                </a:solidFill>
                <a:latin typeface="Times New Roman" pitchFamily="18" charset="0"/>
                <a:ea typeface="宋体" pitchFamily="2" charset="-122"/>
                <a:sym typeface="Times New Roman" pitchFamily="18" charset="0"/>
              </a:defRPr>
            </a:lvl5pPr>
          </a:lstStyle>
          <a:p>
            <a:pPr eaLnBrk="1" hangingPunct="1" indent="0" latinLnBrk="1" lvl="0" marL="0">
              <a:buFontTx/>
              <a:buNone/>
            </a:pPr>
            <a:r>
              <a:rPr altLang="en-US" lang="zh-CN"/>
              <a:t>例</a:t>
            </a:r>
            <a:r>
              <a:rPr altLang="zh-CN" lang="en-US"/>
              <a:t>4.7  </a:t>
            </a:r>
            <a:r>
              <a:rPr altLang="en-US" lang="zh-CN">
                <a:solidFill>
                  <a:schemeClr val="dk1"/>
                </a:solidFill>
              </a:rPr>
              <a:t>已知四人分别完成四项工作所需时间如下表，求最优分配方案。</a:t>
            </a:r>
          </a:p>
        </p:txBody>
      </p:sp>
      <p:graphicFrame>
        <p:nvGraphicFramePr>
          <p:cNvPr id="4194336" name=""/>
          <p:cNvGraphicFramePr>
            <a:graphicFrameLocks/>
          </p:cNvGraphicFramePr>
          <p:nvPr/>
        </p:nvGraphicFramePr>
        <p:xfrm rot="0">
          <a:off x="1187450" y="2252662"/>
          <a:ext cx="6096000" cy="2697162"/>
        </p:xfrm>
        <a:graphic>
          <a:graphicData uri="http://schemas.openxmlformats.org/drawingml/2006/table">
            <a:tbl>
              <a:tblPr/>
              <a:tblGrid>
                <a:gridCol w="1219200"/>
                <a:gridCol w="1219200"/>
                <a:gridCol w="1219200"/>
                <a:gridCol w="1219200"/>
                <a:gridCol w="1219200"/>
              </a:tblGrid>
              <a:tr h="868362">
                <a:tc>
                  <a:txBody>
                    <a:bodyPr/>
                    <a:p>
                      <a:pPr algn="ctr" eaLnBrk="1" hangingPunct="1" latinLnBrk="1" lvl="0">
                        <a:spcBef>
                          <a:spcPct val="15000"/>
                        </a:spcBef>
                      </a:pPr>
                      <a:r>
                        <a:rPr altLang="zh-CN" b="1" sz="2000" lang="en-US">
                          <a:solidFill>
                            <a:schemeClr val="dk2"/>
                          </a:solidFill>
                        </a:rPr>
                        <a:t>        </a:t>
                      </a:r>
                      <a:r>
                        <a:rPr altLang="en-US" b="1" sz="2000" lang="zh-CN">
                          <a:solidFill>
                            <a:schemeClr val="dk2"/>
                          </a:solidFill>
                        </a:rPr>
                        <a:t>任务</a:t>
                      </a:r>
                    </a:p>
                    <a:p>
                      <a:pPr algn="l" eaLnBrk="1" hangingPunct="1" latinLnBrk="1" lvl="0">
                        <a:spcBef>
                          <a:spcPct val="15000"/>
                        </a:spcBef>
                      </a:pPr>
                      <a:r>
                        <a:rPr altLang="en-US" b="1" sz="2000" lang="zh-CN">
                          <a:solidFill>
                            <a:schemeClr val="dk2"/>
                          </a:solidFill>
                        </a:rPr>
                        <a:t>人员</a:t>
                      </a:r>
                    </a:p>
                  </a:txBody>
                  <a:tcPr marL="91440" marR="91440" marT="45720" marB="45720" anchor="ctr" vert="horz">
                    <a:lnL w="28575" cap="flat" cmpd="sng">
                      <a:solidFill>
                        <a:schemeClr val="dk1">
                          <a:alpha val="100000"/>
                        </a:schemeClr>
                      </a:solidFill>
                      <a:prstDash val="solid"/>
                      <a:round/>
                    </a:lnL>
                    <a:lnR w="12700" cap="flat" cmpd="sng">
                      <a:solidFill>
                        <a:schemeClr val="dk1">
                          <a:alpha val="100000"/>
                        </a:schemeClr>
                      </a:solidFill>
                      <a:prstDash val="solid"/>
                      <a:round/>
                    </a:lnR>
                    <a:lnT w="28575" cap="flat" cmpd="sng">
                      <a:solidFill>
                        <a:schemeClr val="dk1">
                          <a:alpha val="100000"/>
                        </a:schemeClr>
                      </a:solidFill>
                      <a:prstDash val="solid"/>
                      <a:round/>
                    </a:lnT>
                    <a:lnB w="12700" cap="flat" cmpd="sng">
                      <a:solidFill>
                        <a:schemeClr val="dk1">
                          <a:alpha val="100000"/>
                        </a:schemeClr>
                      </a:solidFill>
                      <a:prstDash val="solid"/>
                      <a:round/>
                    </a:lnB>
                    <a:lnTlToBr w="12700" cap="flat" cmpd="sng">
                      <a:solidFill>
                        <a:schemeClr val="dk1">
                          <a:alpha val="100000"/>
                        </a:schemeClr>
                      </a:solidFill>
                      <a:prstDash val="solid"/>
                      <a:round/>
                    </a:lnTlToBr>
                    <a:noFill/>
                  </a:tcPr>
                </a:tc>
                <a:tc>
                  <a:txBody>
                    <a:bodyPr/>
                    <a:p>
                      <a:pPr algn="ctr" eaLnBrk="1" hangingPunct="1" latinLnBrk="1" lvl="0">
                        <a:spcBef>
                          <a:spcPct val="15000"/>
                        </a:spcBef>
                      </a:pPr>
                      <a:r>
                        <a:rPr altLang="zh-CN" b="1" sz="2000" lang="en-US">
                          <a:solidFill>
                            <a:schemeClr val="dk2"/>
                          </a:solidFill>
                        </a:rPr>
                        <a:t>A</a:t>
                      </a:r>
                    </a:p>
                  </a:txBody>
                  <a:tcPr marL="91440" marR="91440" marT="45720" marB="45720" anchor="ctr" vert="horz">
                    <a:lnL w="12700" cap="flat" cmpd="sng">
                      <a:solidFill>
                        <a:schemeClr val="dk1">
                          <a:alpha val="100000"/>
                        </a:schemeClr>
                      </a:solidFill>
                      <a:prstDash val="solid"/>
                      <a:round/>
                    </a:lnL>
                    <a:lnR w="12700" cap="flat" cmpd="sng">
                      <a:solidFill>
                        <a:schemeClr val="dk1">
                          <a:alpha val="100000"/>
                        </a:schemeClr>
                      </a:solidFill>
                      <a:prstDash val="solid"/>
                      <a:round/>
                    </a:lnR>
                    <a:lnT w="28575"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spcBef>
                          <a:spcPct val="15000"/>
                        </a:spcBef>
                      </a:pPr>
                      <a:r>
                        <a:rPr altLang="zh-CN" b="1" sz="2000" lang="en-US">
                          <a:solidFill>
                            <a:schemeClr val="dk2"/>
                          </a:solidFill>
                        </a:rPr>
                        <a:t>B</a:t>
                      </a:r>
                    </a:p>
                  </a:txBody>
                  <a:tcPr marL="91440" marR="91440" marT="45720" marB="45720" anchor="ctr" vert="horz">
                    <a:lnL w="12700" cap="flat" cmpd="sng">
                      <a:solidFill>
                        <a:schemeClr val="dk1">
                          <a:alpha val="100000"/>
                        </a:schemeClr>
                      </a:solidFill>
                      <a:prstDash val="solid"/>
                      <a:round/>
                    </a:lnL>
                    <a:lnR w="12700" cap="flat" cmpd="sng">
                      <a:solidFill>
                        <a:schemeClr val="dk1">
                          <a:alpha val="100000"/>
                        </a:schemeClr>
                      </a:solidFill>
                      <a:prstDash val="solid"/>
                      <a:round/>
                    </a:lnR>
                    <a:lnT w="28575"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spcBef>
                          <a:spcPct val="15000"/>
                        </a:spcBef>
                      </a:pPr>
                      <a:r>
                        <a:rPr altLang="zh-CN" b="1" sz="2000" lang="en-US">
                          <a:solidFill>
                            <a:schemeClr val="dk2"/>
                          </a:solidFill>
                        </a:rPr>
                        <a:t>C</a:t>
                      </a:r>
                    </a:p>
                  </a:txBody>
                  <a:tcPr marL="91440" marR="91440" marT="45720" marB="45720" anchor="ctr" vert="horz">
                    <a:lnL w="12700" cap="flat" cmpd="sng">
                      <a:solidFill>
                        <a:schemeClr val="dk1">
                          <a:alpha val="100000"/>
                        </a:schemeClr>
                      </a:solidFill>
                      <a:prstDash val="solid"/>
                      <a:round/>
                    </a:lnL>
                    <a:lnR w="12700" cap="flat" cmpd="sng">
                      <a:solidFill>
                        <a:schemeClr val="dk1">
                          <a:alpha val="100000"/>
                        </a:schemeClr>
                      </a:solidFill>
                      <a:prstDash val="solid"/>
                      <a:round/>
                    </a:lnR>
                    <a:lnT w="28575"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spcBef>
                          <a:spcPct val="15000"/>
                        </a:spcBef>
                      </a:pPr>
                      <a:r>
                        <a:rPr altLang="zh-CN" b="1" sz="2000" lang="en-US">
                          <a:solidFill>
                            <a:schemeClr val="dk2"/>
                          </a:solidFill>
                        </a:rPr>
                        <a:t>D</a:t>
                      </a:r>
                    </a:p>
                  </a:txBody>
                  <a:tcPr marL="91440" marR="91440" marT="45720" marB="45720" anchor="ctr" vert="horz">
                    <a:lnL w="12700" cap="flat" cmpd="sng">
                      <a:solidFill>
                        <a:schemeClr val="dk1">
                          <a:alpha val="100000"/>
                        </a:schemeClr>
                      </a:solidFill>
                      <a:prstDash val="solid"/>
                      <a:round/>
                    </a:lnL>
                    <a:lnR w="28575" cap="flat" cmpd="sng">
                      <a:solidFill>
                        <a:schemeClr val="dk1">
                          <a:alpha val="100000"/>
                        </a:schemeClr>
                      </a:solidFill>
                      <a:prstDash val="solid"/>
                      <a:round/>
                    </a:lnR>
                    <a:lnT w="28575" cap="flat" cmpd="sng">
                      <a:solidFill>
                        <a:schemeClr val="dk1">
                          <a:alpha val="100000"/>
                        </a:schemeClr>
                      </a:solidFill>
                      <a:prstDash val="solid"/>
                      <a:round/>
                    </a:lnT>
                    <a:lnB w="12700" cap="flat" cmpd="sng">
                      <a:solidFill>
                        <a:schemeClr val="dk1">
                          <a:alpha val="100000"/>
                        </a:schemeClr>
                      </a:solidFill>
                      <a:prstDash val="solid"/>
                      <a:round/>
                    </a:lnB>
                    <a:noFill/>
                  </a:tcPr>
                </a:tc>
              </a:tr>
              <a:tr h="457199">
                <a:tc>
                  <a:txBody>
                    <a:bodyPr/>
                    <a:p>
                      <a:pPr algn="ctr" eaLnBrk="1" hangingPunct="1" latinLnBrk="1" lvl="0">
                        <a:spcBef>
                          <a:spcPct val="15000"/>
                        </a:spcBef>
                      </a:pPr>
                      <a:r>
                        <a:rPr altLang="en-US" b="1" sz="2000" lang="zh-CN">
                          <a:solidFill>
                            <a:schemeClr val="dk2"/>
                          </a:solidFill>
                        </a:rPr>
                        <a:t>甲</a:t>
                      </a:r>
                    </a:p>
                  </a:txBody>
                  <a:tcPr marL="91440" marR="91440" marT="45720" marB="45720" anchor="ctr" vert="horz">
                    <a:lnL w="28575"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spcBef>
                          <a:spcPct val="15000"/>
                        </a:spcBef>
                      </a:pPr>
                      <a:r>
                        <a:rPr altLang="zh-CN" b="1" sz="2000" lang="en-US">
                          <a:solidFill>
                            <a:schemeClr val="dk2"/>
                          </a:solidFill>
                        </a:rPr>
                        <a:t>2</a:t>
                      </a:r>
                    </a:p>
                  </a:txBody>
                  <a:tcPr marL="91440" marR="91440" marT="45720" marB="45720" anchor="ctr"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spcBef>
                          <a:spcPct val="15000"/>
                        </a:spcBef>
                      </a:pPr>
                      <a:r>
                        <a:rPr altLang="zh-CN" b="1" sz="2000" lang="en-US">
                          <a:solidFill>
                            <a:schemeClr val="dk2"/>
                          </a:solidFill>
                        </a:rPr>
                        <a:t>15</a:t>
                      </a:r>
                    </a:p>
                  </a:txBody>
                  <a:tcPr marL="91440" marR="91440" marT="45720" marB="45720" anchor="ctr"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spcBef>
                          <a:spcPct val="15000"/>
                        </a:spcBef>
                      </a:pPr>
                      <a:r>
                        <a:rPr altLang="zh-CN" b="1" sz="2000" lang="en-US">
                          <a:solidFill>
                            <a:schemeClr val="dk2"/>
                          </a:solidFill>
                        </a:rPr>
                        <a:t>13</a:t>
                      </a:r>
                    </a:p>
                  </a:txBody>
                  <a:tcPr marL="91440" marR="91440" marT="45720" marB="45720" anchor="ctr"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spcBef>
                          <a:spcPct val="15000"/>
                        </a:spcBef>
                      </a:pPr>
                      <a:r>
                        <a:rPr altLang="zh-CN" b="1" sz="2000" lang="en-US">
                          <a:solidFill>
                            <a:schemeClr val="dk2"/>
                          </a:solidFill>
                        </a:rPr>
                        <a:t>4</a:t>
                      </a:r>
                    </a:p>
                  </a:txBody>
                  <a:tcPr marL="91440" marR="91440" marT="45720" marB="45720" anchor="ctr" vert="horz">
                    <a:lnL w="12700" cap="flat" cmpd="sng">
                      <a:solidFill>
                        <a:schemeClr val="dk1">
                          <a:alpha val="100000"/>
                        </a:schemeClr>
                      </a:solidFill>
                      <a:prstDash val="solid"/>
                      <a:round/>
                    </a:lnL>
                    <a:lnR w="28575"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r>
              <a:tr h="457199">
                <a:tc>
                  <a:txBody>
                    <a:bodyPr/>
                    <a:p>
                      <a:pPr algn="ctr" eaLnBrk="1" hangingPunct="1" latinLnBrk="1" lvl="0">
                        <a:spcBef>
                          <a:spcPct val="15000"/>
                        </a:spcBef>
                      </a:pPr>
                      <a:r>
                        <a:rPr altLang="en-US" b="1" sz="2000" lang="zh-CN">
                          <a:solidFill>
                            <a:schemeClr val="dk2"/>
                          </a:solidFill>
                        </a:rPr>
                        <a:t>乙</a:t>
                      </a:r>
                    </a:p>
                  </a:txBody>
                  <a:tcPr marL="91440" marR="91440" marT="45720" marB="45720" anchor="ctr" vert="horz">
                    <a:lnL w="28575"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spcBef>
                          <a:spcPct val="15000"/>
                        </a:spcBef>
                      </a:pPr>
                      <a:r>
                        <a:rPr altLang="zh-CN" b="1" sz="2000" lang="en-US">
                          <a:solidFill>
                            <a:schemeClr val="dk2"/>
                          </a:solidFill>
                        </a:rPr>
                        <a:t>10</a:t>
                      </a:r>
                    </a:p>
                  </a:txBody>
                  <a:tcPr marL="91440" marR="91440" marT="45720" marB="45720" anchor="ctr"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spcBef>
                          <a:spcPct val="15000"/>
                        </a:spcBef>
                      </a:pPr>
                      <a:r>
                        <a:rPr altLang="zh-CN" b="1" sz="2000" lang="en-US">
                          <a:solidFill>
                            <a:schemeClr val="dk2"/>
                          </a:solidFill>
                        </a:rPr>
                        <a:t>4</a:t>
                      </a:r>
                    </a:p>
                  </a:txBody>
                  <a:tcPr marL="91440" marR="91440" marT="45720" marB="45720" anchor="ctr"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spcBef>
                          <a:spcPct val="15000"/>
                        </a:spcBef>
                      </a:pPr>
                      <a:r>
                        <a:rPr altLang="zh-CN" b="1" sz="2000" lang="en-US">
                          <a:solidFill>
                            <a:schemeClr val="dk2"/>
                          </a:solidFill>
                        </a:rPr>
                        <a:t>14</a:t>
                      </a:r>
                    </a:p>
                  </a:txBody>
                  <a:tcPr marL="91440" marR="91440" marT="45720" marB="45720" anchor="ctr"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spcBef>
                          <a:spcPct val="15000"/>
                        </a:spcBef>
                      </a:pPr>
                      <a:r>
                        <a:rPr altLang="zh-CN" b="1" sz="2000" lang="en-US">
                          <a:solidFill>
                            <a:schemeClr val="dk2"/>
                          </a:solidFill>
                        </a:rPr>
                        <a:t>15</a:t>
                      </a:r>
                    </a:p>
                  </a:txBody>
                  <a:tcPr marL="91440" marR="91440" marT="45720" marB="45720" anchor="ctr" vert="horz">
                    <a:lnL w="12700" cap="flat" cmpd="sng">
                      <a:solidFill>
                        <a:schemeClr val="dk1">
                          <a:alpha val="100000"/>
                        </a:schemeClr>
                      </a:solidFill>
                      <a:prstDash val="solid"/>
                      <a:round/>
                    </a:lnL>
                    <a:lnR w="28575"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r>
              <a:tr h="457199">
                <a:tc>
                  <a:txBody>
                    <a:bodyPr/>
                    <a:p>
                      <a:pPr algn="ctr" eaLnBrk="1" hangingPunct="1" latinLnBrk="1" lvl="0">
                        <a:spcBef>
                          <a:spcPct val="15000"/>
                        </a:spcBef>
                      </a:pPr>
                      <a:r>
                        <a:rPr altLang="en-US" b="1" sz="2000" lang="zh-CN">
                          <a:solidFill>
                            <a:schemeClr val="dk2"/>
                          </a:solidFill>
                        </a:rPr>
                        <a:t>丙</a:t>
                      </a:r>
                    </a:p>
                  </a:txBody>
                  <a:tcPr marL="91440" marR="91440" marT="45720" marB="45720" anchor="ctr" vert="horz">
                    <a:lnL w="28575"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spcBef>
                          <a:spcPct val="15000"/>
                        </a:spcBef>
                      </a:pPr>
                      <a:r>
                        <a:rPr altLang="zh-CN" b="1" sz="2000" lang="en-US">
                          <a:solidFill>
                            <a:schemeClr val="dk2"/>
                          </a:solidFill>
                        </a:rPr>
                        <a:t>9</a:t>
                      </a:r>
                    </a:p>
                  </a:txBody>
                  <a:tcPr marL="91440" marR="91440" marT="45720" marB="45720" anchor="ctr"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spcBef>
                          <a:spcPct val="15000"/>
                        </a:spcBef>
                      </a:pPr>
                      <a:r>
                        <a:rPr altLang="zh-CN" b="1" sz="2000" lang="en-US">
                          <a:solidFill>
                            <a:schemeClr val="dk2"/>
                          </a:solidFill>
                        </a:rPr>
                        <a:t>14</a:t>
                      </a:r>
                    </a:p>
                  </a:txBody>
                  <a:tcPr marL="91440" marR="91440" marT="45720" marB="45720" anchor="ctr"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spcBef>
                          <a:spcPct val="15000"/>
                        </a:spcBef>
                      </a:pPr>
                      <a:r>
                        <a:rPr altLang="zh-CN" b="1" sz="2000" lang="en-US">
                          <a:solidFill>
                            <a:schemeClr val="dk2"/>
                          </a:solidFill>
                        </a:rPr>
                        <a:t>16</a:t>
                      </a:r>
                    </a:p>
                  </a:txBody>
                  <a:tcPr marL="91440" marR="91440" marT="45720" marB="45720" anchor="ctr"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spcBef>
                          <a:spcPct val="15000"/>
                        </a:spcBef>
                      </a:pPr>
                      <a:r>
                        <a:rPr altLang="zh-CN" b="1" sz="2000" lang="en-US">
                          <a:solidFill>
                            <a:schemeClr val="dk2"/>
                          </a:solidFill>
                        </a:rPr>
                        <a:t>13</a:t>
                      </a:r>
                    </a:p>
                  </a:txBody>
                  <a:tcPr marL="91440" marR="91440" marT="45720" marB="45720" anchor="ctr" vert="horz">
                    <a:lnL w="12700" cap="flat" cmpd="sng">
                      <a:solidFill>
                        <a:schemeClr val="dk1">
                          <a:alpha val="100000"/>
                        </a:schemeClr>
                      </a:solidFill>
                      <a:prstDash val="solid"/>
                      <a:round/>
                    </a:lnL>
                    <a:lnR w="28575"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r>
              <a:tr h="457199">
                <a:tc>
                  <a:txBody>
                    <a:bodyPr/>
                    <a:p>
                      <a:pPr algn="ctr" eaLnBrk="1" hangingPunct="1" latinLnBrk="1" lvl="0">
                        <a:spcBef>
                          <a:spcPct val="15000"/>
                        </a:spcBef>
                      </a:pPr>
                      <a:r>
                        <a:rPr altLang="en-US" b="1" sz="2000" lang="zh-CN">
                          <a:solidFill>
                            <a:schemeClr val="dk2"/>
                          </a:solidFill>
                        </a:rPr>
                        <a:t>丁</a:t>
                      </a:r>
                    </a:p>
                  </a:txBody>
                  <a:tcPr marL="91440" marR="91440" marT="45720" marB="45720" anchor="ctr" vert="horz">
                    <a:lnL w="28575"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28575" cap="flat" cmpd="sng">
                      <a:solidFill>
                        <a:schemeClr val="dk1">
                          <a:alpha val="100000"/>
                        </a:schemeClr>
                      </a:solidFill>
                      <a:prstDash val="solid"/>
                      <a:round/>
                    </a:lnB>
                    <a:noFill/>
                  </a:tcPr>
                </a:tc>
                <a:tc>
                  <a:txBody>
                    <a:bodyPr/>
                    <a:p>
                      <a:pPr algn="ctr" eaLnBrk="1" hangingPunct="1" latinLnBrk="1" lvl="0">
                        <a:spcBef>
                          <a:spcPct val="15000"/>
                        </a:spcBef>
                      </a:pPr>
                      <a:r>
                        <a:rPr altLang="zh-CN" b="1" sz="2000" lang="en-US">
                          <a:solidFill>
                            <a:schemeClr val="dk2"/>
                          </a:solidFill>
                        </a:rPr>
                        <a:t>7</a:t>
                      </a:r>
                    </a:p>
                  </a:txBody>
                  <a:tcPr marL="91440" marR="91440" marT="45720" marB="45720" anchor="ctr"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28575" cap="flat" cmpd="sng">
                      <a:solidFill>
                        <a:schemeClr val="dk1">
                          <a:alpha val="100000"/>
                        </a:schemeClr>
                      </a:solidFill>
                      <a:prstDash val="solid"/>
                      <a:round/>
                    </a:lnB>
                    <a:noFill/>
                  </a:tcPr>
                </a:tc>
                <a:tc>
                  <a:txBody>
                    <a:bodyPr/>
                    <a:p>
                      <a:pPr algn="ctr" eaLnBrk="1" hangingPunct="1" latinLnBrk="1" lvl="0">
                        <a:spcBef>
                          <a:spcPct val="15000"/>
                        </a:spcBef>
                      </a:pPr>
                      <a:r>
                        <a:rPr altLang="zh-CN" b="1" sz="2000" lang="en-US">
                          <a:solidFill>
                            <a:schemeClr val="dk2"/>
                          </a:solidFill>
                        </a:rPr>
                        <a:t>8</a:t>
                      </a:r>
                    </a:p>
                  </a:txBody>
                  <a:tcPr marL="91440" marR="91440" marT="45720" marB="45720" anchor="ctr"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28575" cap="flat" cmpd="sng">
                      <a:solidFill>
                        <a:schemeClr val="dk1">
                          <a:alpha val="100000"/>
                        </a:schemeClr>
                      </a:solidFill>
                      <a:prstDash val="solid"/>
                      <a:round/>
                    </a:lnB>
                    <a:noFill/>
                  </a:tcPr>
                </a:tc>
                <a:tc>
                  <a:txBody>
                    <a:bodyPr/>
                    <a:p>
                      <a:pPr algn="ctr" eaLnBrk="1" hangingPunct="1" latinLnBrk="1" lvl="0">
                        <a:spcBef>
                          <a:spcPct val="15000"/>
                        </a:spcBef>
                      </a:pPr>
                      <a:r>
                        <a:rPr altLang="zh-CN" b="1" sz="2000" lang="en-US">
                          <a:solidFill>
                            <a:schemeClr val="dk2"/>
                          </a:solidFill>
                        </a:rPr>
                        <a:t>11</a:t>
                      </a:r>
                    </a:p>
                  </a:txBody>
                  <a:tcPr marL="91440" marR="91440" marT="45720" marB="45720" anchor="ctr"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28575" cap="flat" cmpd="sng">
                      <a:solidFill>
                        <a:schemeClr val="dk1">
                          <a:alpha val="100000"/>
                        </a:schemeClr>
                      </a:solidFill>
                      <a:prstDash val="solid"/>
                      <a:round/>
                    </a:lnB>
                    <a:noFill/>
                  </a:tcPr>
                </a:tc>
                <a:tc>
                  <a:txBody>
                    <a:bodyPr/>
                    <a:p>
                      <a:pPr algn="ctr" eaLnBrk="1" hangingPunct="1" latinLnBrk="1" lvl="0">
                        <a:spcBef>
                          <a:spcPct val="15000"/>
                        </a:spcBef>
                      </a:pPr>
                      <a:r>
                        <a:rPr altLang="zh-CN" b="1" sz="2000" lang="en-US">
                          <a:solidFill>
                            <a:schemeClr val="dk2"/>
                          </a:solidFill>
                        </a:rPr>
                        <a:t>9</a:t>
                      </a:r>
                    </a:p>
                  </a:txBody>
                  <a:tcPr marL="91440" marR="91440" marT="45720" marB="45720" anchor="ctr" vert="horz">
                    <a:lnL w="12700" cap="flat" cmpd="sng">
                      <a:solidFill>
                        <a:schemeClr val="dk1">
                          <a:alpha val="100000"/>
                        </a:schemeClr>
                      </a:solidFill>
                      <a:prstDash val="solid"/>
                      <a:round/>
                    </a:lnL>
                    <a:lnR w="28575" cap="flat" cmpd="sng">
                      <a:solidFill>
                        <a:schemeClr val="dk1">
                          <a:alpha val="100000"/>
                        </a:schemeClr>
                      </a:solidFill>
                      <a:prstDash val="solid"/>
                      <a:round/>
                    </a:lnR>
                    <a:lnT w="12700" cap="flat" cmpd="sng">
                      <a:solidFill>
                        <a:schemeClr val="dk1">
                          <a:alpha val="100000"/>
                        </a:schemeClr>
                      </a:solidFill>
                      <a:prstDash val="solid"/>
                      <a:round/>
                    </a:lnT>
                    <a:lnB w="28575" cap="flat" cmpd="sng">
                      <a:solidFill>
                        <a:schemeClr val="dk1">
                          <a:alpha val="100000"/>
                        </a:schemeClr>
                      </a:solidFill>
                      <a:prstDash val="solid"/>
                      <a:round/>
                    </a:lnB>
                    <a:noFill/>
                  </a:tcPr>
                </a:tc>
              </a:tr>
            </a:tbl>
          </a:graphicData>
        </a:graphic>
      </p:graphicFrame>
    </p:spTree>
  </p:cSld>
  <p:clrMapOvr>
    <a:masterClrMapping/>
  </p:clrMapOvr>
  <p:timing/>
</p:sld>
</file>

<file path=ppt/slides/slide9.xml><?xml version="1.0" encoding="utf-8"?>
<p:sld xmlns:a="http://schemas.openxmlformats.org/drawingml/2006/main" xmlns:r="http://schemas.openxmlformats.org/officeDocument/2006/relationships" xmlns:p="http://schemas.openxmlformats.org/presentationml/2006/main" showMasterSp="1">
  <p:cSld>
    <p:spTree>
      <p:nvGrpSpPr>
        <p:cNvPr id="141" name=""/>
        <p:cNvGrpSpPr/>
        <p:nvPr/>
      </p:nvGrpSpPr>
      <p:grpSpPr>
        <a:xfrm rot="0">
          <a:off x="0" y="0"/>
          <a:ext cx="0" cy="0"/>
          <a:chOff x="0" y="0"/>
          <a:chExt cx="0" cy="0"/>
        </a:xfrm>
      </p:grpSpPr>
      <p:sp>
        <p:nvSpPr>
          <p:cNvPr id="1048808" name="" descr="Large confetti"/>
          <p:cNvSpPr/>
          <p:nvPr>
            <p:ph type="title" sz="full" idx="0"/>
          </p:nvPr>
        </p:nvSpPr>
        <p:spPr>
          <a:xfrm rot="0">
            <a:off x="179387" y="115887"/>
            <a:ext cx="7345362" cy="7112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1" sz="3400" i="0" u="none">
                <a:solidFill>
                  <a:srgbClr val="003300"/>
                </a:solidFill>
                <a:latin typeface="Times New Roman" pitchFamily="18" charset="0"/>
                <a:ea typeface="宋体" pitchFamily="2" charset="-122"/>
                <a:sym typeface="Times New Roman" pitchFamily="18" charset="0"/>
              </a:defRPr>
            </a:lvl1pPr>
          </a:lstStyle>
          <a:p>
            <a:pPr eaLnBrk="1" hangingPunct="1" latinLnBrk="1" lvl="0"/>
            <a:r>
              <a:rPr altLang="en-US" lang="zh-CN">
                <a:effectLst>
                  <a:outerShdw algn="tl" blurRad="38100" dir="2700000" dist="38100">
                    <a:srgbClr val="C0C0C0"/>
                  </a:outerShdw>
                </a:effectLst>
              </a:rPr>
              <a:t>表上作业法</a:t>
            </a:r>
          </a:p>
        </p:txBody>
      </p:sp>
      <p:sp>
        <p:nvSpPr>
          <p:cNvPr id="1048809" name=""/>
          <p:cNvSpPr txBox="1"/>
          <p:nvPr/>
        </p:nvSpPr>
        <p:spPr>
          <a:xfrm rot="0">
            <a:off x="107950" y="1100137"/>
            <a:ext cx="8991600" cy="457200"/>
          </a:xfrm>
          <a:prstGeom prst="rect"/>
          <a:noFill/>
          <a:ln>
            <a:noFill/>
          </a:ln>
        </p:spPr>
        <p:txBody>
          <a:bodyPr anchor="t" bIns="45720" lIns="91440" rIns="91440" tIns="45720" vert="horz">
            <a:spAutoFit/>
          </a:bodyPr>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eaLnBrk="1" hangingPunct="1" latinLnBrk="1" lvl="0">
              <a:lnSpc>
                <a:spcPct val="100000"/>
              </a:lnSpc>
              <a:spcBef>
                <a:spcPct val="0"/>
              </a:spcBef>
              <a:buFontTx/>
              <a:buNone/>
            </a:pPr>
            <a:r>
              <a:rPr altLang="en-US" lang="zh-CN"/>
              <a:t>总的运输费＝</a:t>
            </a:r>
            <a:r>
              <a:rPr altLang="zh-CN" lang="en-US"/>
              <a:t>(3×1)+(6×4) +(4×3) +(1×2)+(3×10)+(3×5)=86</a:t>
            </a:r>
            <a:r>
              <a:rPr altLang="en-US" lang="zh-CN"/>
              <a:t>元</a:t>
            </a:r>
          </a:p>
        </p:txBody>
      </p:sp>
      <p:sp>
        <p:nvSpPr>
          <p:cNvPr id="1048810" name=""/>
          <p:cNvSpPr txBox="1"/>
          <p:nvPr/>
        </p:nvSpPr>
        <p:spPr>
          <a:xfrm rot="0">
            <a:off x="107950" y="1590675"/>
            <a:ext cx="8424862" cy="1406525"/>
          </a:xfrm>
          <a:prstGeom prst="rect"/>
          <a:noFill/>
          <a:ln>
            <a:noFill/>
          </a:ln>
        </p:spPr>
        <p:txBody>
          <a:bodyPr anchor="t" bIns="45720" lIns="91440" rIns="91440" tIns="45720" vert="horz">
            <a:spAutoFit/>
          </a:bodyPr>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eaLnBrk="1" hangingPunct="1" latinLnBrk="1" lvl="0">
              <a:spcBef>
                <a:spcPct val="15000"/>
              </a:spcBef>
            </a:pPr>
            <a:r>
              <a:rPr altLang="zh-CN" lang="en-US">
                <a:solidFill>
                  <a:srgbClr val="000000"/>
                </a:solidFill>
              </a:rPr>
              <a:t>	</a:t>
            </a:r>
            <a:r>
              <a:rPr altLang="en-US" lang="zh-CN">
                <a:solidFill>
                  <a:srgbClr val="000000"/>
                </a:solidFill>
              </a:rPr>
              <a:t>元素差额法对最小元素法进行了改进，考虑到产地到销地的最小运价和次小运价之间的差额，如果差额很大，就选最小运价先调运，否则会增加总运费。例如下面两种运输方案。</a:t>
            </a:r>
          </a:p>
        </p:txBody>
      </p:sp>
      <p:graphicFrame>
        <p:nvGraphicFramePr>
          <p:cNvPr id="4194309" name=""/>
          <p:cNvGraphicFramePr>
            <a:graphicFrameLocks/>
          </p:cNvGraphicFramePr>
          <p:nvPr/>
        </p:nvGraphicFramePr>
        <p:xfrm rot="0">
          <a:off x="3756025" y="3286125"/>
          <a:ext cx="2976562" cy="1655762"/>
        </p:xfrm>
        <a:graphic>
          <a:graphicData uri="http://schemas.openxmlformats.org/drawingml/2006/table">
            <a:tbl>
              <a:tblPr/>
              <a:tblGrid>
                <a:gridCol w="992187"/>
                <a:gridCol w="992187"/>
                <a:gridCol w="992187"/>
              </a:tblGrid>
              <a:tr h="550862">
                <a:tc>
                  <a:txBody>
                    <a:bodyPr/>
                    <a:p>
                      <a:pPr algn="l" eaLnBrk="1" hangingPunct="1" latinLnBrk="1" lvl="0">
                        <a:spcBef>
                          <a:spcPct val="15000"/>
                        </a:spcBef>
                      </a:pPr>
                      <a:r>
                        <a:rPr altLang="zh-CN" b="1" sz="2000" lang="en-US">
                          <a:solidFill>
                            <a:schemeClr val="dk2"/>
                          </a:solidFill>
                        </a:rPr>
                        <a:t>8</a:t>
                      </a:r>
                    </a:p>
                  </a:txBody>
                  <a:tcPr marL="91440" marR="91440" marT="45720" marB="45720" anchor="b" vert="horz">
                    <a:lnL w="28575" cap="flat" cmpd="sng">
                      <a:solidFill>
                        <a:schemeClr val="dk1">
                          <a:alpha val="100000"/>
                        </a:schemeClr>
                      </a:solidFill>
                      <a:prstDash val="solid"/>
                      <a:round/>
                    </a:lnL>
                    <a:lnR w="12700" cap="flat" cmpd="sng">
                      <a:solidFill>
                        <a:schemeClr val="dk1">
                          <a:alpha val="100000"/>
                        </a:schemeClr>
                      </a:solidFill>
                      <a:prstDash val="solid"/>
                      <a:round/>
                    </a:lnR>
                    <a:lnT w="28575"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l" eaLnBrk="1" hangingPunct="1" latinLnBrk="1" lvl="0">
                        <a:spcBef>
                          <a:spcPct val="15000"/>
                        </a:spcBef>
                      </a:pPr>
                      <a:r>
                        <a:rPr altLang="zh-CN" b="1" sz="2000" lang="en-US">
                          <a:solidFill>
                            <a:schemeClr val="dk2"/>
                          </a:solidFill>
                        </a:rPr>
                        <a:t>5</a:t>
                      </a:r>
                    </a:p>
                  </a:txBody>
                  <a:tcPr marL="91440" marR="91440" marT="45720" marB="45720" anchor="b" vert="horz">
                    <a:lnL w="12700" cap="flat" cmpd="sng">
                      <a:solidFill>
                        <a:schemeClr val="dk1">
                          <a:alpha val="100000"/>
                        </a:schemeClr>
                      </a:solidFill>
                      <a:prstDash val="solid"/>
                      <a:round/>
                    </a:lnL>
                    <a:lnR w="12700" cap="flat" cmpd="sng">
                      <a:solidFill>
                        <a:schemeClr val="dk1">
                          <a:alpha val="100000"/>
                        </a:schemeClr>
                      </a:solidFill>
                      <a:prstDash val="solid"/>
                      <a:round/>
                    </a:lnR>
                    <a:lnT w="28575"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spcBef>
                          <a:spcPct val="15000"/>
                        </a:spcBef>
                      </a:pPr>
                      <a:r>
                        <a:rPr altLang="zh-CN" b="1" sz="2000" lang="en-US">
                          <a:solidFill>
                            <a:schemeClr val="dk2"/>
                          </a:solidFill>
                        </a:rPr>
                        <a:t>10</a:t>
                      </a:r>
                    </a:p>
                  </a:txBody>
                  <a:tcPr marL="91440" marR="91440" marT="45720" marB="45720" anchor="b" vert="horz">
                    <a:lnL w="12700" cap="flat" cmpd="sng">
                      <a:solidFill>
                        <a:schemeClr val="dk1">
                          <a:alpha val="100000"/>
                        </a:schemeClr>
                      </a:solidFill>
                      <a:prstDash val="solid"/>
                      <a:round/>
                    </a:lnL>
                    <a:lnR w="28575" cap="flat" cmpd="sng">
                      <a:solidFill>
                        <a:schemeClr val="dk1">
                          <a:alpha val="100000"/>
                        </a:schemeClr>
                      </a:solidFill>
                      <a:prstDash val="solid"/>
                      <a:round/>
                    </a:lnR>
                    <a:lnT w="28575" cap="flat" cmpd="sng">
                      <a:solidFill>
                        <a:schemeClr val="dk1">
                          <a:alpha val="100000"/>
                        </a:schemeClr>
                      </a:solidFill>
                      <a:prstDash val="solid"/>
                      <a:round/>
                    </a:lnT>
                    <a:lnB w="12700" cap="flat" cmpd="sng">
                      <a:solidFill>
                        <a:schemeClr val="dk1">
                          <a:alpha val="100000"/>
                        </a:schemeClr>
                      </a:solidFill>
                      <a:prstDash val="solid"/>
                      <a:round/>
                    </a:lnB>
                    <a:noFill/>
                  </a:tcPr>
                </a:tc>
              </a:tr>
              <a:tr h="554037">
                <a:tc>
                  <a:txBody>
                    <a:bodyPr/>
                    <a:p>
                      <a:pPr algn="l" eaLnBrk="1" hangingPunct="1" latinLnBrk="1" lvl="0">
                        <a:spcBef>
                          <a:spcPct val="15000"/>
                        </a:spcBef>
                      </a:pPr>
                      <a:r>
                        <a:rPr altLang="zh-CN" b="1" sz="2000" lang="en-US">
                          <a:solidFill>
                            <a:schemeClr val="dk2"/>
                          </a:solidFill>
                        </a:rPr>
                        <a:t>2</a:t>
                      </a:r>
                    </a:p>
                  </a:txBody>
                  <a:tcPr marL="91440" marR="91440" marT="45720" marB="45720" anchor="b" vert="horz">
                    <a:lnL w="28575"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l" eaLnBrk="1" hangingPunct="1" latinLnBrk="1" lvl="0">
                        <a:spcBef>
                          <a:spcPct val="15000"/>
                        </a:spcBef>
                      </a:pPr>
                      <a:r>
                        <a:rPr altLang="zh-CN" b="1" sz="2000" lang="en-US">
                          <a:solidFill>
                            <a:schemeClr val="dk2"/>
                          </a:solidFill>
                        </a:rPr>
                        <a:t>1</a:t>
                      </a:r>
                    </a:p>
                  </a:txBody>
                  <a:tcPr marL="91440" marR="91440" marT="45720" marB="45720" anchor="b"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spcBef>
                          <a:spcPct val="15000"/>
                        </a:spcBef>
                      </a:pPr>
                      <a:r>
                        <a:rPr altLang="zh-CN" b="1" sz="2000" lang="en-US">
                          <a:solidFill>
                            <a:schemeClr val="dk2"/>
                          </a:solidFill>
                        </a:rPr>
                        <a:t>20</a:t>
                      </a:r>
                    </a:p>
                  </a:txBody>
                  <a:tcPr marL="91440" marR="91440" marT="45720" marB="45720" anchor="b" vert="horz">
                    <a:lnL w="12700" cap="flat" cmpd="sng">
                      <a:solidFill>
                        <a:schemeClr val="dk1">
                          <a:alpha val="100000"/>
                        </a:schemeClr>
                      </a:solidFill>
                      <a:prstDash val="solid"/>
                      <a:round/>
                    </a:lnL>
                    <a:lnR w="28575"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r>
              <a:tr h="550862">
                <a:tc>
                  <a:txBody>
                    <a:bodyPr/>
                    <a:p>
                      <a:pPr algn="ctr" eaLnBrk="1" hangingPunct="1" latinLnBrk="1" lvl="0">
                        <a:spcBef>
                          <a:spcPct val="15000"/>
                        </a:spcBef>
                      </a:pPr>
                      <a:r>
                        <a:rPr altLang="zh-CN" b="1" sz="2000" lang="en-US">
                          <a:solidFill>
                            <a:schemeClr val="dk2"/>
                          </a:solidFill>
                        </a:rPr>
                        <a:t>15</a:t>
                      </a:r>
                    </a:p>
                  </a:txBody>
                  <a:tcPr marL="91440" marR="91440" marT="45720" marB="45720" anchor="b" vert="horz">
                    <a:lnL w="28575"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28575" cap="flat" cmpd="sng">
                      <a:solidFill>
                        <a:schemeClr val="dk1">
                          <a:alpha val="100000"/>
                        </a:schemeClr>
                      </a:solidFill>
                      <a:prstDash val="solid"/>
                      <a:round/>
                    </a:lnB>
                    <a:noFill/>
                  </a:tcPr>
                </a:tc>
                <a:tc>
                  <a:txBody>
                    <a:bodyPr/>
                    <a:p>
                      <a:pPr algn="ctr" eaLnBrk="1" hangingPunct="1" latinLnBrk="1" lvl="0">
                        <a:spcBef>
                          <a:spcPct val="15000"/>
                        </a:spcBef>
                      </a:pPr>
                      <a:r>
                        <a:rPr altLang="zh-CN" b="1" sz="2000" lang="en-US">
                          <a:solidFill>
                            <a:schemeClr val="dk2"/>
                          </a:solidFill>
                        </a:rPr>
                        <a:t>15</a:t>
                      </a:r>
                    </a:p>
                  </a:txBody>
                  <a:tcPr marL="91440" marR="91440" marT="45720" marB="45720" anchor="b"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28575" cap="flat" cmpd="sng">
                      <a:solidFill>
                        <a:schemeClr val="dk1">
                          <a:alpha val="100000"/>
                        </a:schemeClr>
                      </a:solidFill>
                      <a:prstDash val="solid"/>
                      <a:round/>
                    </a:lnB>
                    <a:noFill/>
                  </a:tcPr>
                </a:tc>
                <a:tc>
                  <a:txBody>
                    <a:bodyPr/>
                    <a:p>
                      <a:pPr algn="l" eaLnBrk="1" hangingPunct="1" latinLnBrk="1" lvl="0">
                        <a:spcBef>
                          <a:spcPct val="15000"/>
                        </a:spcBef>
                      </a:pPr>
                      <a:endParaRPr altLang="zh-CN" sz="2000" lang="zh-CN"/>
                    </a:p>
                  </a:txBody>
                  <a:tcPr marL="91440" marR="91440" marT="45720" marB="45720" anchor="b" vert="horz">
                    <a:lnL w="12700" cap="flat" cmpd="sng">
                      <a:solidFill>
                        <a:schemeClr val="dk1">
                          <a:alpha val="100000"/>
                        </a:schemeClr>
                      </a:solidFill>
                      <a:prstDash val="solid"/>
                      <a:round/>
                    </a:lnL>
                    <a:lnR w="28575" cap="flat" cmpd="sng">
                      <a:solidFill>
                        <a:schemeClr val="dk1">
                          <a:alpha val="100000"/>
                        </a:schemeClr>
                      </a:solidFill>
                      <a:prstDash val="solid"/>
                      <a:round/>
                    </a:lnR>
                    <a:lnT w="12700" cap="flat" cmpd="sng">
                      <a:solidFill>
                        <a:schemeClr val="dk1">
                          <a:alpha val="100000"/>
                        </a:schemeClr>
                      </a:solidFill>
                      <a:prstDash val="solid"/>
                      <a:round/>
                    </a:lnT>
                    <a:lnB w="28575" cap="flat" cmpd="sng">
                      <a:solidFill>
                        <a:schemeClr val="dk1">
                          <a:alpha val="100000"/>
                        </a:schemeClr>
                      </a:solidFill>
                      <a:prstDash val="solid"/>
                      <a:round/>
                    </a:lnB>
                    <a:noFill/>
                  </a:tcPr>
                </a:tc>
              </a:tr>
            </a:tbl>
          </a:graphicData>
        </a:graphic>
      </p:graphicFrame>
      <p:sp>
        <p:nvSpPr>
          <p:cNvPr id="1048828" name=""/>
          <p:cNvSpPr txBox="1"/>
          <p:nvPr/>
        </p:nvSpPr>
        <p:spPr>
          <a:xfrm rot="0">
            <a:off x="5219700" y="3789362"/>
            <a:ext cx="525462" cy="422275"/>
          </a:xfrm>
          <a:prstGeom prst="rect"/>
          <a:noFill/>
          <a:ln>
            <a:noFill/>
          </a:ln>
        </p:spPr>
        <p:txBody>
          <a:bodyPr anchor="t" bIns="45720" lIns="91440" rIns="91440" tIns="45720" vert="horz">
            <a:spAutoFit/>
          </a:bodyPr>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eaLnBrk="1" hangingPunct="1" latinLnBrk="1" lvl="0"/>
            <a:r>
              <a:rPr altLang="zh-CN" sz="1800" lang="en-US">
                <a:solidFill>
                  <a:srgbClr val="CC3300"/>
                </a:solidFill>
              </a:rPr>
              <a:t>15</a:t>
            </a:r>
          </a:p>
        </p:txBody>
      </p:sp>
      <p:sp>
        <p:nvSpPr>
          <p:cNvPr id="1048829" name=""/>
          <p:cNvSpPr txBox="1"/>
          <p:nvPr/>
        </p:nvSpPr>
        <p:spPr>
          <a:xfrm rot="0">
            <a:off x="4283075" y="3789362"/>
            <a:ext cx="525462" cy="422275"/>
          </a:xfrm>
          <a:prstGeom prst="rect"/>
          <a:noFill/>
          <a:ln>
            <a:noFill/>
          </a:ln>
        </p:spPr>
        <p:txBody>
          <a:bodyPr anchor="t" bIns="45720" lIns="91440" rIns="91440" tIns="45720" vert="horz">
            <a:spAutoFit/>
          </a:bodyPr>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eaLnBrk="1" hangingPunct="1" latinLnBrk="1" lvl="0"/>
            <a:r>
              <a:rPr altLang="zh-CN" sz="1800" lang="en-US">
                <a:solidFill>
                  <a:srgbClr val="CC3300"/>
                </a:solidFill>
              </a:rPr>
              <a:t>5</a:t>
            </a:r>
          </a:p>
        </p:txBody>
      </p:sp>
      <p:sp>
        <p:nvSpPr>
          <p:cNvPr id="1048830" name=""/>
          <p:cNvSpPr txBox="1"/>
          <p:nvPr/>
        </p:nvSpPr>
        <p:spPr>
          <a:xfrm rot="0">
            <a:off x="4211637" y="3295650"/>
            <a:ext cx="525462" cy="422275"/>
          </a:xfrm>
          <a:prstGeom prst="rect"/>
          <a:noFill/>
          <a:ln>
            <a:noFill/>
          </a:ln>
        </p:spPr>
        <p:txBody>
          <a:bodyPr anchor="t" bIns="45720" lIns="91440" rIns="91440" tIns="45720" vert="horz">
            <a:spAutoFit/>
          </a:bodyPr>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eaLnBrk="1" hangingPunct="1" latinLnBrk="1" lvl="0"/>
            <a:r>
              <a:rPr altLang="zh-CN" sz="1800" lang="en-US">
                <a:solidFill>
                  <a:srgbClr val="CC3300"/>
                </a:solidFill>
              </a:rPr>
              <a:t>10</a:t>
            </a:r>
          </a:p>
        </p:txBody>
      </p:sp>
      <p:sp>
        <p:nvSpPr>
          <p:cNvPr id="1048831" name=""/>
          <p:cNvSpPr/>
          <p:nvPr/>
        </p:nvSpPr>
        <p:spPr>
          <a:xfrm rot="0">
            <a:off x="1547812" y="5203825"/>
            <a:ext cx="4805362" cy="530225"/>
          </a:xfrm>
          <a:prstGeom prst="rect"/>
          <a:noFill/>
          <a:ln>
            <a:noFill/>
          </a:ln>
        </p:spPr>
        <p:txBody>
          <a:bodyPr anchor="t" bIns="45720" lIns="91440" rIns="91440" tIns="45720" vert="horz" wrap="none">
            <a:spAutoFit/>
          </a:bodyPr>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eaLnBrk="1" hangingPunct="1" latinLnBrk="1" lvl="0">
              <a:spcBef>
                <a:spcPct val="20000"/>
              </a:spcBef>
            </a:pPr>
            <a:r>
              <a:rPr altLang="en-US" lang="zh-CN"/>
              <a:t>总运费是</a:t>
            </a:r>
            <a:r>
              <a:rPr altLang="zh-CN" i="1" lang="en-US"/>
              <a:t>z</a:t>
            </a:r>
            <a:r>
              <a:rPr altLang="zh-CN" lang="en-US"/>
              <a:t>=10×8+5×2+15×1=105</a:t>
            </a:r>
          </a:p>
        </p:txBody>
      </p:sp>
      <p:sp>
        <p:nvSpPr>
          <p:cNvPr id="1048832" name=""/>
          <p:cNvSpPr txBox="1"/>
          <p:nvPr/>
        </p:nvSpPr>
        <p:spPr>
          <a:xfrm rot="0">
            <a:off x="1044575" y="3762375"/>
            <a:ext cx="2376487" cy="530225"/>
          </a:xfrm>
          <a:prstGeom prst="rect"/>
          <a:noFill/>
          <a:ln>
            <a:noFill/>
          </a:ln>
        </p:spPr>
        <p:txBody>
          <a:bodyPr anchor="t" bIns="45720" lIns="91440" rIns="91440" tIns="45720" vert="horz">
            <a:spAutoFit/>
          </a:bodyPr>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eaLnBrk="1" hangingPunct="1" latinLnBrk="1" lvl="0"/>
            <a:r>
              <a:rPr altLang="en-US" lang="zh-CN"/>
              <a:t>最小元素法：</a:t>
            </a:r>
          </a:p>
        </p:txBody>
      </p:sp>
    </p:spTree>
  </p:cSld>
  <p:clrMapOvr>
    <a:masterClrMapping/>
  </p:clrMapOvr>
  <p:timing>
    <p:tnLst>
      <p:par>
        <p:cTn dur="indefinite" id="1" nodeType="tmRoot">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3" presetSubtype="10">
                                  <p:stCondLst>
                                    <p:cond delay="0"/>
                                  </p:stCondLst>
                                  <p:iterate type="lt">
                                    <p:tmPct val="100000"/>
                                  </p:iterate>
                                  <p:childTnLst>
                                    <p:set>
                                      <p:cBhvr>
                                        <p:cTn dur="1" fill="hold" id="6">
                                          <p:stCondLst>
                                            <p:cond delay="0"/>
                                          </p:stCondLst>
                                        </p:cTn>
                                        <p:tgtEl>
                                          <p:spTgt spid="1048809"/>
                                        </p:tgtEl>
                                        <p:attrNameLst>
                                          <p:attrName>style.visibility</p:attrName>
                                        </p:attrNameLst>
                                      </p:cBhvr>
                                      <p:to>
                                        <p:strVal val="visible"/>
                                      </p:to>
                                    </p:set>
                                    <p:animEffect transition="in" filter="blinds(horizontal)">
                                      <p:cBhvr>
                                        <p:cTn dur="75" id="7"/>
                                        <p:tgtEl>
                                          <p:spTgt spid="10488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809" grpId="0" uiExpand="0" build="whole"/>
    </p:bldLst>
  </p:timing>
</p:sld>
</file>

<file path=ppt/slides/slide90.xml><?xml version="1.0" encoding="utf-8"?>
<p:sld xmlns:a="http://schemas.openxmlformats.org/drawingml/2006/main" xmlns:r="http://schemas.openxmlformats.org/officeDocument/2006/relationships" xmlns:p="http://schemas.openxmlformats.org/presentationml/2006/main" showMasterSp="1">
  <p:cSld>
    <p:spTree>
      <p:nvGrpSpPr>
        <p:cNvPr id="263" name=""/>
        <p:cNvGrpSpPr/>
        <p:nvPr/>
      </p:nvGrpSpPr>
      <p:grpSpPr>
        <a:xfrm rot="0">
          <a:off x="0" y="0"/>
          <a:ext cx="0" cy="0"/>
          <a:chOff x="0" y="0"/>
          <a:chExt cx="0" cy="0"/>
        </a:xfrm>
      </p:grpSpPr>
      <p:sp>
        <p:nvSpPr>
          <p:cNvPr id="1051059" name="" descr="Large confetti"/>
          <p:cNvSpPr/>
          <p:nvPr>
            <p:ph type="title" sz="full" idx="0"/>
          </p:nvPr>
        </p:nvSpPr>
        <p:spPr>
          <a:xfrm rot="0">
            <a:off x="179387" y="115887"/>
            <a:ext cx="7345362" cy="7112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1" sz="3400" i="0" u="none">
                <a:solidFill>
                  <a:srgbClr val="003300"/>
                </a:solidFill>
                <a:latin typeface="Times New Roman" pitchFamily="18" charset="0"/>
                <a:ea typeface="宋体" pitchFamily="2" charset="-122"/>
                <a:sym typeface="Times New Roman" pitchFamily="18" charset="0"/>
              </a:defRPr>
            </a:lvl1pPr>
          </a:lstStyle>
          <a:p>
            <a:pPr eaLnBrk="1" hangingPunct="1" latinLnBrk="1" lvl="0"/>
            <a:r>
              <a:rPr altLang="en-US" lang="zh-CN">
                <a:effectLst>
                  <a:outerShdw algn="tl" blurRad="38100" dir="2700000" dist="38100">
                    <a:srgbClr val="C0C0C0"/>
                  </a:outerShdw>
                </a:effectLst>
              </a:rPr>
              <a:t>分配问题与匈牙利法</a:t>
            </a:r>
          </a:p>
        </p:txBody>
      </p:sp>
      <p:sp>
        <p:nvSpPr>
          <p:cNvPr id="1051060" name=""/>
          <p:cNvSpPr/>
          <p:nvPr>
            <p:ph type="body" sz="full" idx="1"/>
          </p:nvPr>
        </p:nvSpPr>
        <p:spPr>
          <a:xfrm rot="0">
            <a:off x="250825" y="1125537"/>
            <a:ext cx="8135937" cy="574675"/>
          </a:xfrm>
          <a:prstGeom prst="rect"/>
          <a:noFill/>
          <a:ln>
            <a:noFill/>
          </a:ln>
        </p:spPr>
        <p:txBody>
          <a:bodyPr anchor="t" bIns="45720" lIns="91440" rIns="91440" tIns="45720" vert="horz"/>
          <a:lstStyle>
            <a:lvl1pPr algn="l" fontAlgn="base" indent="-342900" latinLnBrk="1" marL="342900" rtl="0">
              <a:lnSpc>
                <a:spcPct val="120000"/>
              </a:lnSpc>
              <a:spcBef>
                <a:spcPct val="15000"/>
              </a:spcBef>
              <a:spcAft>
                <a:spcPct val="0"/>
              </a:spcAft>
              <a:buSzPct val="85000"/>
              <a:buFontTx/>
              <a:buChar char="•"/>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285750" latinLnBrk="1" marL="830262" rtl="0">
              <a:lnSpc>
                <a:spcPct val="100000"/>
              </a:lnSpc>
              <a:spcBef>
                <a:spcPct val="20000"/>
              </a:spcBef>
              <a:spcAft>
                <a:spcPct val="0"/>
              </a:spcAft>
              <a:buClr>
                <a:schemeClr val="dk2"/>
              </a:buClr>
              <a:buSzPct val="70000"/>
              <a:buFont typeface="Wingdings" pitchFamily="2" charset="2"/>
              <a:buChar char="n"/>
              <a:defRPr baseline="0" b="1" sz="2600" i="0" u="none">
                <a:solidFill>
                  <a:srgbClr val="003300"/>
                </a:solidFill>
                <a:latin typeface="Times New Roman" pitchFamily="18" charset="0"/>
                <a:ea typeface="华文细黑" pitchFamily="2" charset="-122"/>
                <a:sym typeface="Times New Roman" pitchFamily="18" charset="0"/>
              </a:defRPr>
            </a:lvl2pPr>
            <a:lvl3pPr algn="l" fontAlgn="base" indent="-228600" latinLnBrk="1" marL="1238250" rtl="0">
              <a:lnSpc>
                <a:spcPct val="100000"/>
              </a:lnSpc>
              <a:spcBef>
                <a:spcPct val="20000"/>
              </a:spcBef>
              <a:spcAft>
                <a:spcPct val="0"/>
              </a:spcAft>
              <a:buSzPct val="70000"/>
              <a:buFont typeface="Wingdings" pitchFamily="2" charset="2"/>
              <a:buChar char="•"/>
              <a:defRPr baseline="0" b="1" sz="2400" i="0" u="none">
                <a:solidFill>
                  <a:srgbClr val="003300"/>
                </a:solidFill>
                <a:latin typeface="Times New Roman" pitchFamily="18" charset="0"/>
                <a:ea typeface="华文细黑" pitchFamily="2" charset="-122"/>
                <a:sym typeface="Times New Roman" pitchFamily="18" charset="0"/>
              </a:defRPr>
            </a:lvl3pPr>
            <a:lvl4pPr algn="l" fontAlgn="base" indent="-228600" latinLnBrk="1" marL="1646237" rtl="0">
              <a:lnSpc>
                <a:spcPct val="100000"/>
              </a:lnSpc>
              <a:spcBef>
                <a:spcPct val="20000"/>
              </a:spcBef>
              <a:spcAft>
                <a:spcPct val="0"/>
              </a:spcAft>
              <a:buSzPct val="70000"/>
              <a:buFont typeface="Wingdings" pitchFamily="2" charset="2"/>
              <a:buChar char="n"/>
              <a:defRPr baseline="0" b="0" sz="2000" i="0" u="none">
                <a:solidFill>
                  <a:schemeClr val="dk1"/>
                </a:solidFill>
                <a:latin typeface="Times New Roman" pitchFamily="18" charset="0"/>
                <a:ea typeface="宋体" pitchFamily="2" charset="-122"/>
                <a:sym typeface="Times New Roman" pitchFamily="18" charset="0"/>
              </a:defRPr>
            </a:lvl4pPr>
            <a:lvl5pPr algn="l" fontAlgn="base" indent="-228600" latinLnBrk="1" marL="2057400" rtl="0">
              <a:lnSpc>
                <a:spcPct val="100000"/>
              </a:lnSpc>
              <a:spcBef>
                <a:spcPct val="20000"/>
              </a:spcBef>
              <a:spcAft>
                <a:spcPct val="0"/>
              </a:spcAft>
              <a:buSzPct val="100000"/>
              <a:buFontTx/>
              <a:buChar char="•"/>
              <a:defRPr baseline="0" b="0" sz="2000" i="0" u="none">
                <a:solidFill>
                  <a:schemeClr val="dk1"/>
                </a:solidFill>
                <a:latin typeface="Times New Roman" pitchFamily="18" charset="0"/>
                <a:ea typeface="宋体" pitchFamily="2" charset="-122"/>
                <a:sym typeface="Times New Roman" pitchFamily="18" charset="0"/>
              </a:defRPr>
            </a:lvl5pPr>
          </a:lstStyle>
          <a:p>
            <a:pPr eaLnBrk="1" hangingPunct="1" indent="0" latinLnBrk="1" lvl="0" marL="0">
              <a:buFontTx/>
              <a:buNone/>
            </a:pPr>
            <a:r>
              <a:rPr altLang="en-US" lang="zh-CN"/>
              <a:t>解：</a:t>
            </a:r>
            <a:r>
              <a:rPr altLang="zh-CN" lang="en-US"/>
              <a:t>1</a:t>
            </a:r>
            <a:r>
              <a:rPr altLang="en-US" lang="zh-CN"/>
              <a:t>）</a:t>
            </a:r>
            <a:r>
              <a:rPr altLang="zh-CN" lang="en-US">
                <a:solidFill>
                  <a:schemeClr val="dk1"/>
                </a:solidFill>
              </a:rPr>
              <a:t>变换系数矩阵，增加0</a:t>
            </a:r>
            <a:r>
              <a:rPr altLang="en-US" lang="zh-CN">
                <a:solidFill>
                  <a:schemeClr val="dk1"/>
                </a:solidFill>
              </a:rPr>
              <a:t>元素。</a:t>
            </a:r>
          </a:p>
        </p:txBody>
      </p:sp>
      <p:pic>
        <p:nvPicPr>
          <p:cNvPr id="2097249" name=""/>
          <p:cNvPicPr>
            <a:picLocks/>
          </p:cNvPicPr>
          <p:nvPr/>
        </p:nvPicPr>
        <p:blipFill>
          <a:blip xmlns:r="http://schemas.openxmlformats.org/officeDocument/2006/relationships" r:embed="rId1"/>
          <a:srcRect l="0" t="0" r="0" b="0"/>
          <a:stretch>
            <a:fillRect/>
          </a:stretch>
        </p:blipFill>
        <p:spPr>
          <a:xfrm rot="0">
            <a:off x="468312" y="1773237"/>
            <a:ext cx="2447925" cy="1938337"/>
          </a:xfrm>
          <a:prstGeom prst="rect"/>
          <a:noFill/>
          <a:ln>
            <a:noFill/>
          </a:ln>
        </p:spPr>
      </p:pic>
      <p:pic>
        <p:nvPicPr>
          <p:cNvPr id="2097250" name=""/>
          <p:cNvPicPr>
            <a:picLocks/>
          </p:cNvPicPr>
          <p:nvPr/>
        </p:nvPicPr>
        <p:blipFill>
          <a:blip xmlns:r="http://schemas.openxmlformats.org/officeDocument/2006/relationships" r:embed="rId2"/>
          <a:srcRect l="0" t="0" r="0" b="0"/>
          <a:stretch>
            <a:fillRect/>
          </a:stretch>
        </p:blipFill>
        <p:spPr>
          <a:xfrm rot="0">
            <a:off x="3635375" y="1765300"/>
            <a:ext cx="2233612" cy="2311400"/>
          </a:xfrm>
          <a:prstGeom prst="rect"/>
          <a:noFill/>
          <a:ln>
            <a:noFill/>
          </a:ln>
        </p:spPr>
      </p:pic>
      <p:pic>
        <p:nvPicPr>
          <p:cNvPr id="2097251" name=""/>
          <p:cNvPicPr>
            <a:picLocks/>
          </p:cNvPicPr>
          <p:nvPr/>
        </p:nvPicPr>
        <p:blipFill>
          <a:blip xmlns:r="http://schemas.openxmlformats.org/officeDocument/2006/relationships" r:embed="rId3"/>
          <a:srcRect l="0" t="0" r="0" b="0"/>
          <a:stretch>
            <a:fillRect/>
          </a:stretch>
        </p:blipFill>
        <p:spPr>
          <a:xfrm rot="0">
            <a:off x="6516687" y="1752600"/>
            <a:ext cx="1871662" cy="1892300"/>
          </a:xfrm>
          <a:prstGeom prst="rect"/>
          <a:noFill/>
          <a:ln>
            <a:noFill/>
          </a:ln>
        </p:spPr>
      </p:pic>
      <p:sp>
        <p:nvSpPr>
          <p:cNvPr id="1051061" name=""/>
          <p:cNvSpPr/>
          <p:nvPr/>
        </p:nvSpPr>
        <p:spPr>
          <a:xfrm rot="0">
            <a:off x="3025775" y="2636837"/>
            <a:ext cx="609600" cy="152400"/>
          </a:xfrm>
          <a:prstGeom prst="rightArrow">
            <a:avLst>
              <a:gd name="adj1" fmla="val 50000"/>
              <a:gd name="adj2" fmla="val 100000"/>
            </a:avLst>
          </a:prstGeom>
          <a:solidFill>
            <a:schemeClr val="accent1"/>
          </a:solidFill>
          <a:ln w="9525" cap="flat" cmpd="sng">
            <a:solidFill>
              <a:srgbClr val="000000">
                <a:alpha val="100000"/>
              </a:srgbClr>
            </a:solidFill>
            <a:prstDash val="solid"/>
            <a:round/>
          </a:ln>
        </p:spPr>
        <p:txBody>
          <a:bodyPr anchor="ctr" bIns="45720" lIns="91440" rIns="91440" tIns="45720" vert="horz" wrap="none"/>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eaLnBrk="1" hangingPunct="1" latinLnBrk="1" lvl="0"/>
            <a:endParaRPr altLang="en-US" lang="zh-CN"/>
          </a:p>
        </p:txBody>
      </p:sp>
      <p:sp>
        <p:nvSpPr>
          <p:cNvPr id="1051062" name=""/>
          <p:cNvSpPr/>
          <p:nvPr/>
        </p:nvSpPr>
        <p:spPr>
          <a:xfrm rot="0">
            <a:off x="5867400" y="2636837"/>
            <a:ext cx="609600" cy="152400"/>
          </a:xfrm>
          <a:prstGeom prst="rightArrow">
            <a:avLst>
              <a:gd name="adj1" fmla="val 50000"/>
              <a:gd name="adj2" fmla="val 100000"/>
            </a:avLst>
          </a:prstGeom>
          <a:solidFill>
            <a:schemeClr val="accent1"/>
          </a:solidFill>
          <a:ln w="9525" cap="flat" cmpd="sng">
            <a:solidFill>
              <a:srgbClr val="000000">
                <a:alpha val="100000"/>
              </a:srgbClr>
            </a:solidFill>
            <a:prstDash val="solid"/>
            <a:round/>
          </a:ln>
        </p:spPr>
        <p:txBody>
          <a:bodyPr anchor="ctr" bIns="45720" lIns="91440" rIns="91440" tIns="45720" vert="horz" wrap="none"/>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eaLnBrk="1" hangingPunct="1" latinLnBrk="1" lvl="0"/>
            <a:endParaRPr altLang="en-US" lang="zh-CN"/>
          </a:p>
        </p:txBody>
      </p:sp>
      <p:pic>
        <p:nvPicPr>
          <p:cNvPr id="2097252" name=""/>
          <p:cNvPicPr>
            <a:picLocks/>
          </p:cNvPicPr>
          <p:nvPr/>
        </p:nvPicPr>
        <p:blipFill>
          <a:blip xmlns:r="http://schemas.openxmlformats.org/officeDocument/2006/relationships" r:embed="rId4"/>
          <a:srcRect l="0" t="0" r="0" b="0"/>
          <a:stretch>
            <a:fillRect/>
          </a:stretch>
        </p:blipFill>
        <p:spPr>
          <a:xfrm rot="0">
            <a:off x="1187450" y="4292600"/>
            <a:ext cx="2541587" cy="2447925"/>
          </a:xfrm>
          <a:prstGeom prst="rect"/>
          <a:noFill/>
          <a:ln>
            <a:noFill/>
          </a:ln>
        </p:spPr>
      </p:pic>
      <p:sp>
        <p:nvSpPr>
          <p:cNvPr id="1051063" name=""/>
          <p:cNvSpPr/>
          <p:nvPr/>
        </p:nvSpPr>
        <p:spPr>
          <a:xfrm rot="0">
            <a:off x="1908175" y="4986337"/>
            <a:ext cx="533400" cy="457200"/>
          </a:xfrm>
          <a:prstGeom prst="rect"/>
          <a:solidFill>
            <a:srgbClr val="D36FD5"/>
          </a:solidFill>
          <a:ln>
            <a:noFill/>
          </a:ln>
        </p:spPr>
        <p:txBody>
          <a:bodyPr anchor="ctr" bIns="45720" lIns="91440" rIns="91440" tIns="45720" vert="horz" wrap="none"/>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algn="ctr" eaLnBrk="1" hangingPunct="1" latinLnBrk="1" lvl="0">
              <a:lnSpc>
                <a:spcPct val="100000"/>
              </a:lnSpc>
              <a:spcBef>
                <a:spcPct val="0"/>
              </a:spcBef>
              <a:buFontTx/>
              <a:buNone/>
            </a:pPr>
            <a:r>
              <a:rPr altLang="zh-CN" lang="en-US">
                <a:solidFill>
                  <a:srgbClr val="000066"/>
                </a:solidFill>
                <a:ea typeface="宋体" pitchFamily="2" charset="-122"/>
              </a:rPr>
              <a:t>◎</a:t>
            </a:r>
          </a:p>
        </p:txBody>
      </p:sp>
      <p:sp>
        <p:nvSpPr>
          <p:cNvPr id="1051064" name=""/>
          <p:cNvSpPr/>
          <p:nvPr/>
        </p:nvSpPr>
        <p:spPr>
          <a:xfrm rot="0">
            <a:off x="1374775" y="4435475"/>
            <a:ext cx="533400" cy="457200"/>
          </a:xfrm>
          <a:prstGeom prst="rect"/>
          <a:solidFill>
            <a:srgbClr val="CCFFCC"/>
          </a:solidFill>
          <a:ln>
            <a:noFill/>
          </a:ln>
        </p:spPr>
        <p:txBody>
          <a:bodyPr anchor="ctr" bIns="45720" lIns="91440" rIns="91440" tIns="45720" vert="horz" wrap="none"/>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algn="ctr" eaLnBrk="1" hangingPunct="1" latinLnBrk="1" lvl="0">
              <a:lnSpc>
                <a:spcPct val="100000"/>
              </a:lnSpc>
              <a:spcBef>
                <a:spcPct val="0"/>
              </a:spcBef>
              <a:buFontTx/>
              <a:buNone/>
            </a:pPr>
            <a:r>
              <a:rPr altLang="zh-CN" sz="2800" lang="en-US">
                <a:solidFill>
                  <a:srgbClr val="000066"/>
                </a:solidFill>
                <a:ea typeface="楷体_GB2312" pitchFamily="49" charset="-122"/>
              </a:rPr>
              <a:t>Ø</a:t>
            </a:r>
          </a:p>
        </p:txBody>
      </p:sp>
      <p:sp>
        <p:nvSpPr>
          <p:cNvPr id="1051065" name=""/>
          <p:cNvSpPr/>
          <p:nvPr/>
        </p:nvSpPr>
        <p:spPr>
          <a:xfrm rot="0">
            <a:off x="2484437" y="6164262"/>
            <a:ext cx="533400" cy="457200"/>
          </a:xfrm>
          <a:prstGeom prst="rect"/>
          <a:solidFill>
            <a:srgbClr val="D36FD5"/>
          </a:solidFill>
          <a:ln>
            <a:noFill/>
          </a:ln>
        </p:spPr>
        <p:txBody>
          <a:bodyPr anchor="ctr" bIns="45720" lIns="91440" rIns="91440" tIns="45720" vert="horz" wrap="none"/>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algn="ctr" eaLnBrk="1" hangingPunct="1" latinLnBrk="1" lvl="0">
              <a:lnSpc>
                <a:spcPct val="100000"/>
              </a:lnSpc>
              <a:spcBef>
                <a:spcPct val="0"/>
              </a:spcBef>
              <a:buFontTx/>
              <a:buNone/>
            </a:pPr>
            <a:r>
              <a:rPr altLang="zh-CN" lang="en-US">
                <a:solidFill>
                  <a:srgbClr val="000066"/>
                </a:solidFill>
                <a:ea typeface="宋体" pitchFamily="2" charset="-122"/>
              </a:rPr>
              <a:t>◎</a:t>
            </a:r>
          </a:p>
        </p:txBody>
      </p:sp>
      <p:sp>
        <p:nvSpPr>
          <p:cNvPr id="1051066" name=""/>
          <p:cNvSpPr/>
          <p:nvPr/>
        </p:nvSpPr>
        <p:spPr>
          <a:xfrm rot="0">
            <a:off x="1374775" y="6164262"/>
            <a:ext cx="533400" cy="457200"/>
          </a:xfrm>
          <a:prstGeom prst="rect"/>
          <a:solidFill>
            <a:srgbClr val="CCFFCC"/>
          </a:solidFill>
          <a:ln>
            <a:noFill/>
          </a:ln>
        </p:spPr>
        <p:txBody>
          <a:bodyPr anchor="ctr" bIns="45720" lIns="91440" rIns="91440" tIns="45720" vert="horz" wrap="none"/>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algn="ctr" eaLnBrk="1" hangingPunct="1" latinLnBrk="1" lvl="0">
              <a:lnSpc>
                <a:spcPct val="100000"/>
              </a:lnSpc>
              <a:spcBef>
                <a:spcPct val="0"/>
              </a:spcBef>
              <a:buFontTx/>
              <a:buNone/>
            </a:pPr>
            <a:r>
              <a:rPr altLang="zh-CN" sz="2800" lang="en-US">
                <a:solidFill>
                  <a:srgbClr val="000066"/>
                </a:solidFill>
                <a:ea typeface="楷体_GB2312" pitchFamily="49" charset="-122"/>
              </a:rPr>
              <a:t>Ø</a:t>
            </a:r>
          </a:p>
        </p:txBody>
      </p:sp>
      <p:sp>
        <p:nvSpPr>
          <p:cNvPr id="1051067" name=""/>
          <p:cNvSpPr/>
          <p:nvPr/>
        </p:nvSpPr>
        <p:spPr>
          <a:xfrm rot="0">
            <a:off x="3030537" y="6164262"/>
            <a:ext cx="533400" cy="457200"/>
          </a:xfrm>
          <a:prstGeom prst="rect"/>
          <a:solidFill>
            <a:srgbClr val="CCFFCC"/>
          </a:solidFill>
          <a:ln>
            <a:noFill/>
          </a:ln>
        </p:spPr>
        <p:txBody>
          <a:bodyPr anchor="ctr" bIns="45720" lIns="91440" rIns="91440" tIns="45720" vert="horz" wrap="none"/>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algn="ctr" eaLnBrk="1" hangingPunct="1" latinLnBrk="1" lvl="0">
              <a:lnSpc>
                <a:spcPct val="100000"/>
              </a:lnSpc>
              <a:spcBef>
                <a:spcPct val="0"/>
              </a:spcBef>
              <a:buFontTx/>
              <a:buNone/>
            </a:pPr>
            <a:r>
              <a:rPr altLang="zh-CN" sz="2800" lang="en-US">
                <a:solidFill>
                  <a:srgbClr val="000066"/>
                </a:solidFill>
                <a:ea typeface="楷体_GB2312" pitchFamily="49" charset="-122"/>
              </a:rPr>
              <a:t>Ø</a:t>
            </a:r>
          </a:p>
        </p:txBody>
      </p:sp>
      <p:sp>
        <p:nvSpPr>
          <p:cNvPr id="1051068" name=""/>
          <p:cNvSpPr/>
          <p:nvPr/>
        </p:nvSpPr>
        <p:spPr>
          <a:xfrm rot="0">
            <a:off x="1374775" y="5588000"/>
            <a:ext cx="533400" cy="457200"/>
          </a:xfrm>
          <a:prstGeom prst="rect"/>
          <a:solidFill>
            <a:srgbClr val="D36FD5"/>
          </a:solidFill>
          <a:ln>
            <a:noFill/>
          </a:ln>
        </p:spPr>
        <p:txBody>
          <a:bodyPr anchor="ctr" bIns="45720" lIns="91440" rIns="91440" tIns="45720" vert="horz" wrap="none"/>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algn="ctr" eaLnBrk="1" hangingPunct="1" latinLnBrk="1" lvl="0">
              <a:lnSpc>
                <a:spcPct val="100000"/>
              </a:lnSpc>
              <a:spcBef>
                <a:spcPct val="0"/>
              </a:spcBef>
              <a:buFontTx/>
              <a:buNone/>
            </a:pPr>
            <a:r>
              <a:rPr altLang="zh-CN" lang="en-US">
                <a:solidFill>
                  <a:srgbClr val="000066"/>
                </a:solidFill>
                <a:ea typeface="宋体" pitchFamily="2" charset="-122"/>
              </a:rPr>
              <a:t>◎</a:t>
            </a:r>
          </a:p>
        </p:txBody>
      </p:sp>
      <p:sp>
        <p:nvSpPr>
          <p:cNvPr id="1051069" name=""/>
          <p:cNvSpPr/>
          <p:nvPr/>
        </p:nvSpPr>
        <p:spPr>
          <a:xfrm rot="0">
            <a:off x="3030537" y="4410075"/>
            <a:ext cx="533400" cy="457200"/>
          </a:xfrm>
          <a:prstGeom prst="rect"/>
          <a:solidFill>
            <a:srgbClr val="D36FD5"/>
          </a:solidFill>
          <a:ln>
            <a:noFill/>
          </a:ln>
        </p:spPr>
        <p:txBody>
          <a:bodyPr anchor="ctr" bIns="45720" lIns="91440" rIns="91440" tIns="45720" vert="horz" wrap="none"/>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algn="ctr" eaLnBrk="1" hangingPunct="1" latinLnBrk="1" lvl="0">
              <a:lnSpc>
                <a:spcPct val="100000"/>
              </a:lnSpc>
              <a:spcBef>
                <a:spcPct val="0"/>
              </a:spcBef>
              <a:buFontTx/>
              <a:buNone/>
            </a:pPr>
            <a:r>
              <a:rPr altLang="zh-CN" lang="en-US">
                <a:solidFill>
                  <a:srgbClr val="000066"/>
                </a:solidFill>
                <a:ea typeface="宋体" pitchFamily="2" charset="-122"/>
              </a:rPr>
              <a:t>◎</a:t>
            </a:r>
          </a:p>
        </p:txBody>
      </p:sp>
      <p:sp>
        <p:nvSpPr>
          <p:cNvPr id="1051070" name=""/>
          <p:cNvSpPr/>
          <p:nvPr/>
        </p:nvSpPr>
        <p:spPr>
          <a:xfrm rot="0">
            <a:off x="276225" y="3716337"/>
            <a:ext cx="3917950" cy="530225"/>
          </a:xfrm>
          <a:prstGeom prst="rect"/>
          <a:noFill/>
          <a:ln>
            <a:noFill/>
          </a:ln>
        </p:spPr>
        <p:txBody>
          <a:bodyPr anchor="t" bIns="45720" lIns="91440" rIns="91440" tIns="45720" vert="horz" wrap="none">
            <a:spAutoFit/>
          </a:bodyPr>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eaLnBrk="1" hangingPunct="1" latinLnBrk="1" lvl="0">
              <a:spcBef>
                <a:spcPct val="20000"/>
              </a:spcBef>
            </a:pPr>
            <a:r>
              <a:rPr altLang="zh-CN" lang="en-US">
                <a:solidFill>
                  <a:schemeClr val="dk1"/>
                </a:solidFill>
              </a:rPr>
              <a:t>2</a:t>
            </a:r>
            <a:r>
              <a:rPr altLang="en-US" lang="zh-CN">
                <a:solidFill>
                  <a:schemeClr val="dk1"/>
                </a:solidFill>
              </a:rPr>
              <a:t>）试指派（找独立</a:t>
            </a:r>
            <a:r>
              <a:rPr altLang="zh-CN" lang="en-US">
                <a:solidFill>
                  <a:schemeClr val="dk1"/>
                </a:solidFill>
              </a:rPr>
              <a:t>0</a:t>
            </a:r>
            <a:r>
              <a:rPr altLang="en-US" lang="zh-CN">
                <a:solidFill>
                  <a:schemeClr val="dk1"/>
                </a:solidFill>
              </a:rPr>
              <a:t>元素） </a:t>
            </a:r>
          </a:p>
        </p:txBody>
      </p:sp>
      <p:sp>
        <p:nvSpPr>
          <p:cNvPr id="1051071" name=""/>
          <p:cNvSpPr/>
          <p:nvPr/>
        </p:nvSpPr>
        <p:spPr>
          <a:xfrm rot="0">
            <a:off x="3995737" y="4535487"/>
            <a:ext cx="4824412" cy="1917700"/>
          </a:xfrm>
          <a:prstGeom prst="rect"/>
          <a:noFill/>
          <a:ln>
            <a:noFill/>
          </a:ln>
        </p:spPr>
        <p:txBody>
          <a:bodyPr anchor="t" bIns="45720" lIns="91440" rIns="91440" tIns="45720" vert="horz">
            <a:spAutoFit/>
          </a:bodyPr>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eaLnBrk="1" hangingPunct="1" latinLnBrk="1" lvl="0">
              <a:spcBef>
                <a:spcPct val="20000"/>
              </a:spcBef>
            </a:pPr>
            <a:r>
              <a:rPr altLang="en-US" sz="2000" lang="zh-CN"/>
              <a:t>独立</a:t>
            </a:r>
            <a:r>
              <a:rPr altLang="zh-CN" sz="2000" lang="en-US"/>
              <a:t>0</a:t>
            </a:r>
            <a:r>
              <a:rPr altLang="en-US" sz="2000" lang="zh-CN"/>
              <a:t>元素的个数为</a:t>
            </a:r>
            <a:r>
              <a:rPr altLang="zh-CN" sz="2000" lang="en-US"/>
              <a:t>4 , </a:t>
            </a:r>
            <a:r>
              <a:rPr altLang="en-US" sz="2000" lang="zh-CN"/>
              <a:t>指派问题的最优指派方案即为甲负责</a:t>
            </a:r>
            <a:r>
              <a:rPr altLang="zh-CN" sz="2000" lang="en-US"/>
              <a:t>D</a:t>
            </a:r>
            <a:r>
              <a:rPr altLang="en-US" sz="2000" lang="zh-CN"/>
              <a:t>工作，乙负责</a:t>
            </a:r>
            <a:r>
              <a:rPr altLang="zh-CN" sz="2000" lang="en-US"/>
              <a:t>B</a:t>
            </a:r>
            <a:r>
              <a:rPr altLang="en-US" sz="2000" lang="zh-CN"/>
              <a:t>工作，丙负责</a:t>
            </a:r>
            <a:r>
              <a:rPr altLang="zh-CN" sz="2000" lang="en-US"/>
              <a:t>A</a:t>
            </a:r>
            <a:r>
              <a:rPr altLang="en-US" sz="2000" lang="zh-CN"/>
              <a:t>工作，丁负责</a:t>
            </a:r>
            <a:r>
              <a:rPr altLang="zh-CN" sz="2000" lang="en-US"/>
              <a:t>C</a:t>
            </a:r>
            <a:r>
              <a:rPr altLang="en-US" sz="2000" lang="zh-CN"/>
              <a:t>工作。这样安排能使总的工作时间最少，为</a:t>
            </a:r>
            <a:r>
              <a:rPr altLang="zh-CN" sz="2000" lang="en-US"/>
              <a:t>4</a:t>
            </a:r>
            <a:r>
              <a:rPr altLang="en-US" sz="2000" lang="zh-CN"/>
              <a:t>＋</a:t>
            </a:r>
            <a:r>
              <a:rPr altLang="zh-CN" sz="2000" lang="en-US"/>
              <a:t>4</a:t>
            </a:r>
            <a:r>
              <a:rPr altLang="en-US" sz="2000" lang="zh-CN"/>
              <a:t>＋</a:t>
            </a:r>
            <a:r>
              <a:rPr altLang="zh-CN" sz="2000" lang="en-US"/>
              <a:t>9</a:t>
            </a:r>
            <a:r>
              <a:rPr altLang="en-US" sz="2000" lang="zh-CN"/>
              <a:t>＋</a:t>
            </a:r>
            <a:r>
              <a:rPr altLang="zh-CN" sz="2000" lang="en-US"/>
              <a:t>11</a:t>
            </a:r>
            <a:r>
              <a:rPr altLang="en-US" sz="2000" lang="zh-CN"/>
              <a:t>＝</a:t>
            </a:r>
            <a:r>
              <a:rPr altLang="zh-CN" sz="2000" lang="en-US"/>
              <a:t>28</a:t>
            </a:r>
            <a:r>
              <a:rPr altLang="en-US" sz="2000" lang="zh-CN"/>
              <a:t>。</a:t>
            </a:r>
          </a:p>
        </p:txBody>
      </p:sp>
    </p:spTree>
  </p:cSld>
  <p:clrMapOvr>
    <a:masterClrMapping/>
  </p:clrMapOvr>
  <p:timing>
    <p:tnLst>
      <p:par>
        <p:cTn dur="indefinite" id="1" nodeType="tmRoot">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3" presetSubtype="10">
                                  <p:stCondLst>
                                    <p:cond delay="0"/>
                                  </p:stCondLst>
                                  <p:childTnLst>
                                    <p:set>
                                      <p:cBhvr>
                                        <p:cTn dur="1" fill="hold" id="6">
                                          <p:stCondLst>
                                            <p:cond delay="0"/>
                                          </p:stCondLst>
                                        </p:cTn>
                                        <p:tgtEl>
                                          <p:spTgt spid="2097249"/>
                                        </p:tgtEl>
                                        <p:attrNameLst>
                                          <p:attrName>style.visibility</p:attrName>
                                        </p:attrNameLst>
                                      </p:cBhvr>
                                      <p:to>
                                        <p:strVal val="visible"/>
                                      </p:to>
                                    </p:set>
                                    <p:animEffect transition="in" filter="blinds(horizontal)">
                                      <p:cBhvr>
                                        <p:cTn dur="500" id="7"/>
                                        <p:tgtEl>
                                          <p:spTgt spid="2097249"/>
                                        </p:tgtEl>
                                      </p:cBhvr>
                                    </p:animEffect>
                                  </p:childTnLst>
                                </p:cTn>
                              </p:par>
                            </p:childTnLst>
                          </p:cTn>
                        </p:par>
                      </p:childTnLst>
                    </p:cTn>
                  </p:par>
                  <p:par>
                    <p:cTn fill="hold" id="8">
                      <p:stCondLst>
                        <p:cond delay="indefinite"/>
                      </p:stCondLst>
                      <p:childTnLst>
                        <p:par>
                          <p:cTn fill="hold" id="9">
                            <p:stCondLst>
                              <p:cond delay="0"/>
                            </p:stCondLst>
                            <p:childTnLst>
                              <p:par>
                                <p:cTn fill="hold" grpId="0" id="10" nodeType="clickEffect" presetClass="entr" presetID="9" presetSubtype="0">
                                  <p:stCondLst>
                                    <p:cond delay="0"/>
                                  </p:stCondLst>
                                  <p:childTnLst>
                                    <p:set>
                                      <p:cBhvr>
                                        <p:cTn dur="1" fill="hold" id="11">
                                          <p:stCondLst>
                                            <p:cond delay="0"/>
                                          </p:stCondLst>
                                        </p:cTn>
                                        <p:tgtEl>
                                          <p:spTgt spid="1051061"/>
                                        </p:tgtEl>
                                        <p:attrNameLst>
                                          <p:attrName>style.visibility</p:attrName>
                                        </p:attrNameLst>
                                      </p:cBhvr>
                                      <p:to>
                                        <p:strVal val="visible"/>
                                      </p:to>
                                    </p:set>
                                    <p:animEffect transition="in" filter="dissolve">
                                      <p:cBhvr>
                                        <p:cTn dur="500" id="12"/>
                                        <p:tgtEl>
                                          <p:spTgt spid="1051061"/>
                                        </p:tgtEl>
                                      </p:cBhvr>
                                    </p:animEffect>
                                  </p:childTnLst>
                                </p:cTn>
                              </p:par>
                            </p:childTnLst>
                          </p:cTn>
                        </p:par>
                      </p:childTnLst>
                    </p:cTn>
                  </p:par>
                  <p:par>
                    <p:cTn fill="hold" id="13">
                      <p:stCondLst>
                        <p:cond delay="indefinite"/>
                      </p:stCondLst>
                      <p:childTnLst>
                        <p:par>
                          <p:cTn fill="hold" id="14">
                            <p:stCondLst>
                              <p:cond delay="0"/>
                            </p:stCondLst>
                            <p:childTnLst>
                              <p:par>
                                <p:cTn fill="hold" id="15" nodeType="clickEffect" presetClass="entr" presetID="3" presetSubtype="10">
                                  <p:stCondLst>
                                    <p:cond delay="0"/>
                                  </p:stCondLst>
                                  <p:childTnLst>
                                    <p:set>
                                      <p:cBhvr>
                                        <p:cTn dur="1" fill="hold" id="16">
                                          <p:stCondLst>
                                            <p:cond delay="0"/>
                                          </p:stCondLst>
                                        </p:cTn>
                                        <p:tgtEl>
                                          <p:spTgt spid="2097250"/>
                                        </p:tgtEl>
                                        <p:attrNameLst>
                                          <p:attrName>style.visibility</p:attrName>
                                        </p:attrNameLst>
                                      </p:cBhvr>
                                      <p:to>
                                        <p:strVal val="visible"/>
                                      </p:to>
                                    </p:set>
                                    <p:animEffect transition="in" filter="blinds(horizontal)">
                                      <p:cBhvr>
                                        <p:cTn dur="500" id="17"/>
                                        <p:tgtEl>
                                          <p:spTgt spid="2097250"/>
                                        </p:tgtEl>
                                      </p:cBhvr>
                                    </p:animEffect>
                                  </p:childTnLst>
                                </p:cTn>
                              </p:par>
                            </p:childTnLst>
                          </p:cTn>
                        </p:par>
                      </p:childTnLst>
                    </p:cTn>
                  </p:par>
                  <p:par>
                    <p:cTn fill="hold" id="18">
                      <p:stCondLst>
                        <p:cond delay="indefinite"/>
                      </p:stCondLst>
                      <p:childTnLst>
                        <p:par>
                          <p:cTn fill="hold" id="19">
                            <p:stCondLst>
                              <p:cond delay="0"/>
                            </p:stCondLst>
                            <p:childTnLst>
                              <p:par>
                                <p:cTn fill="hold" grpId="0" id="20" nodeType="clickEffect" presetClass="entr" presetID="9" presetSubtype="0">
                                  <p:stCondLst>
                                    <p:cond delay="0"/>
                                  </p:stCondLst>
                                  <p:childTnLst>
                                    <p:set>
                                      <p:cBhvr>
                                        <p:cTn dur="1" fill="hold" id="21">
                                          <p:stCondLst>
                                            <p:cond delay="0"/>
                                          </p:stCondLst>
                                        </p:cTn>
                                        <p:tgtEl>
                                          <p:spTgt spid="1051062"/>
                                        </p:tgtEl>
                                        <p:attrNameLst>
                                          <p:attrName>style.visibility</p:attrName>
                                        </p:attrNameLst>
                                      </p:cBhvr>
                                      <p:to>
                                        <p:strVal val="visible"/>
                                      </p:to>
                                    </p:set>
                                    <p:animEffect transition="in" filter="dissolve">
                                      <p:cBhvr>
                                        <p:cTn dur="500" id="22"/>
                                        <p:tgtEl>
                                          <p:spTgt spid="1051062"/>
                                        </p:tgtEl>
                                      </p:cBhvr>
                                    </p:animEffect>
                                  </p:childTnLst>
                                </p:cTn>
                              </p:par>
                            </p:childTnLst>
                          </p:cTn>
                        </p:par>
                      </p:childTnLst>
                    </p:cTn>
                  </p:par>
                  <p:par>
                    <p:cTn fill="hold" id="23">
                      <p:stCondLst>
                        <p:cond delay="indefinite"/>
                      </p:stCondLst>
                      <p:childTnLst>
                        <p:par>
                          <p:cTn fill="hold" id="24">
                            <p:stCondLst>
                              <p:cond delay="0"/>
                            </p:stCondLst>
                            <p:childTnLst>
                              <p:par>
                                <p:cTn fill="hold" id="25" nodeType="clickEffect" presetClass="entr" presetID="5" presetSubtype="10">
                                  <p:stCondLst>
                                    <p:cond delay="0"/>
                                  </p:stCondLst>
                                  <p:childTnLst>
                                    <p:set>
                                      <p:cBhvr>
                                        <p:cTn dur="1" fill="hold" id="26">
                                          <p:stCondLst>
                                            <p:cond delay="0"/>
                                          </p:stCondLst>
                                        </p:cTn>
                                        <p:tgtEl>
                                          <p:spTgt spid="2097251"/>
                                        </p:tgtEl>
                                        <p:attrNameLst>
                                          <p:attrName>style.visibility</p:attrName>
                                        </p:attrNameLst>
                                      </p:cBhvr>
                                      <p:to>
                                        <p:strVal val="visible"/>
                                      </p:to>
                                    </p:set>
                                    <p:animEffect transition="in" filter="checkerboard(across)">
                                      <p:cBhvr>
                                        <p:cTn dur="500" id="27"/>
                                        <p:tgtEl>
                                          <p:spTgt spid="2097251"/>
                                        </p:tgtEl>
                                      </p:cBhvr>
                                    </p:animEffect>
                                  </p:childTnLst>
                                </p:cTn>
                              </p:par>
                            </p:childTnLst>
                          </p:cTn>
                        </p:par>
                      </p:childTnLst>
                    </p:cTn>
                  </p:par>
                  <p:par>
                    <p:cTn fill="hold" id="28">
                      <p:stCondLst>
                        <p:cond delay="indefinite"/>
                      </p:stCondLst>
                      <p:childTnLst>
                        <p:par>
                          <p:cTn fill="hold" id="29">
                            <p:stCondLst>
                              <p:cond delay="0"/>
                            </p:stCondLst>
                            <p:childTnLst>
                              <p:par>
                                <p:cTn fill="hold" grpId="0" id="30" nodeType="clickEffect" presetClass="entr" presetID="22" presetSubtype="8">
                                  <p:stCondLst>
                                    <p:cond delay="0"/>
                                  </p:stCondLst>
                                  <p:childTnLst>
                                    <p:set>
                                      <p:cBhvr>
                                        <p:cTn dur="1" fill="hold" id="31">
                                          <p:stCondLst>
                                            <p:cond delay="0"/>
                                          </p:stCondLst>
                                        </p:cTn>
                                        <p:tgtEl>
                                          <p:spTgt spid="1051070"/>
                                        </p:tgtEl>
                                        <p:attrNameLst>
                                          <p:attrName>style.visibility</p:attrName>
                                        </p:attrNameLst>
                                      </p:cBhvr>
                                      <p:to>
                                        <p:strVal val="visible"/>
                                      </p:to>
                                    </p:set>
                                    <p:animEffect transition="in" filter="wipe(left)">
                                      <p:cBhvr>
                                        <p:cTn dur="500" id="32"/>
                                        <p:tgtEl>
                                          <p:spTgt spid="1051070"/>
                                        </p:tgtEl>
                                      </p:cBhvr>
                                    </p:animEffect>
                                  </p:childTnLst>
                                </p:cTn>
                              </p:par>
                            </p:childTnLst>
                          </p:cTn>
                        </p:par>
                      </p:childTnLst>
                    </p:cTn>
                  </p:par>
                  <p:par>
                    <p:cTn fill="hold" id="33">
                      <p:stCondLst>
                        <p:cond delay="indefinite"/>
                      </p:stCondLst>
                      <p:childTnLst>
                        <p:par>
                          <p:cTn fill="hold" id="34">
                            <p:stCondLst>
                              <p:cond delay="0"/>
                            </p:stCondLst>
                            <p:childTnLst>
                              <p:par>
                                <p:cTn fill="hold" id="35" nodeType="clickEffect" presetClass="entr" presetID="3" presetSubtype="10">
                                  <p:stCondLst>
                                    <p:cond delay="0"/>
                                  </p:stCondLst>
                                  <p:childTnLst>
                                    <p:set>
                                      <p:cBhvr>
                                        <p:cTn dur="1" fill="hold" id="36">
                                          <p:stCondLst>
                                            <p:cond delay="0"/>
                                          </p:stCondLst>
                                        </p:cTn>
                                        <p:tgtEl>
                                          <p:spTgt spid="2097252"/>
                                        </p:tgtEl>
                                        <p:attrNameLst>
                                          <p:attrName>style.visibility</p:attrName>
                                        </p:attrNameLst>
                                      </p:cBhvr>
                                      <p:to>
                                        <p:strVal val="visible"/>
                                      </p:to>
                                    </p:set>
                                    <p:animEffect transition="in" filter="blinds(horizontal)">
                                      <p:cBhvr>
                                        <p:cTn dur="500" id="37"/>
                                        <p:tgtEl>
                                          <p:spTgt spid="2097252"/>
                                        </p:tgtEl>
                                      </p:cBhvr>
                                    </p:animEffect>
                                  </p:childTnLst>
                                </p:cTn>
                              </p:par>
                            </p:childTnLst>
                          </p:cTn>
                        </p:par>
                      </p:childTnLst>
                    </p:cTn>
                  </p:par>
                  <p:par>
                    <p:cTn fill="hold" id="38">
                      <p:stCondLst>
                        <p:cond delay="indefinite"/>
                      </p:stCondLst>
                      <p:childTnLst>
                        <p:par>
                          <p:cTn fill="hold" id="39">
                            <p:stCondLst>
                              <p:cond delay="0"/>
                            </p:stCondLst>
                            <p:childTnLst>
                              <p:par>
                                <p:cTn fill="hold" grpId="0" id="40" nodeType="clickEffect" presetClass="entr" presetID="9" presetSubtype="0">
                                  <p:stCondLst>
                                    <p:cond delay="0"/>
                                  </p:stCondLst>
                                  <p:childTnLst>
                                    <p:set>
                                      <p:cBhvr>
                                        <p:cTn dur="1" fill="hold" id="41">
                                          <p:stCondLst>
                                            <p:cond delay="0"/>
                                          </p:stCondLst>
                                        </p:cTn>
                                        <p:tgtEl>
                                          <p:spTgt spid="1051063"/>
                                        </p:tgtEl>
                                        <p:attrNameLst>
                                          <p:attrName>style.visibility</p:attrName>
                                        </p:attrNameLst>
                                      </p:cBhvr>
                                      <p:to>
                                        <p:strVal val="visible"/>
                                      </p:to>
                                    </p:set>
                                    <p:animEffect transition="in" filter="dissolve">
                                      <p:cBhvr>
                                        <p:cTn dur="500" id="42"/>
                                        <p:tgtEl>
                                          <p:spTgt spid="1051063"/>
                                        </p:tgtEl>
                                      </p:cBhvr>
                                    </p:animEffect>
                                  </p:childTnLst>
                                </p:cTn>
                              </p:par>
                            </p:childTnLst>
                          </p:cTn>
                        </p:par>
                      </p:childTnLst>
                    </p:cTn>
                  </p:par>
                  <p:par>
                    <p:cTn fill="hold" id="43">
                      <p:stCondLst>
                        <p:cond delay="indefinite"/>
                      </p:stCondLst>
                      <p:childTnLst>
                        <p:par>
                          <p:cTn fill="hold" id="44">
                            <p:stCondLst>
                              <p:cond delay="0"/>
                            </p:stCondLst>
                            <p:childTnLst>
                              <p:par>
                                <p:cTn fill="hold" grpId="0" id="45" nodeType="clickEffect" presetClass="entr" presetID="9" presetSubtype="0">
                                  <p:stCondLst>
                                    <p:cond delay="0"/>
                                  </p:stCondLst>
                                  <p:childTnLst>
                                    <p:set>
                                      <p:cBhvr>
                                        <p:cTn dur="1" fill="hold" id="46">
                                          <p:stCondLst>
                                            <p:cond delay="0"/>
                                          </p:stCondLst>
                                        </p:cTn>
                                        <p:tgtEl>
                                          <p:spTgt spid="1051068"/>
                                        </p:tgtEl>
                                        <p:attrNameLst>
                                          <p:attrName>style.visibility</p:attrName>
                                        </p:attrNameLst>
                                      </p:cBhvr>
                                      <p:to>
                                        <p:strVal val="visible"/>
                                      </p:to>
                                    </p:set>
                                    <p:animEffect transition="in" filter="dissolve">
                                      <p:cBhvr>
                                        <p:cTn dur="500" id="47"/>
                                        <p:tgtEl>
                                          <p:spTgt spid="1051068"/>
                                        </p:tgtEl>
                                      </p:cBhvr>
                                    </p:animEffect>
                                  </p:childTnLst>
                                </p:cTn>
                              </p:par>
                            </p:childTnLst>
                          </p:cTn>
                        </p:par>
                      </p:childTnLst>
                    </p:cTn>
                  </p:par>
                  <p:par>
                    <p:cTn fill="hold" id="48">
                      <p:stCondLst>
                        <p:cond delay="indefinite"/>
                      </p:stCondLst>
                      <p:childTnLst>
                        <p:par>
                          <p:cTn fill="hold" id="49">
                            <p:stCondLst>
                              <p:cond delay="0"/>
                            </p:stCondLst>
                            <p:childTnLst>
                              <p:par>
                                <p:cTn fill="hold" id="50" nodeType="clickEffect" presetClass="entr" presetID="9" presetSubtype="0">
                                  <p:stCondLst>
                                    <p:cond delay="0"/>
                                  </p:stCondLst>
                                  <p:childTnLst>
                                    <p:set>
                                      <p:cBhvr>
                                        <p:cTn dur="1" fill="hold" id="51">
                                          <p:stCondLst>
                                            <p:cond delay="0"/>
                                          </p:stCondLst>
                                        </p:cTn>
                                        <p:tgtEl>
                                          <p:spTgt spid="1051066"/>
                                        </p:tgtEl>
                                        <p:attrNameLst>
                                          <p:attrName>style.visibility</p:attrName>
                                        </p:attrNameLst>
                                      </p:cBhvr>
                                      <p:to>
                                        <p:strVal val="visible"/>
                                      </p:to>
                                    </p:set>
                                    <p:animEffect transition="in" filter="dissolve">
                                      <p:cBhvr>
                                        <p:cTn dur="500" id="52"/>
                                        <p:tgtEl>
                                          <p:spTgt spid="1051066"/>
                                        </p:tgtEl>
                                      </p:cBhvr>
                                    </p:animEffect>
                                  </p:childTnLst>
                                </p:cTn>
                              </p:par>
                            </p:childTnLst>
                          </p:cTn>
                        </p:par>
                      </p:childTnLst>
                    </p:cTn>
                  </p:par>
                  <p:par>
                    <p:cTn fill="hold" id="53">
                      <p:stCondLst>
                        <p:cond delay="indefinite"/>
                      </p:stCondLst>
                      <p:childTnLst>
                        <p:par>
                          <p:cTn fill="hold" id="54">
                            <p:stCondLst>
                              <p:cond delay="0"/>
                            </p:stCondLst>
                            <p:childTnLst>
                              <p:par>
                                <p:cTn fill="hold" grpId="0" id="55" nodeType="clickEffect" presetClass="entr" presetID="9" presetSubtype="0">
                                  <p:stCondLst>
                                    <p:cond delay="0"/>
                                  </p:stCondLst>
                                  <p:childTnLst>
                                    <p:set>
                                      <p:cBhvr>
                                        <p:cTn dur="1" fill="hold" id="56">
                                          <p:stCondLst>
                                            <p:cond delay="0"/>
                                          </p:stCondLst>
                                        </p:cTn>
                                        <p:tgtEl>
                                          <p:spTgt spid="1051064"/>
                                        </p:tgtEl>
                                        <p:attrNameLst>
                                          <p:attrName>style.visibility</p:attrName>
                                        </p:attrNameLst>
                                      </p:cBhvr>
                                      <p:to>
                                        <p:strVal val="visible"/>
                                      </p:to>
                                    </p:set>
                                    <p:animEffect transition="in" filter="dissolve">
                                      <p:cBhvr>
                                        <p:cTn dur="500" id="57"/>
                                        <p:tgtEl>
                                          <p:spTgt spid="1051064"/>
                                        </p:tgtEl>
                                      </p:cBhvr>
                                    </p:animEffect>
                                  </p:childTnLst>
                                </p:cTn>
                              </p:par>
                            </p:childTnLst>
                          </p:cTn>
                        </p:par>
                      </p:childTnLst>
                    </p:cTn>
                  </p:par>
                  <p:par>
                    <p:cTn fill="hold" id="58">
                      <p:stCondLst>
                        <p:cond delay="indefinite"/>
                      </p:stCondLst>
                      <p:childTnLst>
                        <p:par>
                          <p:cTn fill="hold" id="59">
                            <p:stCondLst>
                              <p:cond delay="0"/>
                            </p:stCondLst>
                            <p:childTnLst>
                              <p:par>
                                <p:cTn fill="hold" grpId="0" id="60" nodeType="clickEffect" presetClass="entr" presetID="9" presetSubtype="0">
                                  <p:stCondLst>
                                    <p:cond delay="0"/>
                                  </p:stCondLst>
                                  <p:childTnLst>
                                    <p:set>
                                      <p:cBhvr>
                                        <p:cTn dur="1" fill="hold" id="61">
                                          <p:stCondLst>
                                            <p:cond delay="0"/>
                                          </p:stCondLst>
                                        </p:cTn>
                                        <p:tgtEl>
                                          <p:spTgt spid="1051065"/>
                                        </p:tgtEl>
                                        <p:attrNameLst>
                                          <p:attrName>style.visibility</p:attrName>
                                        </p:attrNameLst>
                                      </p:cBhvr>
                                      <p:to>
                                        <p:strVal val="visible"/>
                                      </p:to>
                                    </p:set>
                                    <p:animEffect transition="in" filter="dissolve">
                                      <p:cBhvr>
                                        <p:cTn dur="500" id="62"/>
                                        <p:tgtEl>
                                          <p:spTgt spid="1051065"/>
                                        </p:tgtEl>
                                      </p:cBhvr>
                                    </p:animEffect>
                                  </p:childTnLst>
                                </p:cTn>
                              </p:par>
                            </p:childTnLst>
                          </p:cTn>
                        </p:par>
                      </p:childTnLst>
                    </p:cTn>
                  </p:par>
                  <p:par>
                    <p:cTn fill="hold" id="63">
                      <p:stCondLst>
                        <p:cond delay="indefinite"/>
                      </p:stCondLst>
                      <p:childTnLst>
                        <p:par>
                          <p:cTn fill="hold" id="64">
                            <p:stCondLst>
                              <p:cond delay="0"/>
                            </p:stCondLst>
                            <p:childTnLst>
                              <p:par>
                                <p:cTn fill="hold" grpId="0" id="65" nodeType="clickEffect" presetClass="entr" presetID="9" presetSubtype="0">
                                  <p:stCondLst>
                                    <p:cond delay="0"/>
                                  </p:stCondLst>
                                  <p:childTnLst>
                                    <p:set>
                                      <p:cBhvr>
                                        <p:cTn dur="1" fill="hold" id="66">
                                          <p:stCondLst>
                                            <p:cond delay="0"/>
                                          </p:stCondLst>
                                        </p:cTn>
                                        <p:tgtEl>
                                          <p:spTgt spid="1051067"/>
                                        </p:tgtEl>
                                        <p:attrNameLst>
                                          <p:attrName>style.visibility</p:attrName>
                                        </p:attrNameLst>
                                      </p:cBhvr>
                                      <p:to>
                                        <p:strVal val="visible"/>
                                      </p:to>
                                    </p:set>
                                    <p:animEffect transition="in" filter="dissolve">
                                      <p:cBhvr>
                                        <p:cTn dur="500" id="67"/>
                                        <p:tgtEl>
                                          <p:spTgt spid="1051067"/>
                                        </p:tgtEl>
                                      </p:cBhvr>
                                    </p:animEffect>
                                  </p:childTnLst>
                                </p:cTn>
                              </p:par>
                            </p:childTnLst>
                          </p:cTn>
                        </p:par>
                      </p:childTnLst>
                    </p:cTn>
                  </p:par>
                  <p:par>
                    <p:cTn fill="hold" id="68">
                      <p:stCondLst>
                        <p:cond delay="indefinite"/>
                      </p:stCondLst>
                      <p:childTnLst>
                        <p:par>
                          <p:cTn fill="hold" id="69">
                            <p:stCondLst>
                              <p:cond delay="0"/>
                            </p:stCondLst>
                            <p:childTnLst>
                              <p:par>
                                <p:cTn fill="hold" grpId="0" id="70" nodeType="clickEffect" presetClass="entr" presetID="9" presetSubtype="0">
                                  <p:stCondLst>
                                    <p:cond delay="0"/>
                                  </p:stCondLst>
                                  <p:childTnLst>
                                    <p:set>
                                      <p:cBhvr>
                                        <p:cTn dur="1" fill="hold" id="71">
                                          <p:stCondLst>
                                            <p:cond delay="0"/>
                                          </p:stCondLst>
                                        </p:cTn>
                                        <p:tgtEl>
                                          <p:spTgt spid="1051069"/>
                                        </p:tgtEl>
                                        <p:attrNameLst>
                                          <p:attrName>style.visibility</p:attrName>
                                        </p:attrNameLst>
                                      </p:cBhvr>
                                      <p:to>
                                        <p:strVal val="visible"/>
                                      </p:to>
                                    </p:set>
                                    <p:animEffect transition="in" filter="dissolve">
                                      <p:cBhvr>
                                        <p:cTn dur="500" id="72"/>
                                        <p:tgtEl>
                                          <p:spTgt spid="1051069"/>
                                        </p:tgtEl>
                                      </p:cBhvr>
                                    </p:animEffect>
                                  </p:childTnLst>
                                </p:cTn>
                              </p:par>
                            </p:childTnLst>
                          </p:cTn>
                        </p:par>
                      </p:childTnLst>
                    </p:cTn>
                  </p:par>
                  <p:par>
                    <p:cTn fill="hold" id="73">
                      <p:stCondLst>
                        <p:cond delay="indefinite"/>
                      </p:stCondLst>
                      <p:childTnLst>
                        <p:par>
                          <p:cTn fill="hold" id="74">
                            <p:stCondLst>
                              <p:cond delay="0"/>
                            </p:stCondLst>
                            <p:childTnLst>
                              <p:par>
                                <p:cTn fill="hold" grpId="0" id="75" nodeType="clickEffect" presetClass="entr" presetID="1" presetSubtype="0">
                                  <p:stCondLst>
                                    <p:cond delay="0"/>
                                  </p:stCondLst>
                                  <p:childTnLst>
                                    <p:set>
                                      <p:cBhvr>
                                        <p:cTn dur="1" fill="hold" id="76">
                                          <p:stCondLst>
                                            <p:cond delay="0"/>
                                          </p:stCondLst>
                                        </p:cTn>
                                        <p:tgtEl>
                                          <p:spTgt spid="10510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1061" grpId="0" uiExpand="0" build="whole" animBg="1"/>
      <p:bldP spid="1051062" grpId="0" uiExpand="0" build="whole" animBg="1"/>
      <p:bldP spid="1051063" grpId="0" uiExpand="0" build="whole" animBg="1"/>
      <p:bldP spid="1051064" grpId="0" uiExpand="0" build="whole" animBg="1"/>
      <p:bldP spid="1051065" grpId="0" uiExpand="0" build="whole" animBg="1"/>
      <p:bldP spid="1051067" grpId="0" uiExpand="0" build="whole" animBg="1"/>
      <p:bldP spid="1051068" grpId="0" uiExpand="0" build="whole" animBg="1"/>
      <p:bldP spid="1051069" grpId="0" uiExpand="0" build="whole" animBg="1"/>
      <p:bldP spid="1051070" grpId="0" uiExpand="0" build="whole"/>
      <p:bldP spid="1051071" grpId="0" uiExpand="0" build="whole"/>
    </p:bldLst>
  </p:timing>
</p:sld>
</file>

<file path=ppt/slides/slide91.xml><?xml version="1.0" encoding="utf-8"?>
<p:sld xmlns:a="http://schemas.openxmlformats.org/drawingml/2006/main" xmlns:r="http://schemas.openxmlformats.org/officeDocument/2006/relationships" xmlns:p="http://schemas.openxmlformats.org/presentationml/2006/main" showMasterSp="1">
  <p:cSld>
    <p:spTree>
      <p:nvGrpSpPr>
        <p:cNvPr id="264" name=""/>
        <p:cNvGrpSpPr/>
        <p:nvPr/>
      </p:nvGrpSpPr>
      <p:grpSpPr>
        <a:xfrm rot="0">
          <a:off x="0" y="0"/>
          <a:ext cx="0" cy="0"/>
          <a:chOff x="0" y="0"/>
          <a:chExt cx="0" cy="0"/>
        </a:xfrm>
      </p:grpSpPr>
      <p:sp>
        <p:nvSpPr>
          <p:cNvPr id="1051072" name="" descr="Large confetti"/>
          <p:cNvSpPr/>
          <p:nvPr>
            <p:ph type="title" sz="full" idx="0"/>
          </p:nvPr>
        </p:nvSpPr>
        <p:spPr>
          <a:xfrm rot="0">
            <a:off x="179387" y="115887"/>
            <a:ext cx="7345362" cy="7112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1" sz="3400" i="0" u="none">
                <a:solidFill>
                  <a:srgbClr val="003300"/>
                </a:solidFill>
                <a:latin typeface="Times New Roman" pitchFamily="18" charset="0"/>
                <a:ea typeface="宋体" pitchFamily="2" charset="-122"/>
                <a:sym typeface="Times New Roman" pitchFamily="18" charset="0"/>
              </a:defRPr>
            </a:lvl1pPr>
          </a:lstStyle>
          <a:p>
            <a:pPr eaLnBrk="1" hangingPunct="1" latinLnBrk="1" lvl="0"/>
            <a:r>
              <a:rPr altLang="en-US" lang="zh-CN">
                <a:effectLst>
                  <a:outerShdw algn="tl" blurRad="38100" dir="2700000" dist="38100">
                    <a:srgbClr val="C0C0C0"/>
                  </a:outerShdw>
                </a:effectLst>
              </a:rPr>
              <a:t>分配问题与匈牙利法</a:t>
            </a:r>
          </a:p>
        </p:txBody>
      </p:sp>
      <p:sp>
        <p:nvSpPr>
          <p:cNvPr id="1051073" name=""/>
          <p:cNvSpPr/>
          <p:nvPr>
            <p:ph type="body" sz="full" idx="1"/>
          </p:nvPr>
        </p:nvSpPr>
        <p:spPr>
          <a:xfrm rot="0">
            <a:off x="179387" y="1125537"/>
            <a:ext cx="8135937" cy="1008062"/>
          </a:xfrm>
          <a:prstGeom prst="rect"/>
          <a:noFill/>
          <a:ln>
            <a:noFill/>
          </a:ln>
        </p:spPr>
        <p:txBody>
          <a:bodyPr anchor="t" bIns="45720" lIns="91440" rIns="91440" tIns="45720" vert="horz"/>
          <a:lstStyle>
            <a:lvl1pPr algn="l" fontAlgn="base" indent="-342900" latinLnBrk="1" marL="342900" rtl="0">
              <a:lnSpc>
                <a:spcPct val="120000"/>
              </a:lnSpc>
              <a:spcBef>
                <a:spcPct val="15000"/>
              </a:spcBef>
              <a:spcAft>
                <a:spcPct val="0"/>
              </a:spcAft>
              <a:buSzPct val="85000"/>
              <a:buFontTx/>
              <a:buChar char="•"/>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285750" latinLnBrk="1" marL="830262" rtl="0">
              <a:lnSpc>
                <a:spcPct val="100000"/>
              </a:lnSpc>
              <a:spcBef>
                <a:spcPct val="20000"/>
              </a:spcBef>
              <a:spcAft>
                <a:spcPct val="0"/>
              </a:spcAft>
              <a:buClr>
                <a:schemeClr val="dk2"/>
              </a:buClr>
              <a:buSzPct val="70000"/>
              <a:buFont typeface="Wingdings" pitchFamily="2" charset="2"/>
              <a:buChar char="n"/>
              <a:defRPr baseline="0" b="1" sz="2600" i="0" u="none">
                <a:solidFill>
                  <a:srgbClr val="003300"/>
                </a:solidFill>
                <a:latin typeface="Times New Roman" pitchFamily="18" charset="0"/>
                <a:ea typeface="华文细黑" pitchFamily="2" charset="-122"/>
                <a:sym typeface="Times New Roman" pitchFamily="18" charset="0"/>
              </a:defRPr>
            </a:lvl2pPr>
            <a:lvl3pPr algn="l" fontAlgn="base" indent="-228600" latinLnBrk="1" marL="1238250" rtl="0">
              <a:lnSpc>
                <a:spcPct val="100000"/>
              </a:lnSpc>
              <a:spcBef>
                <a:spcPct val="20000"/>
              </a:spcBef>
              <a:spcAft>
                <a:spcPct val="0"/>
              </a:spcAft>
              <a:buSzPct val="70000"/>
              <a:buFont typeface="Wingdings" pitchFamily="2" charset="2"/>
              <a:buChar char="•"/>
              <a:defRPr baseline="0" b="1" sz="2400" i="0" u="none">
                <a:solidFill>
                  <a:srgbClr val="003300"/>
                </a:solidFill>
                <a:latin typeface="Times New Roman" pitchFamily="18" charset="0"/>
                <a:ea typeface="华文细黑" pitchFamily="2" charset="-122"/>
                <a:sym typeface="Times New Roman" pitchFamily="18" charset="0"/>
              </a:defRPr>
            </a:lvl3pPr>
            <a:lvl4pPr algn="l" fontAlgn="base" indent="-228600" latinLnBrk="1" marL="1646237" rtl="0">
              <a:lnSpc>
                <a:spcPct val="100000"/>
              </a:lnSpc>
              <a:spcBef>
                <a:spcPct val="20000"/>
              </a:spcBef>
              <a:spcAft>
                <a:spcPct val="0"/>
              </a:spcAft>
              <a:buSzPct val="70000"/>
              <a:buFont typeface="Wingdings" pitchFamily="2" charset="2"/>
              <a:buChar char="n"/>
              <a:defRPr baseline="0" b="0" sz="2000" i="0" u="none">
                <a:solidFill>
                  <a:schemeClr val="dk1"/>
                </a:solidFill>
                <a:latin typeface="Times New Roman" pitchFamily="18" charset="0"/>
                <a:ea typeface="宋体" pitchFamily="2" charset="-122"/>
                <a:sym typeface="Times New Roman" pitchFamily="18" charset="0"/>
              </a:defRPr>
            </a:lvl4pPr>
            <a:lvl5pPr algn="l" fontAlgn="base" indent="-228600" latinLnBrk="1" marL="2057400" rtl="0">
              <a:lnSpc>
                <a:spcPct val="100000"/>
              </a:lnSpc>
              <a:spcBef>
                <a:spcPct val="20000"/>
              </a:spcBef>
              <a:spcAft>
                <a:spcPct val="0"/>
              </a:spcAft>
              <a:buSzPct val="100000"/>
              <a:buFontTx/>
              <a:buChar char="•"/>
              <a:defRPr baseline="0" b="0" sz="2000" i="0" u="none">
                <a:solidFill>
                  <a:schemeClr val="dk1"/>
                </a:solidFill>
                <a:latin typeface="Times New Roman" pitchFamily="18" charset="0"/>
                <a:ea typeface="宋体" pitchFamily="2" charset="-122"/>
                <a:sym typeface="Times New Roman" pitchFamily="18" charset="0"/>
              </a:defRPr>
            </a:lvl5pPr>
          </a:lstStyle>
          <a:p>
            <a:pPr eaLnBrk="1" hangingPunct="1" indent="0" latinLnBrk="1" lvl="0" marL="0">
              <a:buFontTx/>
              <a:buNone/>
            </a:pPr>
            <a:r>
              <a:rPr altLang="en-US" lang="zh-CN"/>
              <a:t>例</a:t>
            </a:r>
            <a:r>
              <a:rPr altLang="zh-CN" lang="en-US"/>
              <a:t>4.8   </a:t>
            </a:r>
            <a:r>
              <a:rPr altLang="en-US" lang="zh-CN">
                <a:solidFill>
                  <a:schemeClr val="dk1"/>
                </a:solidFill>
              </a:rPr>
              <a:t>已知五人分别完成五项工作耗费如下表，求最优分配方案。</a:t>
            </a:r>
          </a:p>
        </p:txBody>
      </p:sp>
      <p:graphicFrame>
        <p:nvGraphicFramePr>
          <p:cNvPr id="4194337" name=""/>
          <p:cNvGraphicFramePr>
            <a:graphicFrameLocks/>
          </p:cNvGraphicFramePr>
          <p:nvPr/>
        </p:nvGraphicFramePr>
        <p:xfrm rot="0">
          <a:off x="684212" y="2300287"/>
          <a:ext cx="7315200" cy="3154362"/>
        </p:xfrm>
        <a:graphic>
          <a:graphicData uri="http://schemas.openxmlformats.org/drawingml/2006/table">
            <a:tbl>
              <a:tblPr/>
              <a:tblGrid>
                <a:gridCol w="1219200"/>
                <a:gridCol w="1219200"/>
                <a:gridCol w="1219200"/>
                <a:gridCol w="1219200"/>
                <a:gridCol w="1219200"/>
                <a:gridCol w="1219200"/>
              </a:tblGrid>
              <a:tr h="868362">
                <a:tc>
                  <a:txBody>
                    <a:bodyPr/>
                    <a:p>
                      <a:pPr algn="ctr" eaLnBrk="1" hangingPunct="1" latinLnBrk="1" lvl="0">
                        <a:spcBef>
                          <a:spcPct val="15000"/>
                        </a:spcBef>
                      </a:pPr>
                      <a:r>
                        <a:rPr altLang="zh-CN" b="1" sz="2000" lang="en-US">
                          <a:solidFill>
                            <a:schemeClr val="dk2"/>
                          </a:solidFill>
                        </a:rPr>
                        <a:t>        </a:t>
                      </a:r>
                      <a:r>
                        <a:rPr altLang="en-US" b="1" sz="2000" lang="zh-CN">
                          <a:solidFill>
                            <a:schemeClr val="dk2"/>
                          </a:solidFill>
                        </a:rPr>
                        <a:t>任务</a:t>
                      </a:r>
                    </a:p>
                    <a:p>
                      <a:pPr algn="l" eaLnBrk="1" hangingPunct="1" latinLnBrk="1" lvl="0">
                        <a:spcBef>
                          <a:spcPct val="15000"/>
                        </a:spcBef>
                      </a:pPr>
                      <a:r>
                        <a:rPr altLang="en-US" b="1" sz="2000" lang="zh-CN">
                          <a:solidFill>
                            <a:schemeClr val="dk2"/>
                          </a:solidFill>
                        </a:rPr>
                        <a:t>人员</a:t>
                      </a:r>
                    </a:p>
                  </a:txBody>
                  <a:tcPr marL="91440" marR="91440" marT="45720" marB="45720" anchor="ctr" vert="horz">
                    <a:lnL w="28575" cap="flat" cmpd="sng">
                      <a:solidFill>
                        <a:schemeClr val="dk1">
                          <a:alpha val="100000"/>
                        </a:schemeClr>
                      </a:solidFill>
                      <a:prstDash val="solid"/>
                      <a:round/>
                    </a:lnL>
                    <a:lnR w="12700" cap="flat" cmpd="sng">
                      <a:solidFill>
                        <a:schemeClr val="dk1">
                          <a:alpha val="100000"/>
                        </a:schemeClr>
                      </a:solidFill>
                      <a:prstDash val="solid"/>
                      <a:round/>
                    </a:lnR>
                    <a:lnT w="28575" cap="flat" cmpd="sng">
                      <a:solidFill>
                        <a:schemeClr val="dk1">
                          <a:alpha val="100000"/>
                        </a:schemeClr>
                      </a:solidFill>
                      <a:prstDash val="solid"/>
                      <a:round/>
                    </a:lnT>
                    <a:lnB w="12700" cap="flat" cmpd="sng">
                      <a:solidFill>
                        <a:schemeClr val="dk1">
                          <a:alpha val="100000"/>
                        </a:schemeClr>
                      </a:solidFill>
                      <a:prstDash val="solid"/>
                      <a:round/>
                    </a:lnB>
                    <a:lnTlToBr w="12700" cap="flat" cmpd="sng">
                      <a:solidFill>
                        <a:schemeClr val="dk1">
                          <a:alpha val="100000"/>
                        </a:schemeClr>
                      </a:solidFill>
                      <a:prstDash val="solid"/>
                      <a:round/>
                    </a:lnTlToBr>
                    <a:noFill/>
                  </a:tcPr>
                </a:tc>
                <a:tc>
                  <a:txBody>
                    <a:bodyPr/>
                    <a:p>
                      <a:pPr algn="ctr" eaLnBrk="1" hangingPunct="1" latinLnBrk="1" lvl="0">
                        <a:spcBef>
                          <a:spcPct val="15000"/>
                        </a:spcBef>
                      </a:pPr>
                      <a:r>
                        <a:rPr altLang="zh-CN" b="1" sz="2000" lang="en-US">
                          <a:solidFill>
                            <a:schemeClr val="dk2"/>
                          </a:solidFill>
                        </a:rPr>
                        <a:t>A</a:t>
                      </a:r>
                    </a:p>
                  </a:txBody>
                  <a:tcPr marL="91440" marR="91440" marT="45720" marB="45720" anchor="ctr" vert="horz">
                    <a:lnL w="12700" cap="flat" cmpd="sng">
                      <a:solidFill>
                        <a:schemeClr val="dk1">
                          <a:alpha val="100000"/>
                        </a:schemeClr>
                      </a:solidFill>
                      <a:prstDash val="solid"/>
                      <a:round/>
                    </a:lnL>
                    <a:lnR w="12700" cap="flat" cmpd="sng">
                      <a:solidFill>
                        <a:schemeClr val="dk1">
                          <a:alpha val="100000"/>
                        </a:schemeClr>
                      </a:solidFill>
                      <a:prstDash val="solid"/>
                      <a:round/>
                    </a:lnR>
                    <a:lnT w="28575"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spcBef>
                          <a:spcPct val="15000"/>
                        </a:spcBef>
                      </a:pPr>
                      <a:r>
                        <a:rPr altLang="zh-CN" b="1" sz="2000" lang="en-US">
                          <a:solidFill>
                            <a:schemeClr val="dk2"/>
                          </a:solidFill>
                        </a:rPr>
                        <a:t>B</a:t>
                      </a:r>
                    </a:p>
                  </a:txBody>
                  <a:tcPr marL="91440" marR="91440" marT="45720" marB="45720" anchor="ctr" vert="horz">
                    <a:lnL w="12700" cap="flat" cmpd="sng">
                      <a:solidFill>
                        <a:schemeClr val="dk1">
                          <a:alpha val="100000"/>
                        </a:schemeClr>
                      </a:solidFill>
                      <a:prstDash val="solid"/>
                      <a:round/>
                    </a:lnL>
                    <a:lnR w="12700" cap="flat" cmpd="sng">
                      <a:solidFill>
                        <a:schemeClr val="dk1">
                          <a:alpha val="100000"/>
                        </a:schemeClr>
                      </a:solidFill>
                      <a:prstDash val="solid"/>
                      <a:round/>
                    </a:lnR>
                    <a:lnT w="28575"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spcBef>
                          <a:spcPct val="15000"/>
                        </a:spcBef>
                      </a:pPr>
                      <a:r>
                        <a:rPr altLang="zh-CN" b="1" sz="2000" lang="en-US">
                          <a:solidFill>
                            <a:schemeClr val="dk2"/>
                          </a:solidFill>
                        </a:rPr>
                        <a:t>C</a:t>
                      </a:r>
                    </a:p>
                  </a:txBody>
                  <a:tcPr marL="91440" marR="91440" marT="45720" marB="45720" anchor="ctr" vert="horz">
                    <a:lnL w="12700" cap="flat" cmpd="sng">
                      <a:solidFill>
                        <a:schemeClr val="dk1">
                          <a:alpha val="100000"/>
                        </a:schemeClr>
                      </a:solidFill>
                      <a:prstDash val="solid"/>
                      <a:round/>
                    </a:lnL>
                    <a:lnR w="12700" cap="flat" cmpd="sng">
                      <a:solidFill>
                        <a:schemeClr val="dk1">
                          <a:alpha val="100000"/>
                        </a:schemeClr>
                      </a:solidFill>
                      <a:prstDash val="solid"/>
                      <a:round/>
                    </a:lnR>
                    <a:lnT w="28575"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spcBef>
                          <a:spcPct val="15000"/>
                        </a:spcBef>
                      </a:pPr>
                      <a:r>
                        <a:rPr altLang="zh-CN" b="1" sz="2000" lang="en-US">
                          <a:solidFill>
                            <a:schemeClr val="dk2"/>
                          </a:solidFill>
                        </a:rPr>
                        <a:t>D</a:t>
                      </a:r>
                    </a:p>
                  </a:txBody>
                  <a:tcPr marL="91440" marR="91440" marT="45720" marB="45720" anchor="ctr" vert="horz">
                    <a:lnL w="12700" cap="flat" cmpd="sng">
                      <a:solidFill>
                        <a:schemeClr val="dk1">
                          <a:alpha val="100000"/>
                        </a:schemeClr>
                      </a:solidFill>
                      <a:prstDash val="solid"/>
                      <a:round/>
                    </a:lnL>
                    <a:lnR w="12700" cap="flat" cmpd="sng">
                      <a:solidFill>
                        <a:schemeClr val="dk1">
                          <a:alpha val="100000"/>
                        </a:schemeClr>
                      </a:solidFill>
                      <a:prstDash val="solid"/>
                      <a:round/>
                    </a:lnR>
                    <a:lnT w="28575"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spcBef>
                          <a:spcPct val="15000"/>
                        </a:spcBef>
                      </a:pPr>
                      <a:r>
                        <a:rPr altLang="zh-CN" b="1" sz="2000" lang="en-US">
                          <a:solidFill>
                            <a:schemeClr val="dk2"/>
                          </a:solidFill>
                        </a:rPr>
                        <a:t>E</a:t>
                      </a:r>
                    </a:p>
                  </a:txBody>
                  <a:tcPr marL="91440" marR="91440" marT="45720" marB="45720" anchor="ctr" vert="horz">
                    <a:lnL w="12700" cap="flat" cmpd="sng">
                      <a:solidFill>
                        <a:schemeClr val="dk1">
                          <a:alpha val="100000"/>
                        </a:schemeClr>
                      </a:solidFill>
                      <a:prstDash val="solid"/>
                      <a:round/>
                    </a:lnL>
                    <a:lnR w="28575" cap="flat" cmpd="sng">
                      <a:solidFill>
                        <a:schemeClr val="dk1">
                          <a:alpha val="100000"/>
                        </a:schemeClr>
                      </a:solidFill>
                      <a:prstDash val="solid"/>
                      <a:round/>
                    </a:lnR>
                    <a:lnT w="28575" cap="flat" cmpd="sng">
                      <a:solidFill>
                        <a:schemeClr val="dk1">
                          <a:alpha val="100000"/>
                        </a:schemeClr>
                      </a:solidFill>
                      <a:prstDash val="solid"/>
                      <a:round/>
                    </a:lnT>
                    <a:lnB w="12700" cap="flat" cmpd="sng">
                      <a:solidFill>
                        <a:schemeClr val="dk1">
                          <a:alpha val="100000"/>
                        </a:schemeClr>
                      </a:solidFill>
                      <a:prstDash val="solid"/>
                      <a:round/>
                    </a:lnB>
                    <a:noFill/>
                  </a:tcPr>
                </a:tc>
              </a:tr>
              <a:tr h="457199">
                <a:tc>
                  <a:txBody>
                    <a:bodyPr/>
                    <a:p>
                      <a:pPr algn="ctr" eaLnBrk="1" hangingPunct="1" latinLnBrk="1" lvl="0">
                        <a:spcBef>
                          <a:spcPct val="15000"/>
                        </a:spcBef>
                      </a:pPr>
                      <a:r>
                        <a:rPr altLang="en-US" b="1" sz="2000" lang="zh-CN">
                          <a:solidFill>
                            <a:schemeClr val="dk2"/>
                          </a:solidFill>
                        </a:rPr>
                        <a:t>甲</a:t>
                      </a:r>
                    </a:p>
                  </a:txBody>
                  <a:tcPr marL="91440" marR="91440" marT="45720" marB="45720" anchor="ctr" vert="horz">
                    <a:lnL w="28575"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spcBef>
                          <a:spcPct val="15000"/>
                        </a:spcBef>
                      </a:pPr>
                      <a:r>
                        <a:rPr altLang="zh-CN" b="1" sz="2000" lang="en-US">
                          <a:solidFill>
                            <a:schemeClr val="dk2"/>
                          </a:solidFill>
                        </a:rPr>
                        <a:t>7</a:t>
                      </a:r>
                    </a:p>
                  </a:txBody>
                  <a:tcPr marL="91440" marR="91440" marT="45720" marB="45720" anchor="ctr"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spcBef>
                          <a:spcPct val="15000"/>
                        </a:spcBef>
                      </a:pPr>
                      <a:r>
                        <a:rPr altLang="zh-CN" b="1" sz="2000" lang="en-US">
                          <a:solidFill>
                            <a:schemeClr val="dk2"/>
                          </a:solidFill>
                        </a:rPr>
                        <a:t>5</a:t>
                      </a:r>
                    </a:p>
                  </a:txBody>
                  <a:tcPr marL="91440" marR="91440" marT="45720" marB="45720" anchor="ctr"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spcBef>
                          <a:spcPct val="15000"/>
                        </a:spcBef>
                      </a:pPr>
                      <a:r>
                        <a:rPr altLang="zh-CN" b="1" sz="2000" lang="en-US">
                          <a:solidFill>
                            <a:schemeClr val="dk2"/>
                          </a:solidFill>
                        </a:rPr>
                        <a:t>9</a:t>
                      </a:r>
                    </a:p>
                  </a:txBody>
                  <a:tcPr marL="91440" marR="91440" marT="45720" marB="45720" anchor="ctr"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spcBef>
                          <a:spcPct val="15000"/>
                        </a:spcBef>
                      </a:pPr>
                      <a:r>
                        <a:rPr altLang="zh-CN" b="1" sz="2000" lang="en-US">
                          <a:solidFill>
                            <a:schemeClr val="dk2"/>
                          </a:solidFill>
                        </a:rPr>
                        <a:t>8</a:t>
                      </a:r>
                    </a:p>
                  </a:txBody>
                  <a:tcPr marL="91440" marR="91440" marT="45720" marB="45720" anchor="ctr"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spcBef>
                          <a:spcPct val="15000"/>
                        </a:spcBef>
                      </a:pPr>
                      <a:r>
                        <a:rPr altLang="zh-CN" b="1" sz="2000" lang="en-US">
                          <a:solidFill>
                            <a:schemeClr val="dk2"/>
                          </a:solidFill>
                        </a:rPr>
                        <a:t>11</a:t>
                      </a:r>
                    </a:p>
                  </a:txBody>
                  <a:tcPr marL="91440" marR="91440" marT="45720" marB="45720" anchor="ctr" vert="horz">
                    <a:lnL w="12700" cap="flat" cmpd="sng">
                      <a:solidFill>
                        <a:schemeClr val="dk1">
                          <a:alpha val="100000"/>
                        </a:schemeClr>
                      </a:solidFill>
                      <a:prstDash val="solid"/>
                      <a:round/>
                    </a:lnL>
                    <a:lnR w="28575"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r>
              <a:tr h="457199">
                <a:tc>
                  <a:txBody>
                    <a:bodyPr/>
                    <a:p>
                      <a:pPr algn="ctr" eaLnBrk="1" hangingPunct="1" latinLnBrk="1" lvl="0">
                        <a:spcBef>
                          <a:spcPct val="15000"/>
                        </a:spcBef>
                      </a:pPr>
                      <a:r>
                        <a:rPr altLang="en-US" b="1" sz="2000" lang="zh-CN">
                          <a:solidFill>
                            <a:schemeClr val="dk2"/>
                          </a:solidFill>
                        </a:rPr>
                        <a:t>乙</a:t>
                      </a:r>
                    </a:p>
                  </a:txBody>
                  <a:tcPr marL="91440" marR="91440" marT="45720" marB="45720" anchor="ctr" vert="horz">
                    <a:lnL w="28575"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spcBef>
                          <a:spcPct val="15000"/>
                        </a:spcBef>
                      </a:pPr>
                      <a:r>
                        <a:rPr altLang="zh-CN" b="1" sz="2000" lang="en-US">
                          <a:solidFill>
                            <a:schemeClr val="dk2"/>
                          </a:solidFill>
                        </a:rPr>
                        <a:t>9</a:t>
                      </a:r>
                    </a:p>
                  </a:txBody>
                  <a:tcPr marL="91440" marR="91440" marT="45720" marB="45720" anchor="ctr"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spcBef>
                          <a:spcPct val="15000"/>
                        </a:spcBef>
                      </a:pPr>
                      <a:r>
                        <a:rPr altLang="zh-CN" b="1" sz="2000" lang="en-US">
                          <a:solidFill>
                            <a:schemeClr val="dk2"/>
                          </a:solidFill>
                        </a:rPr>
                        <a:t>12</a:t>
                      </a:r>
                    </a:p>
                  </a:txBody>
                  <a:tcPr marL="91440" marR="91440" marT="45720" marB="45720" anchor="ctr"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spcBef>
                          <a:spcPct val="15000"/>
                        </a:spcBef>
                      </a:pPr>
                      <a:r>
                        <a:rPr altLang="zh-CN" b="1" sz="2000" lang="en-US">
                          <a:solidFill>
                            <a:schemeClr val="dk2"/>
                          </a:solidFill>
                        </a:rPr>
                        <a:t>7</a:t>
                      </a:r>
                    </a:p>
                  </a:txBody>
                  <a:tcPr marL="91440" marR="91440" marT="45720" marB="45720" anchor="ctr"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spcBef>
                          <a:spcPct val="15000"/>
                        </a:spcBef>
                      </a:pPr>
                      <a:r>
                        <a:rPr altLang="zh-CN" b="1" sz="2000" lang="en-US">
                          <a:solidFill>
                            <a:schemeClr val="dk2"/>
                          </a:solidFill>
                        </a:rPr>
                        <a:t>11</a:t>
                      </a:r>
                    </a:p>
                  </a:txBody>
                  <a:tcPr marL="91440" marR="91440" marT="45720" marB="45720" anchor="ctr"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spcBef>
                          <a:spcPct val="15000"/>
                        </a:spcBef>
                      </a:pPr>
                      <a:r>
                        <a:rPr altLang="zh-CN" b="1" sz="2000" lang="en-US">
                          <a:solidFill>
                            <a:schemeClr val="dk2"/>
                          </a:solidFill>
                        </a:rPr>
                        <a:t>9</a:t>
                      </a:r>
                    </a:p>
                  </a:txBody>
                  <a:tcPr marL="91440" marR="91440" marT="45720" marB="45720" anchor="ctr" vert="horz">
                    <a:lnL w="12700" cap="flat" cmpd="sng">
                      <a:solidFill>
                        <a:schemeClr val="dk1">
                          <a:alpha val="100000"/>
                        </a:schemeClr>
                      </a:solidFill>
                      <a:prstDash val="solid"/>
                      <a:round/>
                    </a:lnL>
                    <a:lnR w="28575"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r>
              <a:tr h="457199">
                <a:tc>
                  <a:txBody>
                    <a:bodyPr/>
                    <a:p>
                      <a:pPr algn="ctr" eaLnBrk="1" hangingPunct="1" latinLnBrk="1" lvl="0">
                        <a:spcBef>
                          <a:spcPct val="15000"/>
                        </a:spcBef>
                      </a:pPr>
                      <a:r>
                        <a:rPr altLang="en-US" b="1" sz="2000" lang="zh-CN">
                          <a:solidFill>
                            <a:schemeClr val="dk2"/>
                          </a:solidFill>
                        </a:rPr>
                        <a:t>丙</a:t>
                      </a:r>
                    </a:p>
                  </a:txBody>
                  <a:tcPr marL="91440" marR="91440" marT="45720" marB="45720" anchor="ctr" vert="horz">
                    <a:lnL w="28575"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spcBef>
                          <a:spcPct val="15000"/>
                        </a:spcBef>
                      </a:pPr>
                      <a:r>
                        <a:rPr altLang="zh-CN" b="1" sz="2000" lang="en-US">
                          <a:solidFill>
                            <a:schemeClr val="dk2"/>
                          </a:solidFill>
                        </a:rPr>
                        <a:t>8</a:t>
                      </a:r>
                    </a:p>
                  </a:txBody>
                  <a:tcPr marL="91440" marR="91440" marT="45720" marB="45720" anchor="ctr"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spcBef>
                          <a:spcPct val="15000"/>
                        </a:spcBef>
                      </a:pPr>
                      <a:r>
                        <a:rPr altLang="zh-CN" b="1" sz="2000" lang="en-US">
                          <a:solidFill>
                            <a:schemeClr val="dk2"/>
                          </a:solidFill>
                        </a:rPr>
                        <a:t>5</a:t>
                      </a:r>
                    </a:p>
                  </a:txBody>
                  <a:tcPr marL="91440" marR="91440" marT="45720" marB="45720" anchor="ctr"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spcBef>
                          <a:spcPct val="15000"/>
                        </a:spcBef>
                      </a:pPr>
                      <a:r>
                        <a:rPr altLang="zh-CN" b="1" sz="2000" lang="en-US">
                          <a:solidFill>
                            <a:schemeClr val="dk2"/>
                          </a:solidFill>
                        </a:rPr>
                        <a:t>4</a:t>
                      </a:r>
                    </a:p>
                  </a:txBody>
                  <a:tcPr marL="91440" marR="91440" marT="45720" marB="45720" anchor="ctr"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spcBef>
                          <a:spcPct val="15000"/>
                        </a:spcBef>
                      </a:pPr>
                      <a:r>
                        <a:rPr altLang="zh-CN" b="1" sz="2000" lang="en-US">
                          <a:solidFill>
                            <a:schemeClr val="dk2"/>
                          </a:solidFill>
                        </a:rPr>
                        <a:t>6</a:t>
                      </a:r>
                    </a:p>
                  </a:txBody>
                  <a:tcPr marL="91440" marR="91440" marT="45720" marB="45720" anchor="ctr"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spcBef>
                          <a:spcPct val="15000"/>
                        </a:spcBef>
                      </a:pPr>
                      <a:r>
                        <a:rPr altLang="zh-CN" b="1" sz="2000" lang="en-US">
                          <a:solidFill>
                            <a:schemeClr val="dk2"/>
                          </a:solidFill>
                        </a:rPr>
                        <a:t>8</a:t>
                      </a:r>
                    </a:p>
                  </a:txBody>
                  <a:tcPr marL="91440" marR="91440" marT="45720" marB="45720" anchor="ctr" vert="horz">
                    <a:lnL w="12700" cap="flat" cmpd="sng">
                      <a:solidFill>
                        <a:schemeClr val="dk1">
                          <a:alpha val="100000"/>
                        </a:schemeClr>
                      </a:solidFill>
                      <a:prstDash val="solid"/>
                      <a:round/>
                    </a:lnL>
                    <a:lnR w="28575"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r>
              <a:tr h="457199">
                <a:tc>
                  <a:txBody>
                    <a:bodyPr/>
                    <a:p>
                      <a:pPr algn="ctr" eaLnBrk="1" hangingPunct="1" latinLnBrk="1" lvl="0">
                        <a:spcBef>
                          <a:spcPct val="15000"/>
                        </a:spcBef>
                      </a:pPr>
                      <a:r>
                        <a:rPr altLang="en-US" b="1" sz="2000" lang="zh-CN">
                          <a:solidFill>
                            <a:schemeClr val="dk2"/>
                          </a:solidFill>
                        </a:rPr>
                        <a:t>丁</a:t>
                      </a:r>
                    </a:p>
                  </a:txBody>
                  <a:tcPr marL="91440" marR="91440" marT="45720" marB="45720" anchor="ctr" vert="horz">
                    <a:lnL w="28575"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spcBef>
                          <a:spcPct val="15000"/>
                        </a:spcBef>
                      </a:pPr>
                      <a:r>
                        <a:rPr altLang="zh-CN" b="1" sz="2000" lang="en-US">
                          <a:solidFill>
                            <a:schemeClr val="dk2"/>
                          </a:solidFill>
                        </a:rPr>
                        <a:t>7</a:t>
                      </a:r>
                    </a:p>
                  </a:txBody>
                  <a:tcPr marL="91440" marR="91440" marT="45720" marB="45720" anchor="ctr"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spcBef>
                          <a:spcPct val="15000"/>
                        </a:spcBef>
                      </a:pPr>
                      <a:r>
                        <a:rPr altLang="zh-CN" b="1" sz="2000" lang="en-US">
                          <a:solidFill>
                            <a:schemeClr val="dk2"/>
                          </a:solidFill>
                        </a:rPr>
                        <a:t>3</a:t>
                      </a:r>
                    </a:p>
                  </a:txBody>
                  <a:tcPr marL="91440" marR="91440" marT="45720" marB="45720" anchor="ctr"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spcBef>
                          <a:spcPct val="15000"/>
                        </a:spcBef>
                      </a:pPr>
                      <a:r>
                        <a:rPr altLang="zh-CN" b="1" sz="2000" lang="en-US">
                          <a:solidFill>
                            <a:schemeClr val="dk2"/>
                          </a:solidFill>
                        </a:rPr>
                        <a:t>6</a:t>
                      </a:r>
                    </a:p>
                  </a:txBody>
                  <a:tcPr marL="91440" marR="91440" marT="45720" marB="45720" anchor="ctr"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spcBef>
                          <a:spcPct val="15000"/>
                        </a:spcBef>
                      </a:pPr>
                      <a:r>
                        <a:rPr altLang="zh-CN" b="1" sz="2000" lang="en-US">
                          <a:solidFill>
                            <a:schemeClr val="dk2"/>
                          </a:solidFill>
                        </a:rPr>
                        <a:t>9</a:t>
                      </a:r>
                    </a:p>
                  </a:txBody>
                  <a:tcPr marL="91440" marR="91440" marT="45720" marB="45720" anchor="ctr"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spcBef>
                          <a:spcPct val="15000"/>
                        </a:spcBef>
                      </a:pPr>
                      <a:r>
                        <a:rPr altLang="zh-CN" b="1" sz="2000" lang="en-US">
                          <a:solidFill>
                            <a:schemeClr val="dk2"/>
                          </a:solidFill>
                        </a:rPr>
                        <a:t>6</a:t>
                      </a:r>
                    </a:p>
                  </a:txBody>
                  <a:tcPr marL="91440" marR="91440" marT="45720" marB="45720" anchor="ctr" vert="horz">
                    <a:lnL w="12700" cap="flat" cmpd="sng">
                      <a:solidFill>
                        <a:schemeClr val="dk1">
                          <a:alpha val="100000"/>
                        </a:schemeClr>
                      </a:solidFill>
                      <a:prstDash val="solid"/>
                      <a:round/>
                    </a:lnL>
                    <a:lnR w="28575"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r>
              <a:tr h="457199">
                <a:tc>
                  <a:txBody>
                    <a:bodyPr/>
                    <a:p>
                      <a:pPr algn="ctr" eaLnBrk="1" hangingPunct="1" latinLnBrk="1" lvl="0">
                        <a:spcBef>
                          <a:spcPct val="15000"/>
                        </a:spcBef>
                      </a:pPr>
                      <a:r>
                        <a:rPr altLang="en-US" b="1" sz="2000" lang="zh-CN">
                          <a:solidFill>
                            <a:schemeClr val="dk2"/>
                          </a:solidFill>
                        </a:rPr>
                        <a:t>戊</a:t>
                      </a:r>
                    </a:p>
                  </a:txBody>
                  <a:tcPr marL="91440" marR="91440" marT="45720" marB="45720" anchor="ctr" vert="horz">
                    <a:lnL w="28575"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28575" cap="flat" cmpd="sng">
                      <a:solidFill>
                        <a:schemeClr val="dk1">
                          <a:alpha val="100000"/>
                        </a:schemeClr>
                      </a:solidFill>
                      <a:prstDash val="solid"/>
                      <a:round/>
                    </a:lnB>
                    <a:noFill/>
                  </a:tcPr>
                </a:tc>
                <a:tc>
                  <a:txBody>
                    <a:bodyPr/>
                    <a:p>
                      <a:pPr algn="ctr" eaLnBrk="1" hangingPunct="1" latinLnBrk="1" lvl="0">
                        <a:spcBef>
                          <a:spcPct val="15000"/>
                        </a:spcBef>
                      </a:pPr>
                      <a:r>
                        <a:rPr altLang="zh-CN" b="1" sz="2000" lang="en-US">
                          <a:solidFill>
                            <a:schemeClr val="dk2"/>
                          </a:solidFill>
                        </a:rPr>
                        <a:t>4</a:t>
                      </a:r>
                    </a:p>
                  </a:txBody>
                  <a:tcPr marL="91440" marR="91440" marT="45720" marB="45720" anchor="ctr"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28575" cap="flat" cmpd="sng">
                      <a:solidFill>
                        <a:schemeClr val="dk1">
                          <a:alpha val="100000"/>
                        </a:schemeClr>
                      </a:solidFill>
                      <a:prstDash val="solid"/>
                      <a:round/>
                    </a:lnB>
                    <a:noFill/>
                  </a:tcPr>
                </a:tc>
                <a:tc>
                  <a:txBody>
                    <a:bodyPr/>
                    <a:p>
                      <a:pPr algn="ctr" eaLnBrk="1" hangingPunct="1" latinLnBrk="1" lvl="0">
                        <a:spcBef>
                          <a:spcPct val="15000"/>
                        </a:spcBef>
                      </a:pPr>
                      <a:r>
                        <a:rPr altLang="zh-CN" b="1" sz="2000" lang="en-US">
                          <a:solidFill>
                            <a:schemeClr val="dk2"/>
                          </a:solidFill>
                        </a:rPr>
                        <a:t>6</a:t>
                      </a:r>
                    </a:p>
                  </a:txBody>
                  <a:tcPr marL="91440" marR="91440" marT="45720" marB="45720" anchor="ctr"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28575" cap="flat" cmpd="sng">
                      <a:solidFill>
                        <a:schemeClr val="dk1">
                          <a:alpha val="100000"/>
                        </a:schemeClr>
                      </a:solidFill>
                      <a:prstDash val="solid"/>
                      <a:round/>
                    </a:lnB>
                    <a:noFill/>
                  </a:tcPr>
                </a:tc>
                <a:tc>
                  <a:txBody>
                    <a:bodyPr/>
                    <a:p>
                      <a:pPr algn="ctr" eaLnBrk="1" hangingPunct="1" latinLnBrk="1" lvl="0">
                        <a:spcBef>
                          <a:spcPct val="15000"/>
                        </a:spcBef>
                      </a:pPr>
                      <a:r>
                        <a:rPr altLang="zh-CN" b="1" sz="2000" lang="en-US">
                          <a:solidFill>
                            <a:schemeClr val="dk2"/>
                          </a:solidFill>
                        </a:rPr>
                        <a:t>7</a:t>
                      </a:r>
                    </a:p>
                  </a:txBody>
                  <a:tcPr marL="91440" marR="91440" marT="45720" marB="45720" anchor="ctr"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28575" cap="flat" cmpd="sng">
                      <a:solidFill>
                        <a:schemeClr val="dk1">
                          <a:alpha val="100000"/>
                        </a:schemeClr>
                      </a:solidFill>
                      <a:prstDash val="solid"/>
                      <a:round/>
                    </a:lnB>
                    <a:noFill/>
                  </a:tcPr>
                </a:tc>
                <a:tc>
                  <a:txBody>
                    <a:bodyPr/>
                    <a:p>
                      <a:pPr algn="ctr" eaLnBrk="1" hangingPunct="1" latinLnBrk="1" lvl="0">
                        <a:spcBef>
                          <a:spcPct val="15000"/>
                        </a:spcBef>
                      </a:pPr>
                      <a:r>
                        <a:rPr altLang="zh-CN" b="1" sz="2000" lang="en-US">
                          <a:solidFill>
                            <a:schemeClr val="dk2"/>
                          </a:solidFill>
                        </a:rPr>
                        <a:t>5</a:t>
                      </a:r>
                    </a:p>
                  </a:txBody>
                  <a:tcPr marL="91440" marR="91440" marT="45720" marB="45720" anchor="ctr"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28575" cap="flat" cmpd="sng">
                      <a:solidFill>
                        <a:schemeClr val="dk1">
                          <a:alpha val="100000"/>
                        </a:schemeClr>
                      </a:solidFill>
                      <a:prstDash val="solid"/>
                      <a:round/>
                    </a:lnB>
                    <a:noFill/>
                  </a:tcPr>
                </a:tc>
                <a:tc>
                  <a:txBody>
                    <a:bodyPr/>
                    <a:p>
                      <a:pPr algn="ctr" eaLnBrk="1" hangingPunct="1" latinLnBrk="1" lvl="0">
                        <a:spcBef>
                          <a:spcPct val="15000"/>
                        </a:spcBef>
                      </a:pPr>
                      <a:r>
                        <a:rPr altLang="zh-CN" b="1" sz="2000" lang="en-US">
                          <a:solidFill>
                            <a:schemeClr val="dk2"/>
                          </a:solidFill>
                        </a:rPr>
                        <a:t>11</a:t>
                      </a:r>
                    </a:p>
                  </a:txBody>
                  <a:tcPr marL="91440" marR="91440" marT="45720" marB="45720" anchor="ctr" vert="horz">
                    <a:lnL w="12700" cap="flat" cmpd="sng">
                      <a:solidFill>
                        <a:schemeClr val="dk1">
                          <a:alpha val="100000"/>
                        </a:schemeClr>
                      </a:solidFill>
                      <a:prstDash val="solid"/>
                      <a:round/>
                    </a:lnL>
                    <a:lnR w="28575" cap="flat" cmpd="sng">
                      <a:solidFill>
                        <a:schemeClr val="dk1">
                          <a:alpha val="100000"/>
                        </a:schemeClr>
                      </a:solidFill>
                      <a:prstDash val="solid"/>
                      <a:round/>
                    </a:lnR>
                    <a:lnT w="12700" cap="flat" cmpd="sng">
                      <a:solidFill>
                        <a:schemeClr val="dk1">
                          <a:alpha val="100000"/>
                        </a:schemeClr>
                      </a:solidFill>
                      <a:prstDash val="solid"/>
                      <a:round/>
                    </a:lnT>
                    <a:lnB w="28575" cap="flat" cmpd="sng">
                      <a:solidFill>
                        <a:schemeClr val="dk1">
                          <a:alpha val="100000"/>
                        </a:schemeClr>
                      </a:solidFill>
                      <a:prstDash val="solid"/>
                      <a:round/>
                    </a:lnB>
                    <a:noFill/>
                  </a:tcPr>
                </a:tc>
              </a:tr>
            </a:tbl>
          </a:graphicData>
        </a:graphic>
      </p:graphicFrame>
    </p:spTree>
  </p:cSld>
  <p:clrMapOvr>
    <a:masterClrMapping/>
  </p:clrMapOvr>
  <p:timing/>
</p:sld>
</file>

<file path=ppt/slides/slide92.xml><?xml version="1.0" encoding="utf-8"?>
<p:sld xmlns:a="http://schemas.openxmlformats.org/drawingml/2006/main" xmlns:r="http://schemas.openxmlformats.org/officeDocument/2006/relationships" xmlns:p="http://schemas.openxmlformats.org/presentationml/2006/main" showMasterSp="1">
  <p:cSld>
    <p:spTree>
      <p:nvGrpSpPr>
        <p:cNvPr id="266" name=""/>
        <p:cNvGrpSpPr/>
        <p:nvPr/>
      </p:nvGrpSpPr>
      <p:grpSpPr>
        <a:xfrm rot="0">
          <a:off x="0" y="0"/>
          <a:ext cx="0" cy="0"/>
          <a:chOff x="0" y="0"/>
          <a:chExt cx="0" cy="0"/>
        </a:xfrm>
      </p:grpSpPr>
      <p:sp>
        <p:nvSpPr>
          <p:cNvPr id="1051125" name="" descr="Large confetti"/>
          <p:cNvSpPr/>
          <p:nvPr>
            <p:ph type="title" sz="full" idx="0"/>
          </p:nvPr>
        </p:nvSpPr>
        <p:spPr>
          <a:xfrm rot="0">
            <a:off x="179387" y="115887"/>
            <a:ext cx="7345362" cy="7112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1" sz="3400" i="0" u="none">
                <a:solidFill>
                  <a:srgbClr val="003300"/>
                </a:solidFill>
                <a:latin typeface="Times New Roman" pitchFamily="18" charset="0"/>
                <a:ea typeface="宋体" pitchFamily="2" charset="-122"/>
                <a:sym typeface="Times New Roman" pitchFamily="18" charset="0"/>
              </a:defRPr>
            </a:lvl1pPr>
          </a:lstStyle>
          <a:p>
            <a:pPr eaLnBrk="1" hangingPunct="1" latinLnBrk="1" lvl="0"/>
            <a:r>
              <a:rPr altLang="en-US" lang="zh-CN">
                <a:effectLst>
                  <a:outerShdw algn="tl" blurRad="38100" dir="2700000" dist="38100">
                    <a:srgbClr val="C0C0C0"/>
                  </a:outerShdw>
                </a:effectLst>
              </a:rPr>
              <a:t>分配问题与匈牙利法</a:t>
            </a:r>
          </a:p>
        </p:txBody>
      </p:sp>
      <p:pic>
        <p:nvPicPr>
          <p:cNvPr id="2097253" name=""/>
          <p:cNvPicPr>
            <a:picLocks/>
          </p:cNvPicPr>
          <p:nvPr/>
        </p:nvPicPr>
        <p:blipFill>
          <a:blip xmlns:r="http://schemas.openxmlformats.org/officeDocument/2006/relationships" r:embed="rId1"/>
          <a:srcRect l="0" t="0" r="0" b="0"/>
          <a:stretch>
            <a:fillRect/>
          </a:stretch>
        </p:blipFill>
        <p:spPr>
          <a:xfrm rot="0">
            <a:off x="504825" y="1912937"/>
            <a:ext cx="3097212" cy="3005137"/>
          </a:xfrm>
          <a:prstGeom prst="rect"/>
          <a:noFill/>
          <a:ln>
            <a:noFill/>
          </a:ln>
        </p:spPr>
      </p:pic>
      <p:pic>
        <p:nvPicPr>
          <p:cNvPr id="2097254" name=""/>
          <p:cNvPicPr>
            <a:picLocks/>
          </p:cNvPicPr>
          <p:nvPr/>
        </p:nvPicPr>
        <p:blipFill>
          <a:blip xmlns:r="http://schemas.openxmlformats.org/officeDocument/2006/relationships" r:embed="rId2"/>
          <a:srcRect l="0" t="0" r="0" b="0"/>
          <a:stretch>
            <a:fillRect/>
          </a:stretch>
        </p:blipFill>
        <p:spPr>
          <a:xfrm rot="0">
            <a:off x="4427537" y="1912937"/>
            <a:ext cx="2879725" cy="2995612"/>
          </a:xfrm>
          <a:prstGeom prst="rect"/>
          <a:noFill/>
          <a:ln>
            <a:noFill/>
          </a:ln>
        </p:spPr>
      </p:pic>
      <p:sp>
        <p:nvSpPr>
          <p:cNvPr id="1051126" name=""/>
          <p:cNvSpPr txBox="1"/>
          <p:nvPr/>
        </p:nvSpPr>
        <p:spPr>
          <a:xfrm rot="0">
            <a:off x="6083300" y="4721225"/>
            <a:ext cx="522287" cy="579437"/>
          </a:xfrm>
          <a:prstGeom prst="rect"/>
          <a:noFill/>
          <a:ln>
            <a:noFill/>
          </a:ln>
        </p:spPr>
        <p:txBody>
          <a:bodyPr anchor="t" bIns="45720" lIns="91440" rIns="91440" tIns="45720" vert="horz" wrap="none">
            <a:spAutoFit/>
          </a:bodyPr>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algn="ctr" eaLnBrk="1" hangingPunct="1" latinLnBrk="1" lvl="0">
              <a:lnSpc>
                <a:spcPct val="100000"/>
              </a:lnSpc>
              <a:spcBef>
                <a:spcPct val="0"/>
              </a:spcBef>
              <a:buFontTx/>
              <a:buNone/>
            </a:pPr>
            <a:r>
              <a:rPr altLang="zh-CN" sz="3200" lang="en-US">
                <a:solidFill>
                  <a:schemeClr val="dk1"/>
                </a:solidFill>
                <a:ea typeface="宋体" pitchFamily="2" charset="-122"/>
              </a:rPr>
              <a:t>-1</a:t>
            </a:r>
          </a:p>
        </p:txBody>
      </p:sp>
      <p:sp>
        <p:nvSpPr>
          <p:cNvPr id="1051127" name=""/>
          <p:cNvSpPr txBox="1"/>
          <p:nvPr/>
        </p:nvSpPr>
        <p:spPr>
          <a:xfrm rot="0">
            <a:off x="6732587" y="4721225"/>
            <a:ext cx="522287" cy="579437"/>
          </a:xfrm>
          <a:prstGeom prst="rect"/>
          <a:noFill/>
          <a:ln>
            <a:noFill/>
          </a:ln>
        </p:spPr>
        <p:txBody>
          <a:bodyPr anchor="t" bIns="45720" lIns="91440" rIns="91440" tIns="45720" vert="horz" wrap="none">
            <a:spAutoFit/>
          </a:bodyPr>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algn="ctr" eaLnBrk="1" hangingPunct="1" latinLnBrk="1" lvl="0">
              <a:lnSpc>
                <a:spcPct val="100000"/>
              </a:lnSpc>
              <a:spcBef>
                <a:spcPct val="0"/>
              </a:spcBef>
              <a:buFontTx/>
              <a:buNone/>
            </a:pPr>
            <a:r>
              <a:rPr altLang="zh-CN" sz="3200" lang="en-US">
                <a:solidFill>
                  <a:schemeClr val="dk1"/>
                </a:solidFill>
                <a:ea typeface="宋体" pitchFamily="2" charset="-122"/>
              </a:rPr>
              <a:t>-2</a:t>
            </a:r>
          </a:p>
        </p:txBody>
      </p:sp>
      <p:sp>
        <p:nvSpPr>
          <p:cNvPr id="1051128" name=""/>
          <p:cNvSpPr/>
          <p:nvPr/>
        </p:nvSpPr>
        <p:spPr>
          <a:xfrm rot="0">
            <a:off x="3779837" y="3209925"/>
            <a:ext cx="609600" cy="304800"/>
          </a:xfrm>
          <a:prstGeom prst="rightArrow">
            <a:avLst>
              <a:gd name="adj1" fmla="val 50000"/>
              <a:gd name="adj2" fmla="val 50000"/>
            </a:avLst>
          </a:prstGeom>
          <a:solidFill>
            <a:srgbClr val="FF9933"/>
          </a:solidFill>
          <a:ln>
            <a:noFill/>
          </a:ln>
        </p:spPr>
        <p:txBody>
          <a:bodyPr anchor="ctr" bIns="45720" lIns="91440" rIns="91440" tIns="45720" vert="horz" wrap="none"/>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eaLnBrk="1" hangingPunct="1" latinLnBrk="1" lvl="0"/>
            <a:endParaRPr altLang="en-US" lang="zh-CN"/>
          </a:p>
        </p:txBody>
      </p:sp>
      <p:sp>
        <p:nvSpPr>
          <p:cNvPr id="1051129" name=""/>
          <p:cNvSpPr/>
          <p:nvPr>
            <p:ph type="body" sz="full" idx="1"/>
          </p:nvPr>
        </p:nvSpPr>
        <p:spPr>
          <a:xfrm rot="0">
            <a:off x="179387" y="1198562"/>
            <a:ext cx="8135937" cy="574675"/>
          </a:xfrm>
          <a:prstGeom prst="rect"/>
          <a:noFill/>
          <a:ln>
            <a:noFill/>
          </a:ln>
        </p:spPr>
        <p:txBody>
          <a:bodyPr anchor="t" bIns="45720" lIns="91440" rIns="91440" tIns="45720" vert="horz"/>
          <a:lstStyle>
            <a:lvl1pPr algn="l" fontAlgn="base" indent="-342900" latinLnBrk="1" marL="342900" rtl="0">
              <a:lnSpc>
                <a:spcPct val="120000"/>
              </a:lnSpc>
              <a:spcBef>
                <a:spcPct val="15000"/>
              </a:spcBef>
              <a:spcAft>
                <a:spcPct val="0"/>
              </a:spcAft>
              <a:buSzPct val="85000"/>
              <a:buFontTx/>
              <a:buChar char="•"/>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285750" latinLnBrk="1" marL="830262" rtl="0">
              <a:lnSpc>
                <a:spcPct val="100000"/>
              </a:lnSpc>
              <a:spcBef>
                <a:spcPct val="20000"/>
              </a:spcBef>
              <a:spcAft>
                <a:spcPct val="0"/>
              </a:spcAft>
              <a:buClr>
                <a:schemeClr val="dk2"/>
              </a:buClr>
              <a:buSzPct val="70000"/>
              <a:buFont typeface="Wingdings" pitchFamily="2" charset="2"/>
              <a:buChar char="n"/>
              <a:defRPr baseline="0" b="1" sz="2600" i="0" u="none">
                <a:solidFill>
                  <a:srgbClr val="003300"/>
                </a:solidFill>
                <a:latin typeface="Times New Roman" pitchFamily="18" charset="0"/>
                <a:ea typeface="华文细黑" pitchFamily="2" charset="-122"/>
                <a:sym typeface="Times New Roman" pitchFamily="18" charset="0"/>
              </a:defRPr>
            </a:lvl2pPr>
            <a:lvl3pPr algn="l" fontAlgn="base" indent="-228600" latinLnBrk="1" marL="1238250" rtl="0">
              <a:lnSpc>
                <a:spcPct val="100000"/>
              </a:lnSpc>
              <a:spcBef>
                <a:spcPct val="20000"/>
              </a:spcBef>
              <a:spcAft>
                <a:spcPct val="0"/>
              </a:spcAft>
              <a:buSzPct val="70000"/>
              <a:buFont typeface="Wingdings" pitchFamily="2" charset="2"/>
              <a:buChar char="•"/>
              <a:defRPr baseline="0" b="1" sz="2400" i="0" u="none">
                <a:solidFill>
                  <a:srgbClr val="003300"/>
                </a:solidFill>
                <a:latin typeface="Times New Roman" pitchFamily="18" charset="0"/>
                <a:ea typeface="华文细黑" pitchFamily="2" charset="-122"/>
                <a:sym typeface="Times New Roman" pitchFamily="18" charset="0"/>
              </a:defRPr>
            </a:lvl3pPr>
            <a:lvl4pPr algn="l" fontAlgn="base" indent="-228600" latinLnBrk="1" marL="1646237" rtl="0">
              <a:lnSpc>
                <a:spcPct val="100000"/>
              </a:lnSpc>
              <a:spcBef>
                <a:spcPct val="20000"/>
              </a:spcBef>
              <a:spcAft>
                <a:spcPct val="0"/>
              </a:spcAft>
              <a:buSzPct val="70000"/>
              <a:buFont typeface="Wingdings" pitchFamily="2" charset="2"/>
              <a:buChar char="n"/>
              <a:defRPr baseline="0" b="0" sz="2000" i="0" u="none">
                <a:solidFill>
                  <a:schemeClr val="dk1"/>
                </a:solidFill>
                <a:latin typeface="Times New Roman" pitchFamily="18" charset="0"/>
                <a:ea typeface="宋体" pitchFamily="2" charset="-122"/>
                <a:sym typeface="Times New Roman" pitchFamily="18" charset="0"/>
              </a:defRPr>
            </a:lvl4pPr>
            <a:lvl5pPr algn="l" fontAlgn="base" indent="-228600" latinLnBrk="1" marL="2057400" rtl="0">
              <a:lnSpc>
                <a:spcPct val="100000"/>
              </a:lnSpc>
              <a:spcBef>
                <a:spcPct val="20000"/>
              </a:spcBef>
              <a:spcAft>
                <a:spcPct val="0"/>
              </a:spcAft>
              <a:buSzPct val="100000"/>
              <a:buFontTx/>
              <a:buChar char="•"/>
              <a:defRPr baseline="0" b="0" sz="2000" i="0" u="none">
                <a:solidFill>
                  <a:schemeClr val="dk1"/>
                </a:solidFill>
                <a:latin typeface="Times New Roman" pitchFamily="18" charset="0"/>
                <a:ea typeface="宋体" pitchFamily="2" charset="-122"/>
                <a:sym typeface="Times New Roman" pitchFamily="18" charset="0"/>
              </a:defRPr>
            </a:lvl5pPr>
          </a:lstStyle>
          <a:p>
            <a:pPr eaLnBrk="1" hangingPunct="1" indent="0" latinLnBrk="1" lvl="0" marL="0">
              <a:buFontTx/>
              <a:buNone/>
            </a:pPr>
            <a:r>
              <a:rPr altLang="en-US" lang="zh-CN"/>
              <a:t>解：</a:t>
            </a:r>
            <a:r>
              <a:rPr altLang="zh-CN" lang="en-US"/>
              <a:t>1</a:t>
            </a:r>
            <a:r>
              <a:rPr altLang="en-US" lang="zh-CN"/>
              <a:t>）变换系数矩阵，增加</a:t>
            </a:r>
            <a:r>
              <a:rPr altLang="zh-CN" lang="en-US"/>
              <a:t>0</a:t>
            </a:r>
            <a:r>
              <a:rPr altLang="en-US" lang="zh-CN"/>
              <a:t>元素。</a:t>
            </a:r>
          </a:p>
        </p:txBody>
      </p:sp>
      <p:sp>
        <p:nvSpPr>
          <p:cNvPr id="1051130" name=""/>
          <p:cNvSpPr/>
          <p:nvPr/>
        </p:nvSpPr>
        <p:spPr>
          <a:xfrm rot="0">
            <a:off x="7380287" y="3213100"/>
            <a:ext cx="609600" cy="304800"/>
          </a:xfrm>
          <a:prstGeom prst="rightArrow">
            <a:avLst>
              <a:gd name="adj1" fmla="val 50000"/>
              <a:gd name="adj2" fmla="val 50000"/>
            </a:avLst>
          </a:prstGeom>
          <a:solidFill>
            <a:srgbClr val="FF9933"/>
          </a:solidFill>
          <a:ln>
            <a:noFill/>
          </a:ln>
        </p:spPr>
        <p:txBody>
          <a:bodyPr anchor="ctr" bIns="45720" lIns="91440" rIns="91440" tIns="45720" vert="horz" wrap="none"/>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eaLnBrk="1" hangingPunct="1" latinLnBrk="1" lvl="0"/>
            <a:endParaRPr altLang="en-US" lang="zh-CN"/>
          </a:p>
        </p:txBody>
      </p:sp>
    </p:spTree>
  </p:cSld>
  <p:clrMapOvr>
    <a:masterClrMapping/>
  </p:clrMapOvr>
  <p:timing>
    <p:tnLst>
      <p:par>
        <p:cTn dur="indefinite" id="1" nodeType="tmRoot">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9" presetSubtype="0">
                                  <p:stCondLst>
                                    <p:cond delay="0"/>
                                  </p:stCondLst>
                                  <p:childTnLst>
                                    <p:set>
                                      <p:cBhvr>
                                        <p:cTn dur="1" fill="hold" id="6">
                                          <p:stCondLst>
                                            <p:cond delay="0"/>
                                          </p:stCondLst>
                                        </p:cTn>
                                        <p:tgtEl>
                                          <p:spTgt spid="1051128"/>
                                        </p:tgtEl>
                                        <p:attrNameLst>
                                          <p:attrName>style.visibility</p:attrName>
                                        </p:attrNameLst>
                                      </p:cBhvr>
                                      <p:to>
                                        <p:strVal val="visible"/>
                                      </p:to>
                                    </p:set>
                                    <p:animEffect transition="in" filter="dissolve">
                                      <p:cBhvr>
                                        <p:cTn dur="500" id="7"/>
                                        <p:tgtEl>
                                          <p:spTgt spid="1051128"/>
                                        </p:tgtEl>
                                      </p:cBhvr>
                                    </p:animEffect>
                                  </p:childTnLst>
                                </p:cTn>
                              </p:par>
                            </p:childTnLst>
                          </p:cTn>
                        </p:par>
                      </p:childTnLst>
                    </p:cTn>
                  </p:par>
                  <p:par>
                    <p:cTn fill="hold" id="8">
                      <p:stCondLst>
                        <p:cond delay="indefinite"/>
                      </p:stCondLst>
                      <p:childTnLst>
                        <p:par>
                          <p:cTn fill="hold" id="9">
                            <p:stCondLst>
                              <p:cond delay="0"/>
                            </p:stCondLst>
                            <p:childTnLst>
                              <p:par>
                                <p:cTn fill="hold" id="10" nodeType="clickEffect" presetClass="entr" presetID="3" presetSubtype="10">
                                  <p:stCondLst>
                                    <p:cond delay="0"/>
                                  </p:stCondLst>
                                  <p:childTnLst>
                                    <p:set>
                                      <p:cBhvr>
                                        <p:cTn dur="1" fill="hold" id="11">
                                          <p:stCondLst>
                                            <p:cond delay="0"/>
                                          </p:stCondLst>
                                        </p:cTn>
                                        <p:tgtEl>
                                          <p:spTgt spid="2097254"/>
                                        </p:tgtEl>
                                        <p:attrNameLst>
                                          <p:attrName>style.visibility</p:attrName>
                                        </p:attrNameLst>
                                      </p:cBhvr>
                                      <p:to>
                                        <p:strVal val="visible"/>
                                      </p:to>
                                    </p:set>
                                    <p:animEffect transition="in" filter="blinds(horizontal)">
                                      <p:cBhvr>
                                        <p:cTn dur="500" id="12"/>
                                        <p:tgtEl>
                                          <p:spTgt spid="2097254"/>
                                        </p:tgtEl>
                                      </p:cBhvr>
                                    </p:animEffect>
                                  </p:childTnLst>
                                </p:cTn>
                              </p:par>
                            </p:childTnLst>
                          </p:cTn>
                        </p:par>
                      </p:childTnLst>
                    </p:cTn>
                  </p:par>
                  <p:par>
                    <p:cTn fill="hold" id="13">
                      <p:stCondLst>
                        <p:cond delay="indefinite"/>
                      </p:stCondLst>
                      <p:childTnLst>
                        <p:par>
                          <p:cTn fill="hold" id="14">
                            <p:stCondLst>
                              <p:cond delay="0"/>
                            </p:stCondLst>
                            <p:childTnLst>
                              <p:par>
                                <p:cTn fill="hold" grpId="0" id="15" nodeType="clickEffect" presetClass="entr" presetID="9" presetSubtype="0">
                                  <p:stCondLst>
                                    <p:cond delay="0"/>
                                  </p:stCondLst>
                                  <p:childTnLst>
                                    <p:set>
                                      <p:cBhvr>
                                        <p:cTn dur="1" fill="hold" id="16">
                                          <p:stCondLst>
                                            <p:cond delay="0"/>
                                          </p:stCondLst>
                                        </p:cTn>
                                        <p:tgtEl>
                                          <p:spTgt spid="1051126"/>
                                        </p:tgtEl>
                                        <p:attrNameLst>
                                          <p:attrName>style.visibility</p:attrName>
                                        </p:attrNameLst>
                                      </p:cBhvr>
                                      <p:to>
                                        <p:strVal val="visible"/>
                                      </p:to>
                                    </p:set>
                                    <p:animEffect transition="in" filter="dissolve">
                                      <p:cBhvr>
                                        <p:cTn dur="500" id="17"/>
                                        <p:tgtEl>
                                          <p:spTgt spid="1051126"/>
                                        </p:tgtEl>
                                      </p:cBhvr>
                                    </p:animEffect>
                                  </p:childTnLst>
                                </p:cTn>
                              </p:par>
                            </p:childTnLst>
                          </p:cTn>
                        </p:par>
                      </p:childTnLst>
                    </p:cTn>
                  </p:par>
                  <p:par>
                    <p:cTn fill="hold" id="18">
                      <p:stCondLst>
                        <p:cond delay="indefinite"/>
                      </p:stCondLst>
                      <p:childTnLst>
                        <p:par>
                          <p:cTn fill="hold" id="19">
                            <p:stCondLst>
                              <p:cond delay="0"/>
                            </p:stCondLst>
                            <p:childTnLst>
                              <p:par>
                                <p:cTn fill="hold" grpId="0" id="20" nodeType="clickEffect" presetClass="entr" presetID="9" presetSubtype="0">
                                  <p:stCondLst>
                                    <p:cond delay="0"/>
                                  </p:stCondLst>
                                  <p:childTnLst>
                                    <p:set>
                                      <p:cBhvr>
                                        <p:cTn dur="1" fill="hold" id="21">
                                          <p:stCondLst>
                                            <p:cond delay="0"/>
                                          </p:stCondLst>
                                        </p:cTn>
                                        <p:tgtEl>
                                          <p:spTgt spid="1051127"/>
                                        </p:tgtEl>
                                        <p:attrNameLst>
                                          <p:attrName>style.visibility</p:attrName>
                                        </p:attrNameLst>
                                      </p:cBhvr>
                                      <p:to>
                                        <p:strVal val="visible"/>
                                      </p:to>
                                    </p:set>
                                    <p:animEffect transition="in" filter="dissolve">
                                      <p:cBhvr>
                                        <p:cTn dur="500" id="22"/>
                                        <p:tgtEl>
                                          <p:spTgt spid="1051127"/>
                                        </p:tgtEl>
                                      </p:cBhvr>
                                    </p:animEffect>
                                  </p:childTnLst>
                                </p:cTn>
                              </p:par>
                            </p:childTnLst>
                          </p:cTn>
                        </p:par>
                      </p:childTnLst>
                    </p:cTn>
                  </p:par>
                  <p:par>
                    <p:cTn fill="hold" id="23">
                      <p:stCondLst>
                        <p:cond delay="indefinite"/>
                      </p:stCondLst>
                      <p:childTnLst>
                        <p:par>
                          <p:cTn fill="hold" id="24">
                            <p:stCondLst>
                              <p:cond delay="0"/>
                            </p:stCondLst>
                            <p:childTnLst>
                              <p:par>
                                <p:cTn fill="hold" grpId="0" id="25" nodeType="clickEffect" presetClass="entr" presetID="9" presetSubtype="0">
                                  <p:stCondLst>
                                    <p:cond delay="0"/>
                                  </p:stCondLst>
                                  <p:childTnLst>
                                    <p:set>
                                      <p:cBhvr>
                                        <p:cTn dur="1" fill="hold" id="26">
                                          <p:stCondLst>
                                            <p:cond delay="0"/>
                                          </p:stCondLst>
                                        </p:cTn>
                                        <p:tgtEl>
                                          <p:spTgt spid="1051130"/>
                                        </p:tgtEl>
                                        <p:attrNameLst>
                                          <p:attrName>style.visibility</p:attrName>
                                        </p:attrNameLst>
                                      </p:cBhvr>
                                      <p:to>
                                        <p:strVal val="visible"/>
                                      </p:to>
                                    </p:set>
                                    <p:animEffect transition="in" filter="dissolve">
                                      <p:cBhvr>
                                        <p:cTn dur="500" id="27"/>
                                        <p:tgtEl>
                                          <p:spTgt spid="10511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1126" grpId="0" uiExpand="0" build="whole"/>
      <p:bldP spid="1051127" grpId="0" uiExpand="0" build="whole"/>
      <p:bldP spid="1051128" grpId="0" uiExpand="0" build="whole" animBg="1"/>
      <p:bldP spid="1051130" grpId="0" uiExpand="0" build="whole" animBg="1"/>
    </p:bldLst>
  </p:timing>
</p:sld>
</file>

<file path=ppt/slides/slide93.xml><?xml version="1.0" encoding="utf-8"?>
<p:sld xmlns:a="http://schemas.openxmlformats.org/drawingml/2006/main" xmlns:r="http://schemas.openxmlformats.org/officeDocument/2006/relationships" xmlns:p="http://schemas.openxmlformats.org/presentationml/2006/main" showMasterSp="1">
  <p:cSld>
    <p:spTree>
      <p:nvGrpSpPr>
        <p:cNvPr id="267" name=""/>
        <p:cNvGrpSpPr/>
        <p:nvPr/>
      </p:nvGrpSpPr>
      <p:grpSpPr>
        <a:xfrm rot="0">
          <a:off x="0" y="0"/>
          <a:ext cx="0" cy="0"/>
          <a:chOff x="0" y="0"/>
          <a:chExt cx="0" cy="0"/>
        </a:xfrm>
      </p:grpSpPr>
      <p:sp>
        <p:nvSpPr>
          <p:cNvPr id="1051131" name="" descr="Large confetti"/>
          <p:cNvSpPr/>
          <p:nvPr>
            <p:ph type="title" sz="full" idx="0"/>
          </p:nvPr>
        </p:nvSpPr>
        <p:spPr>
          <a:xfrm rot="0">
            <a:off x="179387" y="115887"/>
            <a:ext cx="7345362" cy="7112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1" sz="3400" i="0" u="none">
                <a:solidFill>
                  <a:srgbClr val="003300"/>
                </a:solidFill>
                <a:latin typeface="Times New Roman" pitchFamily="18" charset="0"/>
                <a:ea typeface="宋体" pitchFamily="2" charset="-122"/>
                <a:sym typeface="Times New Roman" pitchFamily="18" charset="0"/>
              </a:defRPr>
            </a:lvl1pPr>
          </a:lstStyle>
          <a:p>
            <a:pPr eaLnBrk="1" hangingPunct="1" latinLnBrk="1" lvl="0"/>
            <a:r>
              <a:rPr altLang="en-US" lang="zh-CN">
                <a:effectLst>
                  <a:outerShdw algn="tl" blurRad="38100" dir="2700000" dist="38100">
                    <a:srgbClr val="C0C0C0"/>
                  </a:outerShdw>
                </a:effectLst>
              </a:rPr>
              <a:t>分配问题与匈牙利法</a:t>
            </a:r>
          </a:p>
        </p:txBody>
      </p:sp>
      <p:pic>
        <p:nvPicPr>
          <p:cNvPr id="2097255" name=""/>
          <p:cNvPicPr>
            <a:picLocks/>
          </p:cNvPicPr>
          <p:nvPr/>
        </p:nvPicPr>
        <p:blipFill>
          <a:blip xmlns:r="http://schemas.openxmlformats.org/officeDocument/2006/relationships" r:embed="rId1"/>
          <a:srcRect l="0" t="0" r="0" b="0"/>
          <a:stretch>
            <a:fillRect/>
          </a:stretch>
        </p:blipFill>
        <p:spPr>
          <a:xfrm rot="0">
            <a:off x="528637" y="1839912"/>
            <a:ext cx="3033712" cy="3101975"/>
          </a:xfrm>
          <a:prstGeom prst="rect"/>
          <a:noFill/>
          <a:ln>
            <a:noFill/>
          </a:ln>
        </p:spPr>
      </p:pic>
      <p:pic>
        <p:nvPicPr>
          <p:cNvPr id="2097256" name=""/>
          <p:cNvPicPr>
            <a:picLocks/>
          </p:cNvPicPr>
          <p:nvPr/>
        </p:nvPicPr>
        <p:blipFill>
          <a:blip xmlns:r="http://schemas.openxmlformats.org/officeDocument/2006/relationships" r:embed="rId2"/>
          <a:srcRect l="0" t="0" r="0" b="0"/>
          <a:stretch>
            <a:fillRect/>
          </a:stretch>
        </p:blipFill>
        <p:spPr>
          <a:xfrm rot="0">
            <a:off x="4713287" y="1846262"/>
            <a:ext cx="3027362" cy="3095625"/>
          </a:xfrm>
          <a:prstGeom prst="rect"/>
          <a:noFill/>
          <a:ln>
            <a:noFill/>
          </a:ln>
        </p:spPr>
      </p:pic>
      <p:sp>
        <p:nvSpPr>
          <p:cNvPr id="1051132" name=""/>
          <p:cNvSpPr/>
          <p:nvPr/>
        </p:nvSpPr>
        <p:spPr>
          <a:xfrm rot="0">
            <a:off x="5434012" y="1941512"/>
            <a:ext cx="473075" cy="407987"/>
          </a:xfrm>
          <a:prstGeom prst="rect"/>
          <a:solidFill>
            <a:srgbClr val="D36FD5"/>
          </a:solidFill>
          <a:ln>
            <a:noFill/>
          </a:ln>
        </p:spPr>
        <p:txBody>
          <a:bodyPr anchor="ctr" bIns="45720" lIns="91440" rIns="91440" tIns="45720" vert="horz" wrap="none"/>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algn="ctr" eaLnBrk="1" hangingPunct="1" latinLnBrk="1" lvl="0">
              <a:lnSpc>
                <a:spcPct val="100000"/>
              </a:lnSpc>
              <a:spcBef>
                <a:spcPct val="0"/>
              </a:spcBef>
              <a:buFontTx/>
              <a:buNone/>
            </a:pPr>
            <a:r>
              <a:rPr altLang="zh-CN" lang="en-US">
                <a:solidFill>
                  <a:srgbClr val="000066"/>
                </a:solidFill>
                <a:ea typeface="宋体" pitchFamily="2" charset="-122"/>
              </a:rPr>
              <a:t>◎</a:t>
            </a:r>
          </a:p>
        </p:txBody>
      </p:sp>
      <p:sp>
        <p:nvSpPr>
          <p:cNvPr id="1051133" name=""/>
          <p:cNvSpPr/>
          <p:nvPr/>
        </p:nvSpPr>
        <p:spPr>
          <a:xfrm rot="0">
            <a:off x="6010275" y="2590800"/>
            <a:ext cx="473075" cy="407987"/>
          </a:xfrm>
          <a:prstGeom prst="rect"/>
          <a:solidFill>
            <a:srgbClr val="CCFFCC"/>
          </a:solidFill>
          <a:ln>
            <a:noFill/>
          </a:ln>
        </p:spPr>
        <p:txBody>
          <a:bodyPr anchor="ctr" bIns="45720" lIns="91440" rIns="91440" tIns="45720" vert="horz" wrap="none"/>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algn="ctr" eaLnBrk="1" hangingPunct="1" latinLnBrk="1" lvl="0">
              <a:lnSpc>
                <a:spcPct val="100000"/>
              </a:lnSpc>
              <a:spcBef>
                <a:spcPct val="0"/>
              </a:spcBef>
              <a:buFontTx/>
              <a:buNone/>
            </a:pPr>
            <a:r>
              <a:rPr altLang="zh-CN" sz="2800" lang="en-US">
                <a:solidFill>
                  <a:srgbClr val="000066"/>
                </a:solidFill>
                <a:ea typeface="楷体_GB2312" pitchFamily="49" charset="-122"/>
              </a:rPr>
              <a:t>Ø</a:t>
            </a:r>
          </a:p>
        </p:txBody>
      </p:sp>
      <p:sp>
        <p:nvSpPr>
          <p:cNvPr id="1051134" name=""/>
          <p:cNvSpPr/>
          <p:nvPr/>
        </p:nvSpPr>
        <p:spPr>
          <a:xfrm rot="0">
            <a:off x="7089775" y="2590800"/>
            <a:ext cx="473075" cy="407987"/>
          </a:xfrm>
          <a:prstGeom prst="rect"/>
          <a:solidFill>
            <a:srgbClr val="D36FD5"/>
          </a:solidFill>
          <a:ln>
            <a:noFill/>
          </a:ln>
        </p:spPr>
        <p:txBody>
          <a:bodyPr anchor="ctr" bIns="45720" lIns="91440" rIns="91440" tIns="45720" vert="horz" wrap="none"/>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algn="ctr" eaLnBrk="1" hangingPunct="1" latinLnBrk="1" lvl="0">
              <a:lnSpc>
                <a:spcPct val="100000"/>
              </a:lnSpc>
              <a:spcBef>
                <a:spcPct val="0"/>
              </a:spcBef>
              <a:buFontTx/>
              <a:buNone/>
            </a:pPr>
            <a:r>
              <a:rPr altLang="zh-CN" lang="en-US">
                <a:solidFill>
                  <a:srgbClr val="000066"/>
                </a:solidFill>
                <a:ea typeface="宋体" pitchFamily="2" charset="-122"/>
              </a:rPr>
              <a:t>◎</a:t>
            </a:r>
          </a:p>
        </p:txBody>
      </p:sp>
      <p:sp>
        <p:nvSpPr>
          <p:cNvPr id="1051135" name=""/>
          <p:cNvSpPr/>
          <p:nvPr/>
        </p:nvSpPr>
        <p:spPr>
          <a:xfrm rot="0">
            <a:off x="6010275" y="3167062"/>
            <a:ext cx="473075" cy="407987"/>
          </a:xfrm>
          <a:prstGeom prst="rect"/>
          <a:solidFill>
            <a:srgbClr val="D36FD5"/>
          </a:solidFill>
          <a:ln>
            <a:noFill/>
          </a:ln>
        </p:spPr>
        <p:txBody>
          <a:bodyPr anchor="ctr" bIns="45720" lIns="91440" rIns="91440" tIns="45720" vert="horz" wrap="none"/>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algn="ctr" eaLnBrk="1" hangingPunct="1" latinLnBrk="1" lvl="0">
              <a:lnSpc>
                <a:spcPct val="100000"/>
              </a:lnSpc>
              <a:spcBef>
                <a:spcPct val="0"/>
              </a:spcBef>
              <a:buFontTx/>
              <a:buNone/>
            </a:pPr>
            <a:r>
              <a:rPr altLang="zh-CN" lang="en-US">
                <a:solidFill>
                  <a:srgbClr val="000066"/>
                </a:solidFill>
                <a:ea typeface="宋体" pitchFamily="2" charset="-122"/>
              </a:rPr>
              <a:t>◎</a:t>
            </a:r>
          </a:p>
        </p:txBody>
      </p:sp>
      <p:sp>
        <p:nvSpPr>
          <p:cNvPr id="1051136" name=""/>
          <p:cNvSpPr/>
          <p:nvPr/>
        </p:nvSpPr>
        <p:spPr>
          <a:xfrm rot="0">
            <a:off x="4897437" y="4365625"/>
            <a:ext cx="473075" cy="407987"/>
          </a:xfrm>
          <a:prstGeom prst="rect"/>
          <a:solidFill>
            <a:srgbClr val="D36FD5"/>
          </a:solidFill>
          <a:ln>
            <a:noFill/>
          </a:ln>
        </p:spPr>
        <p:txBody>
          <a:bodyPr anchor="ctr" bIns="45720" lIns="91440" rIns="91440" tIns="45720" vert="horz" wrap="none"/>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algn="ctr" eaLnBrk="1" hangingPunct="1" latinLnBrk="1" lvl="0">
              <a:lnSpc>
                <a:spcPct val="100000"/>
              </a:lnSpc>
              <a:spcBef>
                <a:spcPct val="0"/>
              </a:spcBef>
              <a:buFontTx/>
              <a:buNone/>
            </a:pPr>
            <a:r>
              <a:rPr altLang="zh-CN" lang="en-US">
                <a:solidFill>
                  <a:srgbClr val="000066"/>
                </a:solidFill>
                <a:ea typeface="宋体" pitchFamily="2" charset="-122"/>
              </a:rPr>
              <a:t>◎</a:t>
            </a:r>
          </a:p>
        </p:txBody>
      </p:sp>
      <p:sp>
        <p:nvSpPr>
          <p:cNvPr id="1051137" name=""/>
          <p:cNvSpPr/>
          <p:nvPr/>
        </p:nvSpPr>
        <p:spPr>
          <a:xfrm rot="0">
            <a:off x="5434012" y="3790950"/>
            <a:ext cx="473075" cy="407987"/>
          </a:xfrm>
          <a:prstGeom prst="rect"/>
          <a:solidFill>
            <a:srgbClr val="CCFFCC"/>
          </a:solidFill>
          <a:ln>
            <a:noFill/>
          </a:ln>
        </p:spPr>
        <p:txBody>
          <a:bodyPr anchor="ctr" bIns="45720" lIns="91440" rIns="91440" tIns="45720" vert="horz" wrap="none"/>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algn="ctr" eaLnBrk="1" hangingPunct="1" latinLnBrk="1" lvl="0">
              <a:lnSpc>
                <a:spcPct val="100000"/>
              </a:lnSpc>
              <a:spcBef>
                <a:spcPct val="0"/>
              </a:spcBef>
              <a:buFontTx/>
              <a:buNone/>
            </a:pPr>
            <a:r>
              <a:rPr altLang="zh-CN" sz="2800" lang="en-US">
                <a:solidFill>
                  <a:srgbClr val="000066"/>
                </a:solidFill>
                <a:ea typeface="楷体_GB2312" pitchFamily="49" charset="-122"/>
              </a:rPr>
              <a:t>Ø</a:t>
            </a:r>
          </a:p>
        </p:txBody>
      </p:sp>
      <p:sp>
        <p:nvSpPr>
          <p:cNvPr id="1051138" name=""/>
          <p:cNvSpPr/>
          <p:nvPr/>
        </p:nvSpPr>
        <p:spPr>
          <a:xfrm rot="0">
            <a:off x="6586537" y="4391025"/>
            <a:ext cx="473075" cy="407987"/>
          </a:xfrm>
          <a:prstGeom prst="rect"/>
          <a:solidFill>
            <a:srgbClr val="CCFFCC"/>
          </a:solidFill>
          <a:ln>
            <a:noFill/>
          </a:ln>
        </p:spPr>
        <p:txBody>
          <a:bodyPr anchor="ctr" bIns="45720" lIns="91440" rIns="91440" tIns="45720" vert="horz" wrap="none"/>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algn="ctr" eaLnBrk="1" hangingPunct="1" latinLnBrk="1" lvl="0">
              <a:lnSpc>
                <a:spcPct val="100000"/>
              </a:lnSpc>
              <a:spcBef>
                <a:spcPct val="0"/>
              </a:spcBef>
              <a:buFontTx/>
              <a:buNone/>
            </a:pPr>
            <a:r>
              <a:rPr altLang="zh-CN" sz="2800" lang="en-US">
                <a:solidFill>
                  <a:srgbClr val="000066"/>
                </a:solidFill>
                <a:ea typeface="楷体_GB2312" pitchFamily="49" charset="-122"/>
              </a:rPr>
              <a:t>Ø</a:t>
            </a:r>
          </a:p>
        </p:txBody>
      </p:sp>
      <p:sp>
        <p:nvSpPr>
          <p:cNvPr id="1051139" name=""/>
          <p:cNvSpPr/>
          <p:nvPr/>
        </p:nvSpPr>
        <p:spPr>
          <a:xfrm rot="0">
            <a:off x="3851275" y="3214687"/>
            <a:ext cx="609600" cy="304800"/>
          </a:xfrm>
          <a:prstGeom prst="rightArrow">
            <a:avLst>
              <a:gd name="adj1" fmla="val 50000"/>
              <a:gd name="adj2" fmla="val 50000"/>
            </a:avLst>
          </a:prstGeom>
          <a:solidFill>
            <a:srgbClr val="FF9933"/>
          </a:solidFill>
          <a:ln>
            <a:noFill/>
          </a:ln>
        </p:spPr>
        <p:txBody>
          <a:bodyPr anchor="ctr" bIns="45720" lIns="91440" rIns="91440" tIns="45720" vert="horz" wrap="none"/>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eaLnBrk="1" hangingPunct="1" latinLnBrk="1" lvl="0"/>
            <a:endParaRPr altLang="en-US" lang="zh-CN"/>
          </a:p>
        </p:txBody>
      </p:sp>
      <p:sp>
        <p:nvSpPr>
          <p:cNvPr id="1051140" name=""/>
          <p:cNvSpPr/>
          <p:nvPr/>
        </p:nvSpPr>
        <p:spPr>
          <a:xfrm rot="0">
            <a:off x="276225" y="1169987"/>
            <a:ext cx="3917950" cy="530225"/>
          </a:xfrm>
          <a:prstGeom prst="rect"/>
          <a:noFill/>
          <a:ln>
            <a:noFill/>
          </a:ln>
        </p:spPr>
        <p:txBody>
          <a:bodyPr anchor="t" bIns="45720" lIns="91440" rIns="91440" tIns="45720" vert="horz" wrap="none">
            <a:spAutoFit/>
          </a:bodyPr>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eaLnBrk="1" hangingPunct="1" latinLnBrk="1" lvl="0">
              <a:spcBef>
                <a:spcPct val="20000"/>
              </a:spcBef>
            </a:pPr>
            <a:r>
              <a:rPr altLang="zh-CN" lang="en-US">
                <a:solidFill>
                  <a:schemeClr val="dk1"/>
                </a:solidFill>
              </a:rPr>
              <a:t>2</a:t>
            </a:r>
            <a:r>
              <a:rPr altLang="en-US" lang="zh-CN">
                <a:solidFill>
                  <a:schemeClr val="dk1"/>
                </a:solidFill>
              </a:rPr>
              <a:t>）试指派（找独立</a:t>
            </a:r>
            <a:r>
              <a:rPr altLang="zh-CN" lang="en-US">
                <a:solidFill>
                  <a:schemeClr val="dk1"/>
                </a:solidFill>
              </a:rPr>
              <a:t>0</a:t>
            </a:r>
            <a:r>
              <a:rPr altLang="en-US" lang="zh-CN">
                <a:solidFill>
                  <a:schemeClr val="dk1"/>
                </a:solidFill>
              </a:rPr>
              <a:t>元素） </a:t>
            </a:r>
          </a:p>
        </p:txBody>
      </p:sp>
      <p:sp>
        <p:nvSpPr>
          <p:cNvPr id="1051141" name=""/>
          <p:cNvSpPr txBox="1"/>
          <p:nvPr/>
        </p:nvSpPr>
        <p:spPr>
          <a:xfrm rot="0">
            <a:off x="323850" y="5084762"/>
            <a:ext cx="7272337" cy="530225"/>
          </a:xfrm>
          <a:prstGeom prst="rect"/>
          <a:noFill/>
          <a:ln>
            <a:noFill/>
          </a:ln>
        </p:spPr>
        <p:txBody>
          <a:bodyPr anchor="t" bIns="45720" lIns="91440" rIns="91440" tIns="45720" vert="horz">
            <a:spAutoFit/>
          </a:bodyPr>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eaLnBrk="1" hangingPunct="1" latinLnBrk="1" lvl="0"/>
            <a:r>
              <a:rPr altLang="en-US" lang="zh-CN"/>
              <a:t>独立</a:t>
            </a:r>
            <a:r>
              <a:rPr altLang="zh-CN" lang="en-US"/>
              <a:t>0</a:t>
            </a:r>
            <a:r>
              <a:rPr altLang="en-US" lang="zh-CN"/>
              <a:t>元素的个数</a:t>
            </a:r>
            <a:r>
              <a:rPr altLang="zh-CN" lang="en-US"/>
              <a:t>l</a:t>
            </a:r>
            <a:r>
              <a:rPr altLang="en-US" lang="zh-CN"/>
              <a:t>＝</a:t>
            </a:r>
            <a:r>
              <a:rPr altLang="zh-CN" lang="en-US"/>
              <a:t>4&lt;5</a:t>
            </a:r>
            <a:r>
              <a:rPr altLang="en-US" lang="zh-CN"/>
              <a:t>，故画直线调整矩阵。</a:t>
            </a:r>
          </a:p>
        </p:txBody>
      </p:sp>
    </p:spTree>
  </p:cSld>
  <p:clrMapOvr>
    <a:masterClrMapping/>
  </p:clrMapOvr>
  <p:timing>
    <p:tnLst>
      <p:par>
        <p:cTn dur="indefinite" id="1" nodeType="tmRoot">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2" presetSubtype="8">
                                  <p:stCondLst>
                                    <p:cond delay="0"/>
                                  </p:stCondLst>
                                  <p:childTnLst>
                                    <p:set>
                                      <p:cBhvr>
                                        <p:cTn dur="1" fill="hold" id="6">
                                          <p:stCondLst>
                                            <p:cond delay="0"/>
                                          </p:stCondLst>
                                        </p:cTn>
                                        <p:tgtEl>
                                          <p:spTgt spid="1051140"/>
                                        </p:tgtEl>
                                        <p:attrNameLst>
                                          <p:attrName>style.visibility</p:attrName>
                                        </p:attrNameLst>
                                      </p:cBhvr>
                                      <p:to>
                                        <p:strVal val="visible"/>
                                      </p:to>
                                    </p:set>
                                    <p:animEffect transition="in" filter="wipe(left)">
                                      <p:cBhvr>
                                        <p:cTn dur="500" id="7"/>
                                        <p:tgtEl>
                                          <p:spTgt spid="1051140"/>
                                        </p:tgtEl>
                                      </p:cBhvr>
                                    </p:animEffect>
                                  </p:childTnLst>
                                </p:cTn>
                              </p:par>
                            </p:childTnLst>
                          </p:cTn>
                        </p:par>
                      </p:childTnLst>
                    </p:cTn>
                  </p:par>
                  <p:par>
                    <p:cTn fill="hold" id="8">
                      <p:stCondLst>
                        <p:cond delay="indefinite"/>
                      </p:stCondLst>
                      <p:childTnLst>
                        <p:par>
                          <p:cTn fill="hold" id="9">
                            <p:stCondLst>
                              <p:cond delay="0"/>
                            </p:stCondLst>
                            <p:childTnLst>
                              <p:par>
                                <p:cTn fill="hold" grpId="0" id="10" nodeType="clickEffect" presetClass="entr" presetID="9" presetSubtype="0">
                                  <p:stCondLst>
                                    <p:cond delay="0"/>
                                  </p:stCondLst>
                                  <p:childTnLst>
                                    <p:set>
                                      <p:cBhvr>
                                        <p:cTn dur="1" fill="hold" id="11">
                                          <p:stCondLst>
                                            <p:cond delay="0"/>
                                          </p:stCondLst>
                                        </p:cTn>
                                        <p:tgtEl>
                                          <p:spTgt spid="1051139"/>
                                        </p:tgtEl>
                                        <p:attrNameLst>
                                          <p:attrName>style.visibility</p:attrName>
                                        </p:attrNameLst>
                                      </p:cBhvr>
                                      <p:to>
                                        <p:strVal val="visible"/>
                                      </p:to>
                                    </p:set>
                                    <p:animEffect transition="in" filter="dissolve">
                                      <p:cBhvr>
                                        <p:cTn dur="500" id="12"/>
                                        <p:tgtEl>
                                          <p:spTgt spid="1051139"/>
                                        </p:tgtEl>
                                      </p:cBhvr>
                                    </p:animEffect>
                                  </p:childTnLst>
                                </p:cTn>
                              </p:par>
                            </p:childTnLst>
                          </p:cTn>
                        </p:par>
                      </p:childTnLst>
                    </p:cTn>
                  </p:par>
                  <p:par>
                    <p:cTn fill="hold" id="13">
                      <p:stCondLst>
                        <p:cond delay="indefinite"/>
                      </p:stCondLst>
                      <p:childTnLst>
                        <p:par>
                          <p:cTn fill="hold" id="14">
                            <p:stCondLst>
                              <p:cond delay="0"/>
                            </p:stCondLst>
                            <p:childTnLst>
                              <p:par>
                                <p:cTn fill="hold" id="15" nodeType="clickEffect" presetClass="entr" presetID="3" presetSubtype="10">
                                  <p:stCondLst>
                                    <p:cond delay="0"/>
                                  </p:stCondLst>
                                  <p:childTnLst>
                                    <p:set>
                                      <p:cBhvr>
                                        <p:cTn dur="1" fill="hold" id="16">
                                          <p:stCondLst>
                                            <p:cond delay="0"/>
                                          </p:stCondLst>
                                        </p:cTn>
                                        <p:tgtEl>
                                          <p:spTgt spid="2097256"/>
                                        </p:tgtEl>
                                        <p:attrNameLst>
                                          <p:attrName>style.visibility</p:attrName>
                                        </p:attrNameLst>
                                      </p:cBhvr>
                                      <p:to>
                                        <p:strVal val="visible"/>
                                      </p:to>
                                    </p:set>
                                    <p:animEffect transition="in" filter="blinds(horizontal)">
                                      <p:cBhvr>
                                        <p:cTn dur="500" id="17"/>
                                        <p:tgtEl>
                                          <p:spTgt spid="2097256"/>
                                        </p:tgtEl>
                                      </p:cBhvr>
                                    </p:animEffect>
                                  </p:childTnLst>
                                </p:cTn>
                              </p:par>
                            </p:childTnLst>
                          </p:cTn>
                        </p:par>
                      </p:childTnLst>
                    </p:cTn>
                  </p:par>
                  <p:par>
                    <p:cTn fill="hold" id="18">
                      <p:stCondLst>
                        <p:cond delay="indefinite"/>
                      </p:stCondLst>
                      <p:childTnLst>
                        <p:par>
                          <p:cTn fill="hold" id="19">
                            <p:stCondLst>
                              <p:cond delay="0"/>
                            </p:stCondLst>
                            <p:childTnLst>
                              <p:par>
                                <p:cTn fill="hold" id="20" nodeType="clickEffect" presetClass="entr" presetID="9" presetSubtype="0">
                                  <p:stCondLst>
                                    <p:cond delay="0"/>
                                  </p:stCondLst>
                                  <p:childTnLst>
                                    <p:set>
                                      <p:cBhvr>
                                        <p:cTn dur="1" fill="hold" id="21">
                                          <p:stCondLst>
                                            <p:cond delay="0"/>
                                          </p:stCondLst>
                                        </p:cTn>
                                        <p:tgtEl>
                                          <p:spTgt spid="1051132"/>
                                        </p:tgtEl>
                                        <p:attrNameLst>
                                          <p:attrName>style.visibility</p:attrName>
                                        </p:attrNameLst>
                                      </p:cBhvr>
                                      <p:to>
                                        <p:strVal val="visible"/>
                                      </p:to>
                                    </p:set>
                                    <p:animEffect transition="in" filter="dissolve">
                                      <p:cBhvr>
                                        <p:cTn dur="500" id="22"/>
                                        <p:tgtEl>
                                          <p:spTgt spid="1051132"/>
                                        </p:tgtEl>
                                      </p:cBhvr>
                                    </p:animEffect>
                                  </p:childTnLst>
                                </p:cTn>
                              </p:par>
                            </p:childTnLst>
                          </p:cTn>
                        </p:par>
                      </p:childTnLst>
                    </p:cTn>
                  </p:par>
                  <p:par>
                    <p:cTn fill="hold" id="23">
                      <p:stCondLst>
                        <p:cond delay="indefinite"/>
                      </p:stCondLst>
                      <p:childTnLst>
                        <p:par>
                          <p:cTn fill="hold" id="24">
                            <p:stCondLst>
                              <p:cond delay="0"/>
                            </p:stCondLst>
                            <p:childTnLst>
                              <p:par>
                                <p:cTn fill="hold" id="25" nodeType="clickEffect" presetClass="entr" presetID="9" presetSubtype="0">
                                  <p:stCondLst>
                                    <p:cond delay="0"/>
                                  </p:stCondLst>
                                  <p:childTnLst>
                                    <p:set>
                                      <p:cBhvr>
                                        <p:cTn dur="1" fill="hold" id="26">
                                          <p:stCondLst>
                                            <p:cond delay="0"/>
                                          </p:stCondLst>
                                        </p:cTn>
                                        <p:tgtEl>
                                          <p:spTgt spid="1051137"/>
                                        </p:tgtEl>
                                        <p:attrNameLst>
                                          <p:attrName>style.visibility</p:attrName>
                                        </p:attrNameLst>
                                      </p:cBhvr>
                                      <p:to>
                                        <p:strVal val="visible"/>
                                      </p:to>
                                    </p:set>
                                    <p:animEffect transition="in" filter="dissolve">
                                      <p:cBhvr>
                                        <p:cTn dur="500" id="27"/>
                                        <p:tgtEl>
                                          <p:spTgt spid="1051137"/>
                                        </p:tgtEl>
                                      </p:cBhvr>
                                    </p:animEffect>
                                  </p:childTnLst>
                                </p:cTn>
                              </p:par>
                            </p:childTnLst>
                          </p:cTn>
                        </p:par>
                      </p:childTnLst>
                    </p:cTn>
                  </p:par>
                  <p:par>
                    <p:cTn fill="hold" id="28">
                      <p:stCondLst>
                        <p:cond delay="indefinite"/>
                      </p:stCondLst>
                      <p:childTnLst>
                        <p:par>
                          <p:cTn fill="hold" id="29">
                            <p:stCondLst>
                              <p:cond delay="0"/>
                            </p:stCondLst>
                            <p:childTnLst>
                              <p:par>
                                <p:cTn fill="hold" grpId="0" id="30" nodeType="clickEffect" presetClass="entr" presetID="9" presetSubtype="0">
                                  <p:stCondLst>
                                    <p:cond delay="0"/>
                                  </p:stCondLst>
                                  <p:childTnLst>
                                    <p:set>
                                      <p:cBhvr>
                                        <p:cTn dur="1" fill="hold" id="31">
                                          <p:stCondLst>
                                            <p:cond delay="0"/>
                                          </p:stCondLst>
                                        </p:cTn>
                                        <p:tgtEl>
                                          <p:spTgt spid="1051135"/>
                                        </p:tgtEl>
                                        <p:attrNameLst>
                                          <p:attrName>style.visibility</p:attrName>
                                        </p:attrNameLst>
                                      </p:cBhvr>
                                      <p:to>
                                        <p:strVal val="visible"/>
                                      </p:to>
                                    </p:set>
                                    <p:animEffect transition="in" filter="dissolve">
                                      <p:cBhvr>
                                        <p:cTn dur="500" id="32"/>
                                        <p:tgtEl>
                                          <p:spTgt spid="1051135"/>
                                        </p:tgtEl>
                                      </p:cBhvr>
                                    </p:animEffect>
                                  </p:childTnLst>
                                </p:cTn>
                              </p:par>
                            </p:childTnLst>
                          </p:cTn>
                        </p:par>
                      </p:childTnLst>
                    </p:cTn>
                  </p:par>
                  <p:par>
                    <p:cTn fill="hold" id="33">
                      <p:stCondLst>
                        <p:cond delay="indefinite"/>
                      </p:stCondLst>
                      <p:childTnLst>
                        <p:par>
                          <p:cTn fill="hold" id="34">
                            <p:stCondLst>
                              <p:cond delay="0"/>
                            </p:stCondLst>
                            <p:childTnLst>
                              <p:par>
                                <p:cTn fill="hold" grpId="0" id="35" nodeType="clickEffect" presetClass="entr" presetID="9" presetSubtype="0">
                                  <p:stCondLst>
                                    <p:cond delay="0"/>
                                  </p:stCondLst>
                                  <p:childTnLst>
                                    <p:set>
                                      <p:cBhvr>
                                        <p:cTn dur="1" fill="hold" id="36">
                                          <p:stCondLst>
                                            <p:cond delay="0"/>
                                          </p:stCondLst>
                                        </p:cTn>
                                        <p:tgtEl>
                                          <p:spTgt spid="1051133"/>
                                        </p:tgtEl>
                                        <p:attrNameLst>
                                          <p:attrName>style.visibility</p:attrName>
                                        </p:attrNameLst>
                                      </p:cBhvr>
                                      <p:to>
                                        <p:strVal val="visible"/>
                                      </p:to>
                                    </p:set>
                                    <p:animEffect transition="in" filter="dissolve">
                                      <p:cBhvr>
                                        <p:cTn dur="500" id="37"/>
                                        <p:tgtEl>
                                          <p:spTgt spid="1051133"/>
                                        </p:tgtEl>
                                      </p:cBhvr>
                                    </p:animEffect>
                                  </p:childTnLst>
                                </p:cTn>
                              </p:par>
                            </p:childTnLst>
                          </p:cTn>
                        </p:par>
                      </p:childTnLst>
                    </p:cTn>
                  </p:par>
                  <p:par>
                    <p:cTn fill="hold" id="38">
                      <p:stCondLst>
                        <p:cond delay="indefinite"/>
                      </p:stCondLst>
                      <p:childTnLst>
                        <p:par>
                          <p:cTn fill="hold" id="39">
                            <p:stCondLst>
                              <p:cond delay="0"/>
                            </p:stCondLst>
                            <p:childTnLst>
                              <p:par>
                                <p:cTn fill="hold" grpId="0" id="40" nodeType="clickEffect" presetClass="entr" presetID="9" presetSubtype="0">
                                  <p:stCondLst>
                                    <p:cond delay="0"/>
                                  </p:stCondLst>
                                  <p:childTnLst>
                                    <p:set>
                                      <p:cBhvr>
                                        <p:cTn dur="1" fill="hold" id="41">
                                          <p:stCondLst>
                                            <p:cond delay="0"/>
                                          </p:stCondLst>
                                        </p:cTn>
                                        <p:tgtEl>
                                          <p:spTgt spid="1051134"/>
                                        </p:tgtEl>
                                        <p:attrNameLst>
                                          <p:attrName>style.visibility</p:attrName>
                                        </p:attrNameLst>
                                      </p:cBhvr>
                                      <p:to>
                                        <p:strVal val="visible"/>
                                      </p:to>
                                    </p:set>
                                    <p:animEffect transition="in" filter="dissolve">
                                      <p:cBhvr>
                                        <p:cTn dur="500" id="42"/>
                                        <p:tgtEl>
                                          <p:spTgt spid="1051134"/>
                                        </p:tgtEl>
                                      </p:cBhvr>
                                    </p:animEffect>
                                  </p:childTnLst>
                                </p:cTn>
                              </p:par>
                            </p:childTnLst>
                          </p:cTn>
                        </p:par>
                      </p:childTnLst>
                    </p:cTn>
                  </p:par>
                  <p:par>
                    <p:cTn fill="hold" id="43">
                      <p:stCondLst>
                        <p:cond delay="indefinite"/>
                      </p:stCondLst>
                      <p:childTnLst>
                        <p:par>
                          <p:cTn fill="hold" id="44">
                            <p:stCondLst>
                              <p:cond delay="0"/>
                            </p:stCondLst>
                            <p:childTnLst>
                              <p:par>
                                <p:cTn fill="hold" id="45" nodeType="clickEffect" presetClass="entr" presetID="9" presetSubtype="0">
                                  <p:stCondLst>
                                    <p:cond delay="0"/>
                                  </p:stCondLst>
                                  <p:childTnLst>
                                    <p:set>
                                      <p:cBhvr>
                                        <p:cTn dur="1" fill="hold" id="46">
                                          <p:stCondLst>
                                            <p:cond delay="0"/>
                                          </p:stCondLst>
                                        </p:cTn>
                                        <p:tgtEl>
                                          <p:spTgt spid="1051136"/>
                                        </p:tgtEl>
                                        <p:attrNameLst>
                                          <p:attrName>style.visibility</p:attrName>
                                        </p:attrNameLst>
                                      </p:cBhvr>
                                      <p:to>
                                        <p:strVal val="visible"/>
                                      </p:to>
                                    </p:set>
                                    <p:animEffect transition="in" filter="dissolve">
                                      <p:cBhvr>
                                        <p:cTn dur="500" id="47"/>
                                        <p:tgtEl>
                                          <p:spTgt spid="1051136"/>
                                        </p:tgtEl>
                                      </p:cBhvr>
                                    </p:animEffect>
                                  </p:childTnLst>
                                </p:cTn>
                              </p:par>
                            </p:childTnLst>
                          </p:cTn>
                        </p:par>
                      </p:childTnLst>
                    </p:cTn>
                  </p:par>
                  <p:par>
                    <p:cTn fill="hold" id="48">
                      <p:stCondLst>
                        <p:cond delay="indefinite"/>
                      </p:stCondLst>
                      <p:childTnLst>
                        <p:par>
                          <p:cTn fill="hold" id="49">
                            <p:stCondLst>
                              <p:cond delay="0"/>
                            </p:stCondLst>
                            <p:childTnLst>
                              <p:par>
                                <p:cTn fill="hold" id="50" nodeType="clickEffect" presetClass="entr" presetID="9" presetSubtype="0">
                                  <p:stCondLst>
                                    <p:cond delay="0"/>
                                  </p:stCondLst>
                                  <p:childTnLst>
                                    <p:set>
                                      <p:cBhvr>
                                        <p:cTn dur="1" fill="hold" id="51">
                                          <p:stCondLst>
                                            <p:cond delay="0"/>
                                          </p:stCondLst>
                                        </p:cTn>
                                        <p:tgtEl>
                                          <p:spTgt spid="1051138"/>
                                        </p:tgtEl>
                                        <p:attrNameLst>
                                          <p:attrName>style.visibility</p:attrName>
                                        </p:attrNameLst>
                                      </p:cBhvr>
                                      <p:to>
                                        <p:strVal val="visible"/>
                                      </p:to>
                                    </p:set>
                                    <p:animEffect transition="in" filter="dissolve">
                                      <p:cBhvr>
                                        <p:cTn dur="500" id="52"/>
                                        <p:tgtEl>
                                          <p:spTgt spid="1051138"/>
                                        </p:tgtEl>
                                      </p:cBhvr>
                                    </p:animEffect>
                                  </p:childTnLst>
                                </p:cTn>
                              </p:par>
                            </p:childTnLst>
                          </p:cTn>
                        </p:par>
                      </p:childTnLst>
                    </p:cTn>
                  </p:par>
                  <p:par>
                    <p:cTn fill="hold" id="53">
                      <p:stCondLst>
                        <p:cond delay="indefinite"/>
                      </p:stCondLst>
                      <p:childTnLst>
                        <p:par>
                          <p:cTn fill="hold" id="54">
                            <p:stCondLst>
                              <p:cond delay="0"/>
                            </p:stCondLst>
                            <p:childTnLst>
                              <p:par>
                                <p:cTn fill="hold" grpId="0" id="55" nodeType="clickEffect" presetClass="entr" presetID="3" presetSubtype="10">
                                  <p:stCondLst>
                                    <p:cond delay="0"/>
                                  </p:stCondLst>
                                  <p:childTnLst>
                                    <p:set>
                                      <p:cBhvr>
                                        <p:cTn dur="1" fill="hold" id="56">
                                          <p:stCondLst>
                                            <p:cond delay="0"/>
                                          </p:stCondLst>
                                        </p:cTn>
                                        <p:tgtEl>
                                          <p:spTgt spid="1051141"/>
                                        </p:tgtEl>
                                        <p:attrNameLst>
                                          <p:attrName>style.visibility</p:attrName>
                                        </p:attrNameLst>
                                      </p:cBhvr>
                                      <p:to>
                                        <p:strVal val="visible"/>
                                      </p:to>
                                    </p:set>
                                    <p:animEffect transition="in" filter="blinds(horizontal)">
                                      <p:cBhvr>
                                        <p:cTn dur="500" id="57"/>
                                        <p:tgtEl>
                                          <p:spTgt spid="10511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1133" grpId="0" uiExpand="0" build="whole" animBg="1"/>
      <p:bldP spid="1051134" grpId="0" uiExpand="0" build="whole" animBg="1"/>
      <p:bldP spid="1051135" grpId="0" uiExpand="0" build="whole" animBg="1"/>
      <p:bldP spid="1051139" grpId="0" uiExpand="0" build="whole" animBg="1"/>
      <p:bldP spid="1051140" grpId="0" uiExpand="0" build="whole"/>
      <p:bldP spid="1051141" grpId="0" uiExpand="0" build="whole"/>
    </p:bldLst>
  </p:timing>
</p:sld>
</file>

<file path=ppt/slides/slide94.xml><?xml version="1.0" encoding="utf-8"?>
<p:sld xmlns:a="http://schemas.openxmlformats.org/drawingml/2006/main" xmlns:r="http://schemas.openxmlformats.org/officeDocument/2006/relationships" xmlns:p="http://schemas.openxmlformats.org/presentationml/2006/main" showMasterSp="1">
  <p:cSld>
    <p:spTree>
      <p:nvGrpSpPr>
        <p:cNvPr id="268" name=""/>
        <p:cNvGrpSpPr/>
        <p:nvPr/>
      </p:nvGrpSpPr>
      <p:grpSpPr>
        <a:xfrm rot="0">
          <a:off x="0" y="0"/>
          <a:ext cx="0" cy="0"/>
          <a:chOff x="0" y="0"/>
          <a:chExt cx="0" cy="0"/>
        </a:xfrm>
      </p:grpSpPr>
      <p:sp>
        <p:nvSpPr>
          <p:cNvPr id="1051142" name="" descr="Large confetti"/>
          <p:cNvSpPr/>
          <p:nvPr>
            <p:ph type="title" sz="full" idx="0"/>
          </p:nvPr>
        </p:nvSpPr>
        <p:spPr>
          <a:xfrm rot="0">
            <a:off x="179387" y="115887"/>
            <a:ext cx="7345362" cy="7112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1" sz="3400" i="0" u="none">
                <a:solidFill>
                  <a:srgbClr val="003300"/>
                </a:solidFill>
                <a:latin typeface="Times New Roman" pitchFamily="18" charset="0"/>
                <a:ea typeface="宋体" pitchFamily="2" charset="-122"/>
                <a:sym typeface="Times New Roman" pitchFamily="18" charset="0"/>
              </a:defRPr>
            </a:lvl1pPr>
          </a:lstStyle>
          <a:p>
            <a:pPr eaLnBrk="1" hangingPunct="1" latinLnBrk="1" lvl="0"/>
            <a:r>
              <a:rPr altLang="en-US" lang="zh-CN">
                <a:effectLst>
                  <a:outerShdw algn="tl" blurRad="38100" dir="2700000" dist="38100">
                    <a:srgbClr val="C0C0C0"/>
                  </a:outerShdw>
                </a:effectLst>
              </a:rPr>
              <a:t>分配问题与匈牙利法</a:t>
            </a:r>
          </a:p>
        </p:txBody>
      </p:sp>
      <p:grpSp>
        <p:nvGrpSpPr>
          <p:cNvPr id="269" name=""/>
          <p:cNvGrpSpPr/>
          <p:nvPr/>
        </p:nvGrpSpPr>
        <p:grpSpPr>
          <a:xfrm rot="0">
            <a:off x="1065212" y="1252537"/>
            <a:ext cx="3949700" cy="4038600"/>
            <a:chOff x="384" y="864"/>
            <a:chExt cx="2488" cy="2544"/>
          </a:xfrm>
        </p:grpSpPr>
        <p:pic>
          <p:nvPicPr>
            <p:cNvPr id="2097257" name=""/>
            <p:cNvPicPr>
              <a:picLocks/>
            </p:cNvPicPr>
            <p:nvPr/>
          </p:nvPicPr>
          <p:blipFill>
            <a:blip xmlns:r="http://schemas.openxmlformats.org/officeDocument/2006/relationships" r:embed="rId1"/>
            <a:srcRect l="0" t="0" r="0" b="0"/>
            <a:stretch>
              <a:fillRect/>
            </a:stretch>
          </p:blipFill>
          <p:spPr>
            <a:xfrm rot="0">
              <a:off x="384" y="864"/>
              <a:ext cx="2488" cy="2544"/>
            </a:xfrm>
            <a:prstGeom prst="rect"/>
            <a:noFill/>
            <a:ln>
              <a:noFill/>
            </a:ln>
          </p:spPr>
        </p:pic>
        <p:sp>
          <p:nvSpPr>
            <p:cNvPr id="1051143" name=""/>
            <p:cNvSpPr/>
            <p:nvPr/>
          </p:nvSpPr>
          <p:spPr>
            <a:xfrm rot="0">
              <a:off x="960" y="960"/>
              <a:ext cx="336" cy="288"/>
            </a:xfrm>
            <a:prstGeom prst="rect"/>
            <a:solidFill>
              <a:srgbClr val="D36FD5"/>
            </a:solidFill>
            <a:ln>
              <a:noFill/>
            </a:ln>
          </p:spPr>
          <p:txBody>
            <a:bodyPr anchor="ctr" bIns="45720" lIns="91440" rIns="91440" tIns="45720" vert="horz" wrap="none"/>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algn="ctr" eaLnBrk="1" hangingPunct="1" latinLnBrk="1" lvl="0">
                <a:lnSpc>
                  <a:spcPct val="100000"/>
                </a:lnSpc>
                <a:spcBef>
                  <a:spcPct val="0"/>
                </a:spcBef>
                <a:buFontTx/>
                <a:buNone/>
              </a:pPr>
              <a:r>
                <a:rPr altLang="zh-CN" lang="en-US">
                  <a:solidFill>
                    <a:srgbClr val="000066"/>
                  </a:solidFill>
                  <a:ea typeface="宋体" pitchFamily="2" charset="-122"/>
                </a:rPr>
                <a:t>◎</a:t>
              </a:r>
            </a:p>
          </p:txBody>
        </p:sp>
        <p:sp>
          <p:nvSpPr>
            <p:cNvPr id="1051144" name=""/>
            <p:cNvSpPr/>
            <p:nvPr/>
          </p:nvSpPr>
          <p:spPr>
            <a:xfrm rot="0">
              <a:off x="1440" y="1488"/>
              <a:ext cx="336" cy="288"/>
            </a:xfrm>
            <a:prstGeom prst="rect"/>
            <a:solidFill>
              <a:srgbClr val="CCFFCC"/>
            </a:solidFill>
            <a:ln>
              <a:noFill/>
            </a:ln>
          </p:spPr>
          <p:txBody>
            <a:bodyPr anchor="ctr" bIns="45720" lIns="91440" rIns="91440" tIns="45720" vert="horz" wrap="none"/>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algn="ctr" eaLnBrk="1" hangingPunct="1" latinLnBrk="1" lvl="0">
                <a:lnSpc>
                  <a:spcPct val="100000"/>
                </a:lnSpc>
                <a:spcBef>
                  <a:spcPct val="0"/>
                </a:spcBef>
                <a:buFontTx/>
                <a:buNone/>
              </a:pPr>
              <a:r>
                <a:rPr altLang="zh-CN" sz="2800" lang="en-US">
                  <a:solidFill>
                    <a:srgbClr val="000066"/>
                  </a:solidFill>
                  <a:ea typeface="楷体_GB2312" pitchFamily="49" charset="-122"/>
                </a:rPr>
                <a:t>Ø</a:t>
              </a:r>
            </a:p>
          </p:txBody>
        </p:sp>
        <p:sp>
          <p:nvSpPr>
            <p:cNvPr id="1051145" name=""/>
            <p:cNvSpPr/>
            <p:nvPr/>
          </p:nvSpPr>
          <p:spPr>
            <a:xfrm rot="0">
              <a:off x="2400" y="1488"/>
              <a:ext cx="336" cy="288"/>
            </a:xfrm>
            <a:prstGeom prst="rect"/>
            <a:solidFill>
              <a:srgbClr val="D36FD5"/>
            </a:solidFill>
            <a:ln>
              <a:noFill/>
            </a:ln>
          </p:spPr>
          <p:txBody>
            <a:bodyPr anchor="ctr" bIns="45720" lIns="91440" rIns="91440" tIns="45720" vert="horz" wrap="none"/>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algn="ctr" eaLnBrk="1" hangingPunct="1" latinLnBrk="1" lvl="0">
                <a:lnSpc>
                  <a:spcPct val="100000"/>
                </a:lnSpc>
                <a:spcBef>
                  <a:spcPct val="0"/>
                </a:spcBef>
                <a:buFontTx/>
                <a:buNone/>
              </a:pPr>
              <a:r>
                <a:rPr altLang="zh-CN" lang="en-US">
                  <a:solidFill>
                    <a:srgbClr val="000066"/>
                  </a:solidFill>
                  <a:ea typeface="宋体" pitchFamily="2" charset="-122"/>
                </a:rPr>
                <a:t>◎</a:t>
              </a:r>
            </a:p>
          </p:txBody>
        </p:sp>
        <p:sp>
          <p:nvSpPr>
            <p:cNvPr id="1051146" name=""/>
            <p:cNvSpPr/>
            <p:nvPr/>
          </p:nvSpPr>
          <p:spPr>
            <a:xfrm rot="0">
              <a:off x="1440" y="1968"/>
              <a:ext cx="336" cy="288"/>
            </a:xfrm>
            <a:prstGeom prst="rect"/>
            <a:solidFill>
              <a:srgbClr val="D36FD5"/>
            </a:solidFill>
            <a:ln>
              <a:noFill/>
            </a:ln>
          </p:spPr>
          <p:txBody>
            <a:bodyPr anchor="ctr" bIns="45720" lIns="91440" rIns="91440" tIns="45720" vert="horz" wrap="none"/>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algn="ctr" eaLnBrk="1" hangingPunct="1" latinLnBrk="1" lvl="0">
                <a:lnSpc>
                  <a:spcPct val="100000"/>
                </a:lnSpc>
                <a:spcBef>
                  <a:spcPct val="0"/>
                </a:spcBef>
                <a:buFontTx/>
                <a:buNone/>
              </a:pPr>
              <a:r>
                <a:rPr altLang="zh-CN" lang="en-US">
                  <a:solidFill>
                    <a:srgbClr val="000066"/>
                  </a:solidFill>
                  <a:ea typeface="宋体" pitchFamily="2" charset="-122"/>
                </a:rPr>
                <a:t>◎</a:t>
              </a:r>
            </a:p>
          </p:txBody>
        </p:sp>
        <p:sp>
          <p:nvSpPr>
            <p:cNvPr id="1051147" name=""/>
            <p:cNvSpPr/>
            <p:nvPr/>
          </p:nvSpPr>
          <p:spPr>
            <a:xfrm rot="0">
              <a:off x="480" y="2976"/>
              <a:ext cx="336" cy="288"/>
            </a:xfrm>
            <a:prstGeom prst="rect"/>
            <a:solidFill>
              <a:srgbClr val="D36FD5"/>
            </a:solidFill>
            <a:ln>
              <a:noFill/>
            </a:ln>
          </p:spPr>
          <p:txBody>
            <a:bodyPr anchor="ctr" bIns="45720" lIns="91440" rIns="91440" tIns="45720" vert="horz" wrap="none"/>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algn="ctr" eaLnBrk="1" hangingPunct="1" latinLnBrk="1" lvl="0">
                <a:lnSpc>
                  <a:spcPct val="100000"/>
                </a:lnSpc>
                <a:spcBef>
                  <a:spcPct val="0"/>
                </a:spcBef>
                <a:buFontTx/>
                <a:buNone/>
              </a:pPr>
              <a:r>
                <a:rPr altLang="zh-CN" lang="en-US">
                  <a:solidFill>
                    <a:srgbClr val="000066"/>
                  </a:solidFill>
                  <a:ea typeface="宋体" pitchFamily="2" charset="-122"/>
                </a:rPr>
                <a:t>◎</a:t>
              </a:r>
            </a:p>
          </p:txBody>
        </p:sp>
        <p:sp>
          <p:nvSpPr>
            <p:cNvPr id="1051148" name=""/>
            <p:cNvSpPr/>
            <p:nvPr/>
          </p:nvSpPr>
          <p:spPr>
            <a:xfrm rot="0">
              <a:off x="960" y="2496"/>
              <a:ext cx="336" cy="288"/>
            </a:xfrm>
            <a:prstGeom prst="rect"/>
            <a:solidFill>
              <a:srgbClr val="CCFFCC"/>
            </a:solidFill>
            <a:ln>
              <a:noFill/>
            </a:ln>
          </p:spPr>
          <p:txBody>
            <a:bodyPr anchor="ctr" bIns="45720" lIns="91440" rIns="91440" tIns="45720" vert="horz" wrap="none"/>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algn="ctr" eaLnBrk="1" hangingPunct="1" latinLnBrk="1" lvl="0">
                <a:lnSpc>
                  <a:spcPct val="100000"/>
                </a:lnSpc>
                <a:spcBef>
                  <a:spcPct val="0"/>
                </a:spcBef>
                <a:buFontTx/>
                <a:buNone/>
              </a:pPr>
              <a:r>
                <a:rPr altLang="zh-CN" sz="2800" lang="en-US">
                  <a:solidFill>
                    <a:srgbClr val="000066"/>
                  </a:solidFill>
                  <a:ea typeface="楷体_GB2312" pitchFamily="49" charset="-122"/>
                </a:rPr>
                <a:t>Ø</a:t>
              </a:r>
            </a:p>
          </p:txBody>
        </p:sp>
        <p:sp>
          <p:nvSpPr>
            <p:cNvPr id="1051149" name=""/>
            <p:cNvSpPr/>
            <p:nvPr/>
          </p:nvSpPr>
          <p:spPr>
            <a:xfrm rot="0">
              <a:off x="1968" y="2976"/>
              <a:ext cx="336" cy="288"/>
            </a:xfrm>
            <a:prstGeom prst="rect"/>
            <a:solidFill>
              <a:srgbClr val="CCFFCC"/>
            </a:solidFill>
            <a:ln>
              <a:noFill/>
            </a:ln>
          </p:spPr>
          <p:txBody>
            <a:bodyPr anchor="ctr" bIns="45720" lIns="91440" rIns="91440" tIns="45720" vert="horz" wrap="none"/>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algn="ctr" eaLnBrk="1" hangingPunct="1" latinLnBrk="1" lvl="0">
                <a:lnSpc>
                  <a:spcPct val="100000"/>
                </a:lnSpc>
                <a:spcBef>
                  <a:spcPct val="0"/>
                </a:spcBef>
                <a:buFontTx/>
                <a:buNone/>
              </a:pPr>
              <a:r>
                <a:rPr altLang="zh-CN" sz="2800" lang="en-US">
                  <a:solidFill>
                    <a:srgbClr val="000066"/>
                  </a:solidFill>
                  <a:ea typeface="楷体_GB2312" pitchFamily="49" charset="-122"/>
                </a:rPr>
                <a:t>Ø</a:t>
              </a:r>
            </a:p>
          </p:txBody>
        </p:sp>
      </p:grpSp>
      <p:sp>
        <p:nvSpPr>
          <p:cNvPr id="1051150" name=""/>
          <p:cNvSpPr/>
          <p:nvPr/>
        </p:nvSpPr>
        <p:spPr>
          <a:xfrm rot="0">
            <a:off x="5027612" y="3781425"/>
            <a:ext cx="457200" cy="519112"/>
          </a:xfrm>
          <a:prstGeom prst="rect"/>
          <a:noFill/>
          <a:ln>
            <a:noFill/>
          </a:ln>
        </p:spPr>
        <p:txBody>
          <a:bodyPr anchor="t" bIns="45720" lIns="91440" rIns="91440" tIns="45720" vert="horz">
            <a:spAutoFit/>
          </a:bodyPr>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eaLnBrk="1" hangingPunct="1" latinLnBrk="1" lvl="0">
              <a:lnSpc>
                <a:spcPct val="100000"/>
              </a:lnSpc>
              <a:spcBef>
                <a:spcPct val="0"/>
              </a:spcBef>
              <a:buFontTx/>
              <a:buNone/>
            </a:pPr>
            <a:r>
              <a:rPr altLang="zh-CN" sz="2800" lang="en-US">
                <a:solidFill>
                  <a:schemeClr val="dk1"/>
                </a:solidFill>
                <a:ea typeface="宋体" pitchFamily="2" charset="-122"/>
              </a:rPr>
              <a:t>√</a:t>
            </a:r>
          </a:p>
        </p:txBody>
      </p:sp>
      <p:sp>
        <p:nvSpPr>
          <p:cNvPr id="1051151" name=""/>
          <p:cNvSpPr/>
          <p:nvPr/>
        </p:nvSpPr>
        <p:spPr>
          <a:xfrm rot="0">
            <a:off x="1979612" y="5214937"/>
            <a:ext cx="457200" cy="519112"/>
          </a:xfrm>
          <a:prstGeom prst="rect"/>
          <a:noFill/>
          <a:ln>
            <a:noFill/>
          </a:ln>
        </p:spPr>
        <p:txBody>
          <a:bodyPr anchor="t" bIns="45720" lIns="91440" rIns="91440" tIns="45720" vert="horz">
            <a:spAutoFit/>
          </a:bodyPr>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eaLnBrk="1" hangingPunct="1" latinLnBrk="1" lvl="0">
              <a:lnSpc>
                <a:spcPct val="100000"/>
              </a:lnSpc>
              <a:spcBef>
                <a:spcPct val="0"/>
              </a:spcBef>
              <a:buFontTx/>
              <a:buNone/>
            </a:pPr>
            <a:r>
              <a:rPr altLang="zh-CN" sz="2800" lang="en-US">
                <a:solidFill>
                  <a:schemeClr val="dk1"/>
                </a:solidFill>
                <a:ea typeface="宋体" pitchFamily="2" charset="-122"/>
              </a:rPr>
              <a:t>√</a:t>
            </a:r>
          </a:p>
        </p:txBody>
      </p:sp>
      <p:sp>
        <p:nvSpPr>
          <p:cNvPr id="1051152" name=""/>
          <p:cNvSpPr/>
          <p:nvPr/>
        </p:nvSpPr>
        <p:spPr>
          <a:xfrm rot="0">
            <a:off x="5027612" y="1404937"/>
            <a:ext cx="457200" cy="519112"/>
          </a:xfrm>
          <a:prstGeom prst="rect"/>
          <a:noFill/>
          <a:ln>
            <a:noFill/>
          </a:ln>
        </p:spPr>
        <p:txBody>
          <a:bodyPr anchor="t" bIns="45720" lIns="91440" rIns="91440" tIns="45720" vert="horz">
            <a:spAutoFit/>
          </a:bodyPr>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eaLnBrk="1" hangingPunct="1" latinLnBrk="1" lvl="0">
              <a:lnSpc>
                <a:spcPct val="100000"/>
              </a:lnSpc>
              <a:spcBef>
                <a:spcPct val="0"/>
              </a:spcBef>
              <a:buFontTx/>
              <a:buNone/>
            </a:pPr>
            <a:r>
              <a:rPr altLang="zh-CN" sz="2800" lang="en-US">
                <a:solidFill>
                  <a:schemeClr val="dk1"/>
                </a:solidFill>
                <a:ea typeface="宋体" pitchFamily="2" charset="-122"/>
              </a:rPr>
              <a:t>√</a:t>
            </a:r>
          </a:p>
        </p:txBody>
      </p:sp>
      <p:sp>
        <p:nvSpPr>
          <p:cNvPr id="1051153" name=""/>
          <p:cNvSpPr/>
          <p:nvPr/>
        </p:nvSpPr>
        <p:spPr>
          <a:xfrm rot="0">
            <a:off x="684212" y="3233737"/>
            <a:ext cx="4800600" cy="0"/>
          </a:xfrm>
          <a:prstGeom prst="line"/>
          <a:noFill/>
          <a:ln w="9525" cap="flat" cmpd="sng">
            <a:solidFill>
              <a:srgbClr val="000000">
                <a:alpha val="100000"/>
              </a:srgbClr>
            </a:solidFill>
            <a:prstDash val="dash"/>
            <a:round/>
          </a:ln>
        </p:spPr>
      </p:sp>
      <p:sp>
        <p:nvSpPr>
          <p:cNvPr id="1051154" name=""/>
          <p:cNvSpPr/>
          <p:nvPr/>
        </p:nvSpPr>
        <p:spPr>
          <a:xfrm rot="0">
            <a:off x="684212" y="2471737"/>
            <a:ext cx="4800600" cy="0"/>
          </a:xfrm>
          <a:prstGeom prst="line"/>
          <a:noFill/>
          <a:ln w="9525" cap="flat" cmpd="sng">
            <a:solidFill>
              <a:srgbClr val="000000">
                <a:alpha val="100000"/>
              </a:srgbClr>
            </a:solidFill>
            <a:prstDash val="dash"/>
            <a:round/>
          </a:ln>
        </p:spPr>
      </p:sp>
      <p:sp>
        <p:nvSpPr>
          <p:cNvPr id="1051155" name=""/>
          <p:cNvSpPr/>
          <p:nvPr/>
        </p:nvSpPr>
        <p:spPr>
          <a:xfrm rot="0">
            <a:off x="2284412" y="1100137"/>
            <a:ext cx="0" cy="4267200"/>
          </a:xfrm>
          <a:prstGeom prst="line"/>
          <a:noFill/>
          <a:ln w="9525" cap="flat" cmpd="sng">
            <a:solidFill>
              <a:srgbClr val="000000">
                <a:alpha val="100000"/>
              </a:srgbClr>
            </a:solidFill>
            <a:prstDash val="dash"/>
            <a:round/>
          </a:ln>
        </p:spPr>
      </p:sp>
      <p:sp>
        <p:nvSpPr>
          <p:cNvPr id="1051156" name=""/>
          <p:cNvSpPr/>
          <p:nvPr/>
        </p:nvSpPr>
        <p:spPr>
          <a:xfrm rot="0">
            <a:off x="684212" y="4833937"/>
            <a:ext cx="4800600" cy="0"/>
          </a:xfrm>
          <a:prstGeom prst="line"/>
          <a:noFill/>
          <a:ln w="9525" cap="flat" cmpd="sng">
            <a:solidFill>
              <a:srgbClr val="000000">
                <a:alpha val="100000"/>
              </a:srgbClr>
            </a:solidFill>
            <a:prstDash val="dash"/>
            <a:round/>
          </a:ln>
        </p:spPr>
      </p:sp>
      <p:sp>
        <p:nvSpPr>
          <p:cNvPr id="1051157" name=""/>
          <p:cNvSpPr txBox="1"/>
          <p:nvPr/>
        </p:nvSpPr>
        <p:spPr>
          <a:xfrm rot="0">
            <a:off x="5700712" y="2060575"/>
            <a:ext cx="2806700" cy="1311275"/>
          </a:xfrm>
          <a:prstGeom prst="rect"/>
          <a:noFill/>
          <a:ln>
            <a:noFill/>
          </a:ln>
        </p:spPr>
        <p:txBody>
          <a:bodyPr anchor="t" bIns="45720" lIns="91440" rIns="91440" tIns="45720" vert="horz">
            <a:spAutoFit/>
          </a:bodyPr>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eaLnBrk="1" hangingPunct="1" latinLnBrk="1" lvl="0">
              <a:lnSpc>
                <a:spcPct val="100000"/>
              </a:lnSpc>
              <a:buClr>
                <a:schemeClr val="accent1"/>
              </a:buClr>
              <a:buSzPct val="80000"/>
              <a:buFont typeface="Wingdings" pitchFamily="2" charset="2"/>
              <a:buNone/>
            </a:pPr>
            <a:r>
              <a:rPr altLang="en-US" sz="2000" lang="zh-CN">
                <a:solidFill>
                  <a:schemeClr val="dk1"/>
                </a:solidFill>
              </a:rPr>
              <a:t>选择直线外的最小元素为</a:t>
            </a:r>
            <a:r>
              <a:rPr altLang="zh-CN" sz="2000" lang="en-US">
                <a:solidFill>
                  <a:schemeClr val="dk1"/>
                </a:solidFill>
              </a:rPr>
              <a:t>1</a:t>
            </a:r>
            <a:r>
              <a:rPr altLang="en-US" sz="2000" lang="zh-CN">
                <a:solidFill>
                  <a:schemeClr val="dk1"/>
                </a:solidFill>
              </a:rPr>
              <a:t>；直线外元素减</a:t>
            </a:r>
            <a:r>
              <a:rPr altLang="zh-CN" sz="2000" lang="en-US">
                <a:solidFill>
                  <a:schemeClr val="dk1"/>
                </a:solidFill>
              </a:rPr>
              <a:t>1</a:t>
            </a:r>
            <a:r>
              <a:rPr altLang="en-US" sz="2000" lang="zh-CN">
                <a:solidFill>
                  <a:schemeClr val="dk1"/>
                </a:solidFill>
              </a:rPr>
              <a:t>，直线交点元素加</a:t>
            </a:r>
            <a:r>
              <a:rPr altLang="zh-CN" sz="2000" lang="en-US">
                <a:solidFill>
                  <a:schemeClr val="dk1"/>
                </a:solidFill>
              </a:rPr>
              <a:t>1</a:t>
            </a:r>
            <a:r>
              <a:rPr altLang="en-US" sz="2000" lang="zh-CN">
                <a:solidFill>
                  <a:schemeClr val="dk1"/>
                </a:solidFill>
              </a:rPr>
              <a:t>，其他保持不变。</a:t>
            </a:r>
          </a:p>
        </p:txBody>
      </p:sp>
      <p:sp>
        <p:nvSpPr>
          <p:cNvPr id="1051158" name=""/>
          <p:cNvSpPr/>
          <p:nvPr/>
        </p:nvSpPr>
        <p:spPr>
          <a:xfrm rot="0">
            <a:off x="5770562" y="3429000"/>
            <a:ext cx="2520950" cy="358775"/>
          </a:xfrm>
          <a:prstGeom prst="rightArrow">
            <a:avLst>
              <a:gd name="adj1" fmla="val 50000"/>
              <a:gd name="adj2" fmla="val 175663"/>
            </a:avLst>
          </a:prstGeom>
          <a:solidFill>
            <a:srgbClr val="FF9933"/>
          </a:solidFill>
          <a:ln>
            <a:noFill/>
          </a:ln>
        </p:spPr>
        <p:txBody>
          <a:bodyPr anchor="ctr" bIns="45720" lIns="91440" rIns="91440" tIns="45720" vert="horz" wrap="none"/>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eaLnBrk="1" hangingPunct="1" latinLnBrk="1" lvl="0"/>
            <a:endParaRPr altLang="en-US" lang="zh-CN"/>
          </a:p>
        </p:txBody>
      </p:sp>
    </p:spTree>
  </p:cSld>
  <p:clrMapOvr>
    <a:masterClrMapping/>
  </p:clrMapOvr>
  <p:timing>
    <p:tnLst>
      <p:par>
        <p:cTn dur="indefinite" id="1" nodeType="tmRoot">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9" presetSubtype="0">
                                  <p:stCondLst>
                                    <p:cond delay="0"/>
                                  </p:stCondLst>
                                  <p:childTnLst>
                                    <p:set>
                                      <p:cBhvr>
                                        <p:cTn dur="1" fill="hold" id="6">
                                          <p:stCondLst>
                                            <p:cond delay="0"/>
                                          </p:stCondLst>
                                        </p:cTn>
                                        <p:tgtEl>
                                          <p:spTgt spid="1051150"/>
                                        </p:tgtEl>
                                        <p:attrNameLst>
                                          <p:attrName>style.visibility</p:attrName>
                                        </p:attrNameLst>
                                      </p:cBhvr>
                                      <p:to>
                                        <p:strVal val="visible"/>
                                      </p:to>
                                    </p:set>
                                    <p:animEffect transition="in" filter="dissolve">
                                      <p:cBhvr>
                                        <p:cTn dur="500" id="7"/>
                                        <p:tgtEl>
                                          <p:spTgt spid="1051150"/>
                                        </p:tgtEl>
                                      </p:cBhvr>
                                    </p:animEffect>
                                  </p:childTnLst>
                                </p:cTn>
                              </p:par>
                            </p:childTnLst>
                          </p:cTn>
                        </p:par>
                      </p:childTnLst>
                    </p:cTn>
                  </p:par>
                  <p:par>
                    <p:cTn fill="hold" id="8">
                      <p:stCondLst>
                        <p:cond delay="indefinite"/>
                      </p:stCondLst>
                      <p:childTnLst>
                        <p:par>
                          <p:cTn fill="hold" id="9">
                            <p:stCondLst>
                              <p:cond delay="0"/>
                            </p:stCondLst>
                            <p:childTnLst>
                              <p:par>
                                <p:cTn fill="hold" grpId="0" id="10" nodeType="clickEffect" presetClass="entr" presetID="9" presetSubtype="0">
                                  <p:stCondLst>
                                    <p:cond delay="0"/>
                                  </p:stCondLst>
                                  <p:childTnLst>
                                    <p:set>
                                      <p:cBhvr>
                                        <p:cTn dur="1" fill="hold" id="11">
                                          <p:stCondLst>
                                            <p:cond delay="0"/>
                                          </p:stCondLst>
                                        </p:cTn>
                                        <p:tgtEl>
                                          <p:spTgt spid="1051151"/>
                                        </p:tgtEl>
                                        <p:attrNameLst>
                                          <p:attrName>style.visibility</p:attrName>
                                        </p:attrNameLst>
                                      </p:cBhvr>
                                      <p:to>
                                        <p:strVal val="visible"/>
                                      </p:to>
                                    </p:set>
                                    <p:animEffect transition="in" filter="dissolve">
                                      <p:cBhvr>
                                        <p:cTn dur="500" id="12"/>
                                        <p:tgtEl>
                                          <p:spTgt spid="1051151"/>
                                        </p:tgtEl>
                                      </p:cBhvr>
                                    </p:animEffect>
                                  </p:childTnLst>
                                </p:cTn>
                              </p:par>
                            </p:childTnLst>
                          </p:cTn>
                        </p:par>
                      </p:childTnLst>
                    </p:cTn>
                  </p:par>
                  <p:par>
                    <p:cTn fill="hold" id="13">
                      <p:stCondLst>
                        <p:cond delay="indefinite"/>
                      </p:stCondLst>
                      <p:childTnLst>
                        <p:par>
                          <p:cTn fill="hold" id="14">
                            <p:stCondLst>
                              <p:cond delay="0"/>
                            </p:stCondLst>
                            <p:childTnLst>
                              <p:par>
                                <p:cTn fill="hold" grpId="0" id="15" nodeType="clickEffect" presetClass="entr" presetID="9" presetSubtype="0">
                                  <p:stCondLst>
                                    <p:cond delay="0"/>
                                  </p:stCondLst>
                                  <p:childTnLst>
                                    <p:set>
                                      <p:cBhvr>
                                        <p:cTn dur="1" fill="hold" id="16">
                                          <p:stCondLst>
                                            <p:cond delay="0"/>
                                          </p:stCondLst>
                                        </p:cTn>
                                        <p:tgtEl>
                                          <p:spTgt spid="1051152"/>
                                        </p:tgtEl>
                                        <p:attrNameLst>
                                          <p:attrName>style.visibility</p:attrName>
                                        </p:attrNameLst>
                                      </p:cBhvr>
                                      <p:to>
                                        <p:strVal val="visible"/>
                                      </p:to>
                                    </p:set>
                                    <p:animEffect transition="in" filter="dissolve">
                                      <p:cBhvr>
                                        <p:cTn dur="500" id="17"/>
                                        <p:tgtEl>
                                          <p:spTgt spid="1051152"/>
                                        </p:tgtEl>
                                      </p:cBhvr>
                                    </p:animEffect>
                                  </p:childTnLst>
                                </p:cTn>
                              </p:par>
                            </p:childTnLst>
                          </p:cTn>
                        </p:par>
                      </p:childTnLst>
                    </p:cTn>
                  </p:par>
                  <p:par>
                    <p:cTn fill="hold" id="18">
                      <p:stCondLst>
                        <p:cond delay="indefinite"/>
                      </p:stCondLst>
                      <p:childTnLst>
                        <p:par>
                          <p:cTn fill="hold" id="19">
                            <p:stCondLst>
                              <p:cond delay="0"/>
                            </p:stCondLst>
                            <p:childTnLst>
                              <p:par>
                                <p:cTn fill="hold" id="20" nodeType="clickEffect" presetClass="entr" presetID="9" presetSubtype="0">
                                  <p:stCondLst>
                                    <p:cond delay="0"/>
                                  </p:stCondLst>
                                  <p:childTnLst>
                                    <p:set>
                                      <p:cBhvr>
                                        <p:cTn dur="1" fill="hold" id="21">
                                          <p:stCondLst>
                                            <p:cond delay="0"/>
                                          </p:stCondLst>
                                        </p:cTn>
                                        <p:tgtEl>
                                          <p:spTgt spid="1051154"/>
                                        </p:tgtEl>
                                        <p:attrNameLst>
                                          <p:attrName>style.visibility</p:attrName>
                                        </p:attrNameLst>
                                      </p:cBhvr>
                                      <p:to>
                                        <p:strVal val="visible"/>
                                      </p:to>
                                    </p:set>
                                    <p:animEffect transition="in" filter="dissolve">
                                      <p:cBhvr>
                                        <p:cTn dur="500" id="22"/>
                                        <p:tgtEl>
                                          <p:spTgt spid="1051154"/>
                                        </p:tgtEl>
                                      </p:cBhvr>
                                    </p:animEffect>
                                  </p:childTnLst>
                                </p:cTn>
                              </p:par>
                            </p:childTnLst>
                          </p:cTn>
                        </p:par>
                      </p:childTnLst>
                    </p:cTn>
                  </p:par>
                  <p:par>
                    <p:cTn fill="hold" id="23">
                      <p:stCondLst>
                        <p:cond delay="indefinite"/>
                      </p:stCondLst>
                      <p:childTnLst>
                        <p:par>
                          <p:cTn fill="hold" id="24">
                            <p:stCondLst>
                              <p:cond delay="0"/>
                            </p:stCondLst>
                            <p:childTnLst>
                              <p:par>
                                <p:cTn fill="hold" id="25" nodeType="clickEffect" presetClass="entr" presetID="9" presetSubtype="0">
                                  <p:stCondLst>
                                    <p:cond delay="0"/>
                                  </p:stCondLst>
                                  <p:childTnLst>
                                    <p:set>
                                      <p:cBhvr>
                                        <p:cTn dur="1" fill="hold" id="26">
                                          <p:stCondLst>
                                            <p:cond delay="0"/>
                                          </p:stCondLst>
                                        </p:cTn>
                                        <p:tgtEl>
                                          <p:spTgt spid="1051153"/>
                                        </p:tgtEl>
                                        <p:attrNameLst>
                                          <p:attrName>style.visibility</p:attrName>
                                        </p:attrNameLst>
                                      </p:cBhvr>
                                      <p:to>
                                        <p:strVal val="visible"/>
                                      </p:to>
                                    </p:set>
                                    <p:animEffect transition="in" filter="dissolve">
                                      <p:cBhvr>
                                        <p:cTn dur="500" id="27"/>
                                        <p:tgtEl>
                                          <p:spTgt spid="1051153"/>
                                        </p:tgtEl>
                                      </p:cBhvr>
                                    </p:animEffect>
                                  </p:childTnLst>
                                </p:cTn>
                              </p:par>
                            </p:childTnLst>
                          </p:cTn>
                        </p:par>
                      </p:childTnLst>
                    </p:cTn>
                  </p:par>
                  <p:par>
                    <p:cTn fill="hold" id="28">
                      <p:stCondLst>
                        <p:cond delay="indefinite"/>
                      </p:stCondLst>
                      <p:childTnLst>
                        <p:par>
                          <p:cTn fill="hold" id="29">
                            <p:stCondLst>
                              <p:cond delay="0"/>
                            </p:stCondLst>
                            <p:childTnLst>
                              <p:par>
                                <p:cTn fill="hold" id="30" nodeType="clickEffect" presetClass="entr" presetID="9" presetSubtype="0">
                                  <p:stCondLst>
                                    <p:cond delay="0"/>
                                  </p:stCondLst>
                                  <p:childTnLst>
                                    <p:set>
                                      <p:cBhvr>
                                        <p:cTn dur="1" fill="hold" id="31">
                                          <p:stCondLst>
                                            <p:cond delay="0"/>
                                          </p:stCondLst>
                                        </p:cTn>
                                        <p:tgtEl>
                                          <p:spTgt spid="1051156"/>
                                        </p:tgtEl>
                                        <p:attrNameLst>
                                          <p:attrName>style.visibility</p:attrName>
                                        </p:attrNameLst>
                                      </p:cBhvr>
                                      <p:to>
                                        <p:strVal val="visible"/>
                                      </p:to>
                                    </p:set>
                                    <p:animEffect transition="in" filter="dissolve">
                                      <p:cBhvr>
                                        <p:cTn dur="500" id="32"/>
                                        <p:tgtEl>
                                          <p:spTgt spid="1051156"/>
                                        </p:tgtEl>
                                      </p:cBhvr>
                                    </p:animEffect>
                                  </p:childTnLst>
                                </p:cTn>
                              </p:par>
                            </p:childTnLst>
                          </p:cTn>
                        </p:par>
                      </p:childTnLst>
                    </p:cTn>
                  </p:par>
                  <p:par>
                    <p:cTn fill="hold" id="33">
                      <p:stCondLst>
                        <p:cond delay="indefinite"/>
                      </p:stCondLst>
                      <p:childTnLst>
                        <p:par>
                          <p:cTn fill="hold" id="34">
                            <p:stCondLst>
                              <p:cond delay="0"/>
                            </p:stCondLst>
                            <p:childTnLst>
                              <p:par>
                                <p:cTn fill="hold" id="35" nodeType="clickEffect" presetClass="entr" presetID="9" presetSubtype="0">
                                  <p:stCondLst>
                                    <p:cond delay="0"/>
                                  </p:stCondLst>
                                  <p:childTnLst>
                                    <p:set>
                                      <p:cBhvr>
                                        <p:cTn dur="1" fill="hold" id="36">
                                          <p:stCondLst>
                                            <p:cond delay="0"/>
                                          </p:stCondLst>
                                        </p:cTn>
                                        <p:tgtEl>
                                          <p:spTgt spid="1051155"/>
                                        </p:tgtEl>
                                        <p:attrNameLst>
                                          <p:attrName>style.visibility</p:attrName>
                                        </p:attrNameLst>
                                      </p:cBhvr>
                                      <p:to>
                                        <p:strVal val="visible"/>
                                      </p:to>
                                    </p:set>
                                    <p:animEffect transition="in" filter="dissolve">
                                      <p:cBhvr>
                                        <p:cTn dur="500" id="37"/>
                                        <p:tgtEl>
                                          <p:spTgt spid="1051155"/>
                                        </p:tgtEl>
                                      </p:cBhvr>
                                    </p:animEffect>
                                  </p:childTnLst>
                                </p:cTn>
                              </p:par>
                            </p:childTnLst>
                          </p:cTn>
                        </p:par>
                      </p:childTnLst>
                    </p:cTn>
                  </p:par>
                  <p:par>
                    <p:cTn fill="hold" id="38">
                      <p:stCondLst>
                        <p:cond delay="indefinite"/>
                      </p:stCondLst>
                      <p:childTnLst>
                        <p:par>
                          <p:cTn fill="hold" id="39">
                            <p:stCondLst>
                              <p:cond delay="0"/>
                            </p:stCondLst>
                            <p:childTnLst>
                              <p:par>
                                <p:cTn fill="hold" grpId="0" id="40" nodeType="clickEffect" presetClass="entr" presetID="3" presetSubtype="10">
                                  <p:stCondLst>
                                    <p:cond delay="0"/>
                                  </p:stCondLst>
                                  <p:childTnLst>
                                    <p:set>
                                      <p:cBhvr>
                                        <p:cTn dur="1" fill="hold" id="41">
                                          <p:stCondLst>
                                            <p:cond delay="0"/>
                                          </p:stCondLst>
                                        </p:cTn>
                                        <p:tgtEl>
                                          <p:spTgt spid="1051157"/>
                                        </p:tgtEl>
                                        <p:attrNameLst>
                                          <p:attrName>style.visibility</p:attrName>
                                        </p:attrNameLst>
                                      </p:cBhvr>
                                      <p:to>
                                        <p:strVal val="visible"/>
                                      </p:to>
                                    </p:set>
                                    <p:animEffect transition="in" filter="blinds(horizontal)">
                                      <p:cBhvr>
                                        <p:cTn dur="500" id="42"/>
                                        <p:tgtEl>
                                          <p:spTgt spid="1051157"/>
                                        </p:tgtEl>
                                      </p:cBhvr>
                                    </p:animEffect>
                                  </p:childTnLst>
                                </p:cTn>
                              </p:par>
                            </p:childTnLst>
                          </p:cTn>
                        </p:par>
                      </p:childTnLst>
                    </p:cTn>
                  </p:par>
                  <p:par>
                    <p:cTn fill="hold" id="43">
                      <p:stCondLst>
                        <p:cond delay="indefinite"/>
                      </p:stCondLst>
                      <p:childTnLst>
                        <p:par>
                          <p:cTn fill="hold" id="44">
                            <p:stCondLst>
                              <p:cond delay="0"/>
                            </p:stCondLst>
                            <p:childTnLst>
                              <p:par>
                                <p:cTn fill="hold" grpId="0" id="45" nodeType="clickEffect" presetClass="entr" presetID="9" presetSubtype="0">
                                  <p:stCondLst>
                                    <p:cond delay="0"/>
                                  </p:stCondLst>
                                  <p:childTnLst>
                                    <p:set>
                                      <p:cBhvr>
                                        <p:cTn dur="1" fill="hold" id="46">
                                          <p:stCondLst>
                                            <p:cond delay="0"/>
                                          </p:stCondLst>
                                        </p:cTn>
                                        <p:tgtEl>
                                          <p:spTgt spid="1051158"/>
                                        </p:tgtEl>
                                        <p:attrNameLst>
                                          <p:attrName>style.visibility</p:attrName>
                                        </p:attrNameLst>
                                      </p:cBhvr>
                                      <p:to>
                                        <p:strVal val="visible"/>
                                      </p:to>
                                    </p:set>
                                    <p:animEffect transition="in" filter="dissolve">
                                      <p:cBhvr>
                                        <p:cTn dur="500" id="47"/>
                                        <p:tgtEl>
                                          <p:spTgt spid="10511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1150" grpId="0" uiExpand="0" build="whole"/>
      <p:bldP spid="1051151" grpId="0" uiExpand="0" build="whole"/>
      <p:bldP spid="1051152" grpId="0" uiExpand="0" build="whole"/>
      <p:bldP spid="1051157" grpId="0" uiExpand="0" build="whole"/>
      <p:bldP spid="1051158" grpId="0" uiExpand="0" build="whole" animBg="1"/>
    </p:bldLst>
  </p:timing>
</p:sld>
</file>

<file path=ppt/slides/slide95.xml><?xml version="1.0" encoding="utf-8"?>
<p:sld xmlns:a="http://schemas.openxmlformats.org/drawingml/2006/main" xmlns:r="http://schemas.openxmlformats.org/officeDocument/2006/relationships" xmlns:p="http://schemas.openxmlformats.org/presentationml/2006/main" showMasterSp="1">
  <p:cSld>
    <p:spTree>
      <p:nvGrpSpPr>
        <p:cNvPr id="270" name=""/>
        <p:cNvGrpSpPr/>
        <p:nvPr/>
      </p:nvGrpSpPr>
      <p:grpSpPr>
        <a:xfrm rot="0">
          <a:off x="0" y="0"/>
          <a:ext cx="0" cy="0"/>
          <a:chOff x="0" y="0"/>
          <a:chExt cx="0" cy="0"/>
        </a:xfrm>
      </p:grpSpPr>
      <p:sp>
        <p:nvSpPr>
          <p:cNvPr id="1051159" name="" descr="Large confetti"/>
          <p:cNvSpPr/>
          <p:nvPr>
            <p:ph type="title" sz="full" idx="0"/>
          </p:nvPr>
        </p:nvSpPr>
        <p:spPr>
          <a:xfrm rot="0">
            <a:off x="179387" y="115887"/>
            <a:ext cx="7345362" cy="7112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1" sz="3400" i="0" u="none">
                <a:solidFill>
                  <a:srgbClr val="003300"/>
                </a:solidFill>
                <a:latin typeface="Times New Roman" pitchFamily="18" charset="0"/>
                <a:ea typeface="宋体" pitchFamily="2" charset="-122"/>
                <a:sym typeface="Times New Roman" pitchFamily="18" charset="0"/>
              </a:defRPr>
            </a:lvl1pPr>
          </a:lstStyle>
          <a:p>
            <a:pPr eaLnBrk="1" hangingPunct="1" latinLnBrk="1" lvl="0"/>
            <a:r>
              <a:rPr altLang="en-US" lang="zh-CN">
                <a:effectLst>
                  <a:outerShdw algn="tl" blurRad="38100" dir="2700000" dist="38100">
                    <a:srgbClr val="C0C0C0"/>
                  </a:outerShdw>
                </a:effectLst>
              </a:rPr>
              <a:t>分配问题与匈牙利法</a:t>
            </a:r>
          </a:p>
        </p:txBody>
      </p:sp>
      <p:sp>
        <p:nvSpPr>
          <p:cNvPr id="1051160" name=""/>
          <p:cNvSpPr/>
          <p:nvPr/>
        </p:nvSpPr>
        <p:spPr>
          <a:xfrm rot="0">
            <a:off x="468312" y="3213100"/>
            <a:ext cx="609600" cy="304800"/>
          </a:xfrm>
          <a:prstGeom prst="rightArrow">
            <a:avLst>
              <a:gd name="adj1" fmla="val 50000"/>
              <a:gd name="adj2" fmla="val 50000"/>
            </a:avLst>
          </a:prstGeom>
          <a:solidFill>
            <a:srgbClr val="FF9933"/>
          </a:solidFill>
          <a:ln>
            <a:noFill/>
          </a:ln>
        </p:spPr>
        <p:txBody>
          <a:bodyPr anchor="ctr" bIns="45720" lIns="91440" rIns="91440" tIns="45720" vert="horz" wrap="none"/>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eaLnBrk="1" hangingPunct="1" latinLnBrk="1" lvl="0"/>
            <a:endParaRPr altLang="en-US" lang="zh-CN"/>
          </a:p>
        </p:txBody>
      </p:sp>
      <p:pic>
        <p:nvPicPr>
          <p:cNvPr id="2097258" name=""/>
          <p:cNvPicPr>
            <a:picLocks/>
          </p:cNvPicPr>
          <p:nvPr/>
        </p:nvPicPr>
        <p:blipFill>
          <a:blip xmlns:r="http://schemas.openxmlformats.org/officeDocument/2006/relationships" r:embed="rId1"/>
          <a:srcRect l="0" t="0" r="0" b="0"/>
          <a:stretch>
            <a:fillRect/>
          </a:stretch>
        </p:blipFill>
        <p:spPr>
          <a:xfrm rot="0">
            <a:off x="1331912" y="1427162"/>
            <a:ext cx="3949700" cy="4038600"/>
          </a:xfrm>
          <a:prstGeom prst="rect"/>
          <a:noFill/>
          <a:ln>
            <a:noFill/>
          </a:ln>
        </p:spPr>
      </p:pic>
      <p:sp>
        <p:nvSpPr>
          <p:cNvPr id="1051161" name=""/>
          <p:cNvSpPr/>
          <p:nvPr/>
        </p:nvSpPr>
        <p:spPr>
          <a:xfrm rot="0">
            <a:off x="2246312" y="1579562"/>
            <a:ext cx="533400" cy="457200"/>
          </a:xfrm>
          <a:prstGeom prst="rect"/>
          <a:solidFill>
            <a:srgbClr val="D36FD5"/>
          </a:solidFill>
          <a:ln>
            <a:noFill/>
          </a:ln>
        </p:spPr>
        <p:txBody>
          <a:bodyPr anchor="ctr" bIns="45720" lIns="91440" rIns="91440" tIns="45720" vert="horz" wrap="none"/>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algn="ctr" eaLnBrk="1" hangingPunct="1" latinLnBrk="1" lvl="0">
              <a:lnSpc>
                <a:spcPct val="100000"/>
              </a:lnSpc>
              <a:spcBef>
                <a:spcPct val="0"/>
              </a:spcBef>
              <a:buFontTx/>
              <a:buNone/>
            </a:pPr>
            <a:r>
              <a:rPr altLang="zh-CN" lang="en-US">
                <a:solidFill>
                  <a:srgbClr val="000066"/>
                </a:solidFill>
                <a:ea typeface="宋体" pitchFamily="2" charset="-122"/>
              </a:rPr>
              <a:t>◎</a:t>
            </a:r>
          </a:p>
        </p:txBody>
      </p:sp>
      <p:sp>
        <p:nvSpPr>
          <p:cNvPr id="1051162" name=""/>
          <p:cNvSpPr/>
          <p:nvPr/>
        </p:nvSpPr>
        <p:spPr>
          <a:xfrm rot="0">
            <a:off x="2246312" y="4017962"/>
            <a:ext cx="533400" cy="457200"/>
          </a:xfrm>
          <a:prstGeom prst="rect"/>
          <a:solidFill>
            <a:srgbClr val="CCFFCC"/>
          </a:solidFill>
          <a:ln>
            <a:noFill/>
          </a:ln>
        </p:spPr>
        <p:txBody>
          <a:bodyPr anchor="ctr" bIns="45720" lIns="91440" rIns="91440" tIns="45720" vert="horz" wrap="none"/>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algn="ctr" eaLnBrk="1" hangingPunct="1" latinLnBrk="1" lvl="0">
              <a:lnSpc>
                <a:spcPct val="100000"/>
              </a:lnSpc>
              <a:spcBef>
                <a:spcPct val="0"/>
              </a:spcBef>
              <a:buFontTx/>
              <a:buNone/>
            </a:pPr>
            <a:r>
              <a:rPr altLang="zh-CN" sz="2800" lang="en-US">
                <a:solidFill>
                  <a:srgbClr val="000066"/>
                </a:solidFill>
                <a:ea typeface="楷体_GB2312" pitchFamily="49" charset="-122"/>
              </a:rPr>
              <a:t>Ø</a:t>
            </a:r>
          </a:p>
        </p:txBody>
      </p:sp>
      <p:sp>
        <p:nvSpPr>
          <p:cNvPr id="1051163" name=""/>
          <p:cNvSpPr/>
          <p:nvPr/>
        </p:nvSpPr>
        <p:spPr>
          <a:xfrm rot="0">
            <a:off x="1484312" y="4779962"/>
            <a:ext cx="533400" cy="457200"/>
          </a:xfrm>
          <a:prstGeom prst="rect"/>
          <a:solidFill>
            <a:srgbClr val="D36FD5"/>
          </a:solidFill>
          <a:ln>
            <a:noFill/>
          </a:ln>
        </p:spPr>
        <p:txBody>
          <a:bodyPr anchor="ctr" bIns="45720" lIns="91440" rIns="91440" tIns="45720" vert="horz" wrap="none"/>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algn="ctr" eaLnBrk="1" hangingPunct="1" latinLnBrk="1" lvl="0">
              <a:lnSpc>
                <a:spcPct val="100000"/>
              </a:lnSpc>
              <a:spcBef>
                <a:spcPct val="0"/>
              </a:spcBef>
              <a:buFontTx/>
              <a:buNone/>
            </a:pPr>
            <a:r>
              <a:rPr altLang="zh-CN" lang="en-US">
                <a:solidFill>
                  <a:srgbClr val="000066"/>
                </a:solidFill>
                <a:ea typeface="宋体" pitchFamily="2" charset="-122"/>
              </a:rPr>
              <a:t>◎</a:t>
            </a:r>
          </a:p>
        </p:txBody>
      </p:sp>
      <p:sp>
        <p:nvSpPr>
          <p:cNvPr id="1051164" name=""/>
          <p:cNvSpPr/>
          <p:nvPr/>
        </p:nvSpPr>
        <p:spPr>
          <a:xfrm rot="0">
            <a:off x="3770312" y="4779962"/>
            <a:ext cx="533400" cy="457200"/>
          </a:xfrm>
          <a:prstGeom prst="rect"/>
          <a:solidFill>
            <a:srgbClr val="CCFFCC"/>
          </a:solidFill>
          <a:ln>
            <a:noFill/>
          </a:ln>
        </p:spPr>
        <p:txBody>
          <a:bodyPr anchor="ctr" bIns="45720" lIns="91440" rIns="91440" tIns="45720" vert="horz" wrap="none"/>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algn="ctr" eaLnBrk="1" hangingPunct="1" latinLnBrk="1" lvl="0">
              <a:lnSpc>
                <a:spcPct val="100000"/>
              </a:lnSpc>
              <a:spcBef>
                <a:spcPct val="0"/>
              </a:spcBef>
              <a:buFontTx/>
              <a:buNone/>
            </a:pPr>
            <a:r>
              <a:rPr altLang="zh-CN" sz="2800" lang="en-US">
                <a:solidFill>
                  <a:srgbClr val="000066"/>
                </a:solidFill>
                <a:ea typeface="楷体_GB2312" pitchFamily="49" charset="-122"/>
              </a:rPr>
              <a:t>Ø</a:t>
            </a:r>
          </a:p>
        </p:txBody>
      </p:sp>
      <p:sp>
        <p:nvSpPr>
          <p:cNvPr id="1051165" name=""/>
          <p:cNvSpPr/>
          <p:nvPr/>
        </p:nvSpPr>
        <p:spPr>
          <a:xfrm rot="0">
            <a:off x="4572000" y="2395537"/>
            <a:ext cx="533400" cy="457200"/>
          </a:xfrm>
          <a:prstGeom prst="rect"/>
          <a:solidFill>
            <a:srgbClr val="D36FD5"/>
          </a:solidFill>
          <a:ln>
            <a:noFill/>
          </a:ln>
        </p:spPr>
        <p:txBody>
          <a:bodyPr anchor="ctr" bIns="45720" lIns="91440" rIns="91440" tIns="45720" vert="horz" wrap="none"/>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algn="ctr" eaLnBrk="1" hangingPunct="1" latinLnBrk="1" lvl="0">
              <a:lnSpc>
                <a:spcPct val="100000"/>
              </a:lnSpc>
              <a:spcBef>
                <a:spcPct val="0"/>
              </a:spcBef>
              <a:buFontTx/>
              <a:buNone/>
            </a:pPr>
            <a:r>
              <a:rPr altLang="zh-CN" lang="en-US">
                <a:solidFill>
                  <a:srgbClr val="000066"/>
                </a:solidFill>
                <a:ea typeface="宋体" pitchFamily="2" charset="-122"/>
              </a:rPr>
              <a:t>◎</a:t>
            </a:r>
          </a:p>
        </p:txBody>
      </p:sp>
      <p:sp>
        <p:nvSpPr>
          <p:cNvPr id="1051166" name=""/>
          <p:cNvSpPr/>
          <p:nvPr/>
        </p:nvSpPr>
        <p:spPr>
          <a:xfrm rot="0">
            <a:off x="4572000" y="3979862"/>
            <a:ext cx="533400" cy="457200"/>
          </a:xfrm>
          <a:prstGeom prst="rect"/>
          <a:solidFill>
            <a:srgbClr val="CCFFCC"/>
          </a:solidFill>
          <a:ln>
            <a:noFill/>
          </a:ln>
        </p:spPr>
        <p:txBody>
          <a:bodyPr anchor="ctr" bIns="45720" lIns="91440" rIns="91440" tIns="45720" vert="horz" wrap="none"/>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algn="ctr" eaLnBrk="1" hangingPunct="1" latinLnBrk="1" lvl="0">
              <a:lnSpc>
                <a:spcPct val="100000"/>
              </a:lnSpc>
              <a:spcBef>
                <a:spcPct val="0"/>
              </a:spcBef>
              <a:buFontTx/>
              <a:buNone/>
            </a:pPr>
            <a:r>
              <a:rPr altLang="zh-CN" sz="2800" lang="en-US">
                <a:solidFill>
                  <a:srgbClr val="000066"/>
                </a:solidFill>
                <a:ea typeface="楷体_GB2312" pitchFamily="49" charset="-122"/>
              </a:rPr>
              <a:t>Ø</a:t>
            </a:r>
          </a:p>
        </p:txBody>
      </p:sp>
      <p:sp>
        <p:nvSpPr>
          <p:cNvPr id="1051167" name=""/>
          <p:cNvSpPr/>
          <p:nvPr/>
        </p:nvSpPr>
        <p:spPr>
          <a:xfrm rot="0">
            <a:off x="2987675" y="3187700"/>
            <a:ext cx="533400" cy="457200"/>
          </a:xfrm>
          <a:prstGeom prst="rect"/>
          <a:solidFill>
            <a:srgbClr val="D36FD5"/>
          </a:solidFill>
          <a:ln>
            <a:noFill/>
          </a:ln>
        </p:spPr>
        <p:txBody>
          <a:bodyPr anchor="ctr" bIns="45720" lIns="91440" rIns="91440" tIns="45720" vert="horz" wrap="none"/>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algn="ctr" eaLnBrk="1" hangingPunct="1" latinLnBrk="1" lvl="0">
              <a:lnSpc>
                <a:spcPct val="100000"/>
              </a:lnSpc>
              <a:spcBef>
                <a:spcPct val="0"/>
              </a:spcBef>
              <a:buFontTx/>
              <a:buNone/>
            </a:pPr>
            <a:r>
              <a:rPr altLang="zh-CN" lang="en-US">
                <a:solidFill>
                  <a:srgbClr val="000066"/>
                </a:solidFill>
                <a:ea typeface="宋体" pitchFamily="2" charset="-122"/>
              </a:rPr>
              <a:t>◎</a:t>
            </a:r>
          </a:p>
        </p:txBody>
      </p:sp>
      <p:sp>
        <p:nvSpPr>
          <p:cNvPr id="1051168" name=""/>
          <p:cNvSpPr/>
          <p:nvPr/>
        </p:nvSpPr>
        <p:spPr>
          <a:xfrm rot="0">
            <a:off x="2987675" y="2395537"/>
            <a:ext cx="533400" cy="457200"/>
          </a:xfrm>
          <a:prstGeom prst="rect"/>
          <a:solidFill>
            <a:srgbClr val="CCFFCC"/>
          </a:solidFill>
          <a:ln>
            <a:noFill/>
          </a:ln>
        </p:spPr>
        <p:txBody>
          <a:bodyPr anchor="ctr" bIns="45720" lIns="91440" rIns="91440" tIns="45720" vert="horz" wrap="none"/>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algn="ctr" eaLnBrk="1" hangingPunct="1" latinLnBrk="1" lvl="0">
              <a:lnSpc>
                <a:spcPct val="100000"/>
              </a:lnSpc>
              <a:spcBef>
                <a:spcPct val="0"/>
              </a:spcBef>
              <a:buFontTx/>
              <a:buNone/>
            </a:pPr>
            <a:r>
              <a:rPr altLang="zh-CN" sz="2800" lang="en-US">
                <a:solidFill>
                  <a:srgbClr val="000066"/>
                </a:solidFill>
                <a:ea typeface="楷体_GB2312" pitchFamily="49" charset="-122"/>
              </a:rPr>
              <a:t>Ø</a:t>
            </a:r>
          </a:p>
        </p:txBody>
      </p:sp>
      <p:sp>
        <p:nvSpPr>
          <p:cNvPr id="1051169" name=""/>
          <p:cNvSpPr/>
          <p:nvPr/>
        </p:nvSpPr>
        <p:spPr>
          <a:xfrm rot="0">
            <a:off x="4546600" y="5403850"/>
            <a:ext cx="457200" cy="519112"/>
          </a:xfrm>
          <a:prstGeom prst="rect"/>
          <a:noFill/>
          <a:ln>
            <a:noFill/>
          </a:ln>
        </p:spPr>
        <p:txBody>
          <a:bodyPr anchor="t" bIns="45720" lIns="91440" rIns="91440" tIns="45720" vert="horz">
            <a:spAutoFit/>
          </a:bodyPr>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eaLnBrk="1" hangingPunct="1" latinLnBrk="1" lvl="0">
              <a:lnSpc>
                <a:spcPct val="100000"/>
              </a:lnSpc>
              <a:spcBef>
                <a:spcPct val="0"/>
              </a:spcBef>
              <a:buFontTx/>
              <a:buNone/>
            </a:pPr>
            <a:r>
              <a:rPr altLang="zh-CN" sz="2800" lang="en-US">
                <a:solidFill>
                  <a:schemeClr val="dk1"/>
                </a:solidFill>
                <a:ea typeface="宋体" pitchFamily="2" charset="-122"/>
              </a:rPr>
              <a:t>√</a:t>
            </a:r>
          </a:p>
        </p:txBody>
      </p:sp>
      <p:sp>
        <p:nvSpPr>
          <p:cNvPr id="1051170" name=""/>
          <p:cNvSpPr/>
          <p:nvPr/>
        </p:nvSpPr>
        <p:spPr>
          <a:xfrm rot="0">
            <a:off x="2243137" y="5389562"/>
            <a:ext cx="457200" cy="519112"/>
          </a:xfrm>
          <a:prstGeom prst="rect"/>
          <a:noFill/>
          <a:ln>
            <a:noFill/>
          </a:ln>
        </p:spPr>
        <p:txBody>
          <a:bodyPr anchor="t" bIns="45720" lIns="91440" rIns="91440" tIns="45720" vert="horz">
            <a:spAutoFit/>
          </a:bodyPr>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eaLnBrk="1" hangingPunct="1" latinLnBrk="1" lvl="0">
              <a:lnSpc>
                <a:spcPct val="100000"/>
              </a:lnSpc>
              <a:spcBef>
                <a:spcPct val="0"/>
              </a:spcBef>
              <a:buFontTx/>
              <a:buNone/>
            </a:pPr>
            <a:r>
              <a:rPr altLang="zh-CN" sz="2800" lang="en-US">
                <a:solidFill>
                  <a:schemeClr val="dk1"/>
                </a:solidFill>
                <a:ea typeface="宋体" pitchFamily="2" charset="-122"/>
              </a:rPr>
              <a:t>√</a:t>
            </a:r>
          </a:p>
        </p:txBody>
      </p:sp>
      <p:sp>
        <p:nvSpPr>
          <p:cNvPr id="1051171" name=""/>
          <p:cNvSpPr/>
          <p:nvPr/>
        </p:nvSpPr>
        <p:spPr>
          <a:xfrm rot="0">
            <a:off x="5205412" y="3941762"/>
            <a:ext cx="457200" cy="519112"/>
          </a:xfrm>
          <a:prstGeom prst="rect"/>
          <a:noFill/>
          <a:ln>
            <a:noFill/>
          </a:ln>
        </p:spPr>
        <p:txBody>
          <a:bodyPr anchor="t" bIns="45720" lIns="91440" rIns="91440" tIns="45720" vert="horz">
            <a:spAutoFit/>
          </a:bodyPr>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eaLnBrk="1" hangingPunct="1" latinLnBrk="1" lvl="0">
              <a:lnSpc>
                <a:spcPct val="100000"/>
              </a:lnSpc>
              <a:spcBef>
                <a:spcPct val="0"/>
              </a:spcBef>
              <a:buFontTx/>
              <a:buNone/>
            </a:pPr>
            <a:r>
              <a:rPr altLang="zh-CN" sz="2800" lang="en-US">
                <a:solidFill>
                  <a:schemeClr val="dk1"/>
                </a:solidFill>
                <a:ea typeface="宋体" pitchFamily="2" charset="-122"/>
              </a:rPr>
              <a:t>√</a:t>
            </a:r>
          </a:p>
        </p:txBody>
      </p:sp>
      <p:sp>
        <p:nvSpPr>
          <p:cNvPr id="1051172" name=""/>
          <p:cNvSpPr/>
          <p:nvPr/>
        </p:nvSpPr>
        <p:spPr>
          <a:xfrm rot="0">
            <a:off x="5205412" y="1579562"/>
            <a:ext cx="457200" cy="519112"/>
          </a:xfrm>
          <a:prstGeom prst="rect"/>
          <a:noFill/>
          <a:ln>
            <a:noFill/>
          </a:ln>
        </p:spPr>
        <p:txBody>
          <a:bodyPr anchor="t" bIns="45720" lIns="91440" rIns="91440" tIns="45720" vert="horz">
            <a:spAutoFit/>
          </a:bodyPr>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eaLnBrk="1" hangingPunct="1" latinLnBrk="1" lvl="0">
              <a:lnSpc>
                <a:spcPct val="100000"/>
              </a:lnSpc>
              <a:spcBef>
                <a:spcPct val="0"/>
              </a:spcBef>
              <a:buFontTx/>
              <a:buNone/>
            </a:pPr>
            <a:r>
              <a:rPr altLang="zh-CN" sz="2800" lang="en-US">
                <a:solidFill>
                  <a:schemeClr val="dk1"/>
                </a:solidFill>
                <a:ea typeface="宋体" pitchFamily="2" charset="-122"/>
              </a:rPr>
              <a:t>√</a:t>
            </a:r>
          </a:p>
        </p:txBody>
      </p:sp>
      <p:sp>
        <p:nvSpPr>
          <p:cNvPr id="1051173" name=""/>
          <p:cNvSpPr/>
          <p:nvPr/>
        </p:nvSpPr>
        <p:spPr>
          <a:xfrm rot="0">
            <a:off x="5219700" y="2324100"/>
            <a:ext cx="457200" cy="519112"/>
          </a:xfrm>
          <a:prstGeom prst="rect"/>
          <a:noFill/>
          <a:ln>
            <a:noFill/>
          </a:ln>
        </p:spPr>
        <p:txBody>
          <a:bodyPr anchor="t" bIns="45720" lIns="91440" rIns="91440" tIns="45720" vert="horz">
            <a:spAutoFit/>
          </a:bodyPr>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eaLnBrk="1" hangingPunct="1" latinLnBrk="1" lvl="0">
              <a:lnSpc>
                <a:spcPct val="100000"/>
              </a:lnSpc>
              <a:spcBef>
                <a:spcPct val="0"/>
              </a:spcBef>
              <a:buFontTx/>
              <a:buNone/>
            </a:pPr>
            <a:r>
              <a:rPr altLang="zh-CN" sz="2800" lang="en-US">
                <a:solidFill>
                  <a:schemeClr val="dk1"/>
                </a:solidFill>
                <a:ea typeface="宋体" pitchFamily="2" charset="-122"/>
              </a:rPr>
              <a:t>√</a:t>
            </a:r>
          </a:p>
        </p:txBody>
      </p:sp>
      <p:sp>
        <p:nvSpPr>
          <p:cNvPr id="1051174" name=""/>
          <p:cNvSpPr/>
          <p:nvPr/>
        </p:nvSpPr>
        <p:spPr>
          <a:xfrm rot="0">
            <a:off x="2987675" y="5348287"/>
            <a:ext cx="457200" cy="519112"/>
          </a:xfrm>
          <a:prstGeom prst="rect"/>
          <a:noFill/>
          <a:ln>
            <a:noFill/>
          </a:ln>
        </p:spPr>
        <p:txBody>
          <a:bodyPr anchor="t" bIns="45720" lIns="91440" rIns="91440" tIns="45720" vert="horz">
            <a:spAutoFit/>
          </a:bodyPr>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eaLnBrk="1" hangingPunct="1" latinLnBrk="1" lvl="0">
              <a:lnSpc>
                <a:spcPct val="100000"/>
              </a:lnSpc>
              <a:spcBef>
                <a:spcPct val="0"/>
              </a:spcBef>
              <a:buFontTx/>
              <a:buNone/>
            </a:pPr>
            <a:r>
              <a:rPr altLang="zh-CN" sz="2800" lang="en-US">
                <a:solidFill>
                  <a:schemeClr val="dk1"/>
                </a:solidFill>
                <a:ea typeface="宋体" pitchFamily="2" charset="-122"/>
              </a:rPr>
              <a:t>√</a:t>
            </a:r>
          </a:p>
        </p:txBody>
      </p:sp>
      <p:sp>
        <p:nvSpPr>
          <p:cNvPr id="1051175" name=""/>
          <p:cNvSpPr/>
          <p:nvPr/>
        </p:nvSpPr>
        <p:spPr>
          <a:xfrm rot="0">
            <a:off x="5194300" y="3116262"/>
            <a:ext cx="457200" cy="519112"/>
          </a:xfrm>
          <a:prstGeom prst="rect"/>
          <a:noFill/>
          <a:ln>
            <a:noFill/>
          </a:ln>
        </p:spPr>
        <p:txBody>
          <a:bodyPr anchor="t" bIns="45720" lIns="91440" rIns="91440" tIns="45720" vert="horz">
            <a:spAutoFit/>
          </a:bodyPr>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eaLnBrk="1" hangingPunct="1" latinLnBrk="1" lvl="0">
              <a:lnSpc>
                <a:spcPct val="100000"/>
              </a:lnSpc>
              <a:spcBef>
                <a:spcPct val="0"/>
              </a:spcBef>
              <a:buFontTx/>
              <a:buNone/>
            </a:pPr>
            <a:r>
              <a:rPr altLang="zh-CN" sz="2800" lang="en-US">
                <a:solidFill>
                  <a:schemeClr val="dk1"/>
                </a:solidFill>
                <a:ea typeface="宋体" pitchFamily="2" charset="-122"/>
              </a:rPr>
              <a:t>√</a:t>
            </a:r>
          </a:p>
        </p:txBody>
      </p:sp>
      <p:sp>
        <p:nvSpPr>
          <p:cNvPr id="1051176" name=""/>
          <p:cNvSpPr/>
          <p:nvPr/>
        </p:nvSpPr>
        <p:spPr>
          <a:xfrm rot="0">
            <a:off x="1042987" y="4987925"/>
            <a:ext cx="4752975" cy="0"/>
          </a:xfrm>
          <a:prstGeom prst="line"/>
          <a:noFill/>
          <a:ln w="19050" cap="flat" cmpd="sng">
            <a:solidFill>
              <a:srgbClr val="990033">
                <a:alpha val="100000"/>
              </a:srgbClr>
            </a:solidFill>
            <a:prstDash val="dash"/>
            <a:round/>
          </a:ln>
        </p:spPr>
      </p:sp>
      <p:sp>
        <p:nvSpPr>
          <p:cNvPr id="1051177" name=""/>
          <p:cNvSpPr/>
          <p:nvPr/>
        </p:nvSpPr>
        <p:spPr>
          <a:xfrm rot="0">
            <a:off x="2555875" y="1274762"/>
            <a:ext cx="0" cy="4800600"/>
          </a:xfrm>
          <a:prstGeom prst="line"/>
          <a:noFill/>
          <a:ln w="19050" cap="flat" cmpd="sng">
            <a:solidFill>
              <a:srgbClr val="990033">
                <a:alpha val="100000"/>
              </a:srgbClr>
            </a:solidFill>
            <a:prstDash val="dash"/>
            <a:round/>
          </a:ln>
        </p:spPr>
      </p:sp>
      <p:sp>
        <p:nvSpPr>
          <p:cNvPr id="1051178" name=""/>
          <p:cNvSpPr/>
          <p:nvPr/>
        </p:nvSpPr>
        <p:spPr>
          <a:xfrm rot="0">
            <a:off x="3276600" y="1268412"/>
            <a:ext cx="0" cy="4800600"/>
          </a:xfrm>
          <a:prstGeom prst="line"/>
          <a:noFill/>
          <a:ln w="19050" cap="flat" cmpd="sng">
            <a:solidFill>
              <a:srgbClr val="990033">
                <a:alpha val="100000"/>
              </a:srgbClr>
            </a:solidFill>
            <a:prstDash val="dash"/>
            <a:round/>
          </a:ln>
        </p:spPr>
      </p:sp>
      <p:sp>
        <p:nvSpPr>
          <p:cNvPr id="1051179" name=""/>
          <p:cNvSpPr/>
          <p:nvPr/>
        </p:nvSpPr>
        <p:spPr>
          <a:xfrm rot="0">
            <a:off x="4859337" y="1268412"/>
            <a:ext cx="0" cy="4800600"/>
          </a:xfrm>
          <a:prstGeom prst="line"/>
          <a:noFill/>
          <a:ln w="19050" cap="flat" cmpd="sng">
            <a:solidFill>
              <a:srgbClr val="990033">
                <a:alpha val="100000"/>
              </a:srgbClr>
            </a:solidFill>
            <a:prstDash val="dash"/>
            <a:round/>
          </a:ln>
        </p:spPr>
      </p:sp>
      <p:sp>
        <p:nvSpPr>
          <p:cNvPr id="1051180" name=""/>
          <p:cNvSpPr/>
          <p:nvPr/>
        </p:nvSpPr>
        <p:spPr>
          <a:xfrm rot="0">
            <a:off x="6011862" y="2035175"/>
            <a:ext cx="1900237" cy="457200"/>
          </a:xfrm>
          <a:prstGeom prst="rect"/>
          <a:noFill/>
          <a:ln>
            <a:noFill/>
          </a:ln>
        </p:spPr>
        <p:txBody>
          <a:bodyPr anchor="t" bIns="45720" lIns="91440" rIns="91440" tIns="45720" vert="horz" wrap="none">
            <a:spAutoFit/>
          </a:bodyPr>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algn="ctr" eaLnBrk="1" hangingPunct="1" latinLnBrk="1" lvl="0">
              <a:lnSpc>
                <a:spcPct val="100000"/>
              </a:lnSpc>
              <a:spcBef>
                <a:spcPct val="0"/>
              </a:spcBef>
              <a:buFontTx/>
              <a:buNone/>
            </a:pPr>
            <a:r>
              <a:rPr altLang="zh-CN" i="1" lang="en-US">
                <a:solidFill>
                  <a:srgbClr val="000066"/>
                </a:solidFill>
              </a:rPr>
              <a:t>l </a:t>
            </a:r>
            <a:r>
              <a:rPr altLang="zh-CN" lang="en-US">
                <a:solidFill>
                  <a:srgbClr val="000066"/>
                </a:solidFill>
              </a:rPr>
              <a:t>=</a:t>
            </a:r>
            <a:r>
              <a:rPr altLang="zh-CN" i="1" lang="en-US">
                <a:solidFill>
                  <a:srgbClr val="000066"/>
                </a:solidFill>
              </a:rPr>
              <a:t>m</a:t>
            </a:r>
            <a:r>
              <a:rPr altLang="zh-CN" lang="en-US">
                <a:solidFill>
                  <a:srgbClr val="000066"/>
                </a:solidFill>
              </a:rPr>
              <a:t>=4 &lt; </a:t>
            </a:r>
            <a:r>
              <a:rPr altLang="zh-CN" i="1" lang="en-US">
                <a:solidFill>
                  <a:srgbClr val="000066"/>
                </a:solidFill>
              </a:rPr>
              <a:t>n</a:t>
            </a:r>
            <a:r>
              <a:rPr altLang="zh-CN" lang="en-US">
                <a:solidFill>
                  <a:srgbClr val="000066"/>
                </a:solidFill>
              </a:rPr>
              <a:t>=5</a:t>
            </a:r>
          </a:p>
        </p:txBody>
      </p:sp>
      <p:sp>
        <p:nvSpPr>
          <p:cNvPr id="1051181" name=""/>
          <p:cNvSpPr txBox="1"/>
          <p:nvPr/>
        </p:nvSpPr>
        <p:spPr>
          <a:xfrm rot="0">
            <a:off x="5797550" y="2605087"/>
            <a:ext cx="3022600" cy="1616075"/>
          </a:xfrm>
          <a:prstGeom prst="rect"/>
          <a:noFill/>
          <a:ln>
            <a:noFill/>
          </a:ln>
        </p:spPr>
        <p:txBody>
          <a:bodyPr anchor="t" bIns="45720" lIns="91440" rIns="91440" tIns="45720" vert="horz">
            <a:spAutoFit/>
          </a:bodyPr>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eaLnBrk="1" hangingPunct="1" latinLnBrk="1" lvl="0">
              <a:lnSpc>
                <a:spcPct val="100000"/>
              </a:lnSpc>
              <a:buClr>
                <a:schemeClr val="accent1"/>
              </a:buClr>
              <a:buSzPct val="80000"/>
              <a:buFont typeface="Wingdings" pitchFamily="2" charset="2"/>
              <a:buNone/>
            </a:pPr>
            <a:r>
              <a:rPr altLang="en-US" sz="2000" lang="zh-CN">
                <a:solidFill>
                  <a:schemeClr val="dk1"/>
                </a:solidFill>
              </a:rPr>
              <a:t>选择直线外最小元素为</a:t>
            </a:r>
            <a:r>
              <a:rPr altLang="zh-CN" sz="2000" lang="en-US">
                <a:solidFill>
                  <a:schemeClr val="dk1"/>
                </a:solidFill>
              </a:rPr>
              <a:t>1</a:t>
            </a:r>
            <a:r>
              <a:rPr altLang="en-US" sz="2000" lang="zh-CN">
                <a:solidFill>
                  <a:schemeClr val="dk1"/>
                </a:solidFill>
              </a:rPr>
              <a:t>，直线外元素减</a:t>
            </a:r>
            <a:r>
              <a:rPr altLang="zh-CN" sz="2000" lang="en-US">
                <a:solidFill>
                  <a:schemeClr val="dk1"/>
                </a:solidFill>
              </a:rPr>
              <a:t>1</a:t>
            </a:r>
            <a:r>
              <a:rPr altLang="en-US" sz="2000" lang="zh-CN">
                <a:solidFill>
                  <a:schemeClr val="dk1"/>
                </a:solidFill>
              </a:rPr>
              <a:t>，直线交点元素加</a:t>
            </a:r>
            <a:r>
              <a:rPr altLang="zh-CN" sz="2000" lang="en-US">
                <a:solidFill>
                  <a:schemeClr val="dk1"/>
                </a:solidFill>
              </a:rPr>
              <a:t>1</a:t>
            </a:r>
            <a:r>
              <a:rPr altLang="en-US" sz="2000" lang="zh-CN">
                <a:solidFill>
                  <a:schemeClr val="dk1"/>
                </a:solidFill>
              </a:rPr>
              <a:t>，其他保持不变，得到新的系数矩阵。</a:t>
            </a:r>
          </a:p>
        </p:txBody>
      </p:sp>
    </p:spTree>
  </p:cSld>
  <p:clrMapOvr>
    <a:masterClrMapping/>
  </p:clrMapOvr>
  <p:timing>
    <p:tnLst>
      <p:par>
        <p:cTn dur="indefinite" id="1" nodeType="tmRoot">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9" presetSubtype="0">
                                  <p:stCondLst>
                                    <p:cond delay="0"/>
                                  </p:stCondLst>
                                  <p:childTnLst>
                                    <p:set>
                                      <p:cBhvr>
                                        <p:cTn dur="1" fill="hold" id="6">
                                          <p:stCondLst>
                                            <p:cond delay="0"/>
                                          </p:stCondLst>
                                        </p:cTn>
                                        <p:tgtEl>
                                          <p:spTgt spid="1051160"/>
                                        </p:tgtEl>
                                        <p:attrNameLst>
                                          <p:attrName>style.visibility</p:attrName>
                                        </p:attrNameLst>
                                      </p:cBhvr>
                                      <p:to>
                                        <p:strVal val="visible"/>
                                      </p:to>
                                    </p:set>
                                    <p:animEffect transition="in" filter="dissolve">
                                      <p:cBhvr>
                                        <p:cTn dur="500" id="7"/>
                                        <p:tgtEl>
                                          <p:spTgt spid="1051160"/>
                                        </p:tgtEl>
                                      </p:cBhvr>
                                    </p:animEffect>
                                  </p:childTnLst>
                                </p:cTn>
                              </p:par>
                            </p:childTnLst>
                          </p:cTn>
                        </p:par>
                      </p:childTnLst>
                    </p:cTn>
                  </p:par>
                  <p:par>
                    <p:cTn fill="hold" id="8">
                      <p:stCondLst>
                        <p:cond delay="indefinite"/>
                      </p:stCondLst>
                      <p:childTnLst>
                        <p:par>
                          <p:cTn fill="hold" id="9">
                            <p:stCondLst>
                              <p:cond delay="0"/>
                            </p:stCondLst>
                            <p:childTnLst>
                              <p:par>
                                <p:cTn fill="hold" id="10" nodeType="clickEffect" presetClass="entr" presetID="3" presetSubtype="10">
                                  <p:stCondLst>
                                    <p:cond delay="0"/>
                                  </p:stCondLst>
                                  <p:childTnLst>
                                    <p:set>
                                      <p:cBhvr>
                                        <p:cTn dur="1" fill="hold" id="11">
                                          <p:stCondLst>
                                            <p:cond delay="0"/>
                                          </p:stCondLst>
                                        </p:cTn>
                                        <p:tgtEl>
                                          <p:spTgt spid="2097258"/>
                                        </p:tgtEl>
                                        <p:attrNameLst>
                                          <p:attrName>style.visibility</p:attrName>
                                        </p:attrNameLst>
                                      </p:cBhvr>
                                      <p:to>
                                        <p:strVal val="visible"/>
                                      </p:to>
                                    </p:set>
                                    <p:animEffect transition="in" filter="blinds(horizontal)">
                                      <p:cBhvr>
                                        <p:cTn dur="500" id="12"/>
                                        <p:tgtEl>
                                          <p:spTgt spid="2097258"/>
                                        </p:tgtEl>
                                      </p:cBhvr>
                                    </p:animEffect>
                                  </p:childTnLst>
                                </p:cTn>
                              </p:par>
                            </p:childTnLst>
                          </p:cTn>
                        </p:par>
                      </p:childTnLst>
                    </p:cTn>
                  </p:par>
                  <p:par>
                    <p:cTn fill="hold" id="13">
                      <p:stCondLst>
                        <p:cond delay="indefinite"/>
                      </p:stCondLst>
                      <p:childTnLst>
                        <p:par>
                          <p:cTn fill="hold" id="14">
                            <p:stCondLst>
                              <p:cond delay="0"/>
                            </p:stCondLst>
                            <p:childTnLst>
                              <p:par>
                                <p:cTn fill="hold" grpId="0" id="15" nodeType="clickEffect" presetClass="entr" presetID="9" presetSubtype="0">
                                  <p:stCondLst>
                                    <p:cond delay="0"/>
                                  </p:stCondLst>
                                  <p:childTnLst>
                                    <p:set>
                                      <p:cBhvr>
                                        <p:cTn dur="1" fill="hold" id="16">
                                          <p:stCondLst>
                                            <p:cond delay="0"/>
                                          </p:stCondLst>
                                        </p:cTn>
                                        <p:tgtEl>
                                          <p:spTgt spid="1051161"/>
                                        </p:tgtEl>
                                        <p:attrNameLst>
                                          <p:attrName>style.visibility</p:attrName>
                                        </p:attrNameLst>
                                      </p:cBhvr>
                                      <p:to>
                                        <p:strVal val="visible"/>
                                      </p:to>
                                    </p:set>
                                    <p:animEffect transition="in" filter="dissolve">
                                      <p:cBhvr>
                                        <p:cTn dur="500" id="17"/>
                                        <p:tgtEl>
                                          <p:spTgt spid="1051161"/>
                                        </p:tgtEl>
                                      </p:cBhvr>
                                    </p:animEffect>
                                  </p:childTnLst>
                                </p:cTn>
                              </p:par>
                            </p:childTnLst>
                          </p:cTn>
                        </p:par>
                      </p:childTnLst>
                    </p:cTn>
                  </p:par>
                  <p:par>
                    <p:cTn fill="hold" id="18">
                      <p:stCondLst>
                        <p:cond delay="indefinite"/>
                      </p:stCondLst>
                      <p:childTnLst>
                        <p:par>
                          <p:cTn fill="hold" id="19">
                            <p:stCondLst>
                              <p:cond delay="0"/>
                            </p:stCondLst>
                            <p:childTnLst>
                              <p:par>
                                <p:cTn fill="hold" grpId="0" id="20" nodeType="clickEffect" presetClass="entr" presetID="9" presetSubtype="0">
                                  <p:stCondLst>
                                    <p:cond delay="0"/>
                                  </p:stCondLst>
                                  <p:childTnLst>
                                    <p:set>
                                      <p:cBhvr>
                                        <p:cTn dur="1" fill="hold" id="21">
                                          <p:stCondLst>
                                            <p:cond delay="0"/>
                                          </p:stCondLst>
                                        </p:cTn>
                                        <p:tgtEl>
                                          <p:spTgt spid="1051162"/>
                                        </p:tgtEl>
                                        <p:attrNameLst>
                                          <p:attrName>style.visibility</p:attrName>
                                        </p:attrNameLst>
                                      </p:cBhvr>
                                      <p:to>
                                        <p:strVal val="visible"/>
                                      </p:to>
                                    </p:set>
                                    <p:animEffect transition="in" filter="dissolve">
                                      <p:cBhvr>
                                        <p:cTn dur="500" id="22"/>
                                        <p:tgtEl>
                                          <p:spTgt spid="1051162"/>
                                        </p:tgtEl>
                                      </p:cBhvr>
                                    </p:animEffect>
                                  </p:childTnLst>
                                </p:cTn>
                              </p:par>
                            </p:childTnLst>
                          </p:cTn>
                        </p:par>
                      </p:childTnLst>
                    </p:cTn>
                  </p:par>
                  <p:par>
                    <p:cTn fill="hold" id="23">
                      <p:stCondLst>
                        <p:cond delay="indefinite"/>
                      </p:stCondLst>
                      <p:childTnLst>
                        <p:par>
                          <p:cTn fill="hold" id="24">
                            <p:stCondLst>
                              <p:cond delay="0"/>
                            </p:stCondLst>
                            <p:childTnLst>
                              <p:par>
                                <p:cTn fill="hold" grpId="0" id="25" nodeType="clickEffect" presetClass="entr" presetID="9" presetSubtype="0">
                                  <p:stCondLst>
                                    <p:cond delay="0"/>
                                  </p:stCondLst>
                                  <p:childTnLst>
                                    <p:set>
                                      <p:cBhvr>
                                        <p:cTn dur="1" fill="hold" id="26">
                                          <p:stCondLst>
                                            <p:cond delay="0"/>
                                          </p:stCondLst>
                                        </p:cTn>
                                        <p:tgtEl>
                                          <p:spTgt spid="1051167"/>
                                        </p:tgtEl>
                                        <p:attrNameLst>
                                          <p:attrName>style.visibility</p:attrName>
                                        </p:attrNameLst>
                                      </p:cBhvr>
                                      <p:to>
                                        <p:strVal val="visible"/>
                                      </p:to>
                                    </p:set>
                                    <p:animEffect transition="in" filter="dissolve">
                                      <p:cBhvr>
                                        <p:cTn dur="500" id="27"/>
                                        <p:tgtEl>
                                          <p:spTgt spid="1051167"/>
                                        </p:tgtEl>
                                      </p:cBhvr>
                                    </p:animEffect>
                                  </p:childTnLst>
                                </p:cTn>
                              </p:par>
                            </p:childTnLst>
                          </p:cTn>
                        </p:par>
                      </p:childTnLst>
                    </p:cTn>
                  </p:par>
                  <p:par>
                    <p:cTn fill="hold" id="28">
                      <p:stCondLst>
                        <p:cond delay="indefinite"/>
                      </p:stCondLst>
                      <p:childTnLst>
                        <p:par>
                          <p:cTn fill="hold" id="29">
                            <p:stCondLst>
                              <p:cond delay="0"/>
                            </p:stCondLst>
                            <p:childTnLst>
                              <p:par>
                                <p:cTn fill="hold" grpId="0" id="30" nodeType="clickEffect" presetClass="entr" presetID="9" presetSubtype="0">
                                  <p:stCondLst>
                                    <p:cond delay="0"/>
                                  </p:stCondLst>
                                  <p:childTnLst>
                                    <p:set>
                                      <p:cBhvr>
                                        <p:cTn dur="1" fill="hold" id="31">
                                          <p:stCondLst>
                                            <p:cond delay="0"/>
                                          </p:stCondLst>
                                        </p:cTn>
                                        <p:tgtEl>
                                          <p:spTgt spid="1051168"/>
                                        </p:tgtEl>
                                        <p:attrNameLst>
                                          <p:attrName>style.visibility</p:attrName>
                                        </p:attrNameLst>
                                      </p:cBhvr>
                                      <p:to>
                                        <p:strVal val="visible"/>
                                      </p:to>
                                    </p:set>
                                    <p:animEffect transition="in" filter="dissolve">
                                      <p:cBhvr>
                                        <p:cTn dur="500" id="32"/>
                                        <p:tgtEl>
                                          <p:spTgt spid="1051168"/>
                                        </p:tgtEl>
                                      </p:cBhvr>
                                    </p:animEffect>
                                  </p:childTnLst>
                                </p:cTn>
                              </p:par>
                            </p:childTnLst>
                          </p:cTn>
                        </p:par>
                      </p:childTnLst>
                    </p:cTn>
                  </p:par>
                  <p:par>
                    <p:cTn fill="hold" id="33">
                      <p:stCondLst>
                        <p:cond delay="indefinite"/>
                      </p:stCondLst>
                      <p:childTnLst>
                        <p:par>
                          <p:cTn fill="hold" id="34">
                            <p:stCondLst>
                              <p:cond delay="0"/>
                            </p:stCondLst>
                            <p:childTnLst>
                              <p:par>
                                <p:cTn fill="hold" grpId="0" id="35" nodeType="clickEffect" presetClass="entr" presetID="9" presetSubtype="0">
                                  <p:stCondLst>
                                    <p:cond delay="0"/>
                                  </p:stCondLst>
                                  <p:childTnLst>
                                    <p:set>
                                      <p:cBhvr>
                                        <p:cTn dur="1" fill="hold" id="36">
                                          <p:stCondLst>
                                            <p:cond delay="0"/>
                                          </p:stCondLst>
                                        </p:cTn>
                                        <p:tgtEl>
                                          <p:spTgt spid="1051165"/>
                                        </p:tgtEl>
                                        <p:attrNameLst>
                                          <p:attrName>style.visibility</p:attrName>
                                        </p:attrNameLst>
                                      </p:cBhvr>
                                      <p:to>
                                        <p:strVal val="visible"/>
                                      </p:to>
                                    </p:set>
                                    <p:animEffect transition="in" filter="dissolve">
                                      <p:cBhvr>
                                        <p:cTn dur="500" id="37"/>
                                        <p:tgtEl>
                                          <p:spTgt spid="1051165"/>
                                        </p:tgtEl>
                                      </p:cBhvr>
                                    </p:animEffect>
                                  </p:childTnLst>
                                </p:cTn>
                              </p:par>
                            </p:childTnLst>
                          </p:cTn>
                        </p:par>
                      </p:childTnLst>
                    </p:cTn>
                  </p:par>
                  <p:par>
                    <p:cTn fill="hold" id="38">
                      <p:stCondLst>
                        <p:cond delay="indefinite"/>
                      </p:stCondLst>
                      <p:childTnLst>
                        <p:par>
                          <p:cTn fill="hold" id="39">
                            <p:stCondLst>
                              <p:cond delay="0"/>
                            </p:stCondLst>
                            <p:childTnLst>
                              <p:par>
                                <p:cTn fill="hold" grpId="0" id="40" nodeType="clickEffect" presetClass="entr" presetID="9" presetSubtype="0">
                                  <p:stCondLst>
                                    <p:cond delay="0"/>
                                  </p:stCondLst>
                                  <p:childTnLst>
                                    <p:set>
                                      <p:cBhvr>
                                        <p:cTn dur="1" fill="hold" id="41">
                                          <p:stCondLst>
                                            <p:cond delay="0"/>
                                          </p:stCondLst>
                                        </p:cTn>
                                        <p:tgtEl>
                                          <p:spTgt spid="1051166"/>
                                        </p:tgtEl>
                                        <p:attrNameLst>
                                          <p:attrName>style.visibility</p:attrName>
                                        </p:attrNameLst>
                                      </p:cBhvr>
                                      <p:to>
                                        <p:strVal val="visible"/>
                                      </p:to>
                                    </p:set>
                                    <p:animEffect transition="in" filter="dissolve">
                                      <p:cBhvr>
                                        <p:cTn dur="500" id="42"/>
                                        <p:tgtEl>
                                          <p:spTgt spid="1051166"/>
                                        </p:tgtEl>
                                      </p:cBhvr>
                                    </p:animEffect>
                                  </p:childTnLst>
                                </p:cTn>
                              </p:par>
                            </p:childTnLst>
                          </p:cTn>
                        </p:par>
                      </p:childTnLst>
                    </p:cTn>
                  </p:par>
                  <p:par>
                    <p:cTn fill="hold" id="43">
                      <p:stCondLst>
                        <p:cond delay="indefinite"/>
                      </p:stCondLst>
                      <p:childTnLst>
                        <p:par>
                          <p:cTn fill="hold" id="44">
                            <p:stCondLst>
                              <p:cond delay="0"/>
                            </p:stCondLst>
                            <p:childTnLst>
                              <p:par>
                                <p:cTn fill="hold" grpId="0" id="45" nodeType="clickEffect" presetClass="entr" presetID="9" presetSubtype="0">
                                  <p:stCondLst>
                                    <p:cond delay="0"/>
                                  </p:stCondLst>
                                  <p:childTnLst>
                                    <p:set>
                                      <p:cBhvr>
                                        <p:cTn dur="1" fill="hold" id="46">
                                          <p:stCondLst>
                                            <p:cond delay="0"/>
                                          </p:stCondLst>
                                        </p:cTn>
                                        <p:tgtEl>
                                          <p:spTgt spid="1051163"/>
                                        </p:tgtEl>
                                        <p:attrNameLst>
                                          <p:attrName>style.visibility</p:attrName>
                                        </p:attrNameLst>
                                      </p:cBhvr>
                                      <p:to>
                                        <p:strVal val="visible"/>
                                      </p:to>
                                    </p:set>
                                    <p:animEffect transition="in" filter="dissolve">
                                      <p:cBhvr>
                                        <p:cTn dur="500" id="47"/>
                                        <p:tgtEl>
                                          <p:spTgt spid="1051163"/>
                                        </p:tgtEl>
                                      </p:cBhvr>
                                    </p:animEffect>
                                  </p:childTnLst>
                                </p:cTn>
                              </p:par>
                            </p:childTnLst>
                          </p:cTn>
                        </p:par>
                      </p:childTnLst>
                    </p:cTn>
                  </p:par>
                  <p:par>
                    <p:cTn fill="hold" id="48">
                      <p:stCondLst>
                        <p:cond delay="indefinite"/>
                      </p:stCondLst>
                      <p:childTnLst>
                        <p:par>
                          <p:cTn fill="hold" id="49">
                            <p:stCondLst>
                              <p:cond delay="0"/>
                            </p:stCondLst>
                            <p:childTnLst>
                              <p:par>
                                <p:cTn fill="hold" grpId="0" id="50" nodeType="clickEffect" presetClass="entr" presetID="9" presetSubtype="0">
                                  <p:stCondLst>
                                    <p:cond delay="0"/>
                                  </p:stCondLst>
                                  <p:childTnLst>
                                    <p:set>
                                      <p:cBhvr>
                                        <p:cTn dur="1" fill="hold" id="51">
                                          <p:stCondLst>
                                            <p:cond delay="0"/>
                                          </p:stCondLst>
                                        </p:cTn>
                                        <p:tgtEl>
                                          <p:spTgt spid="1051164"/>
                                        </p:tgtEl>
                                        <p:attrNameLst>
                                          <p:attrName>style.visibility</p:attrName>
                                        </p:attrNameLst>
                                      </p:cBhvr>
                                      <p:to>
                                        <p:strVal val="visible"/>
                                      </p:to>
                                    </p:set>
                                    <p:animEffect transition="in" filter="dissolve">
                                      <p:cBhvr>
                                        <p:cTn dur="500" id="52"/>
                                        <p:tgtEl>
                                          <p:spTgt spid="1051164"/>
                                        </p:tgtEl>
                                      </p:cBhvr>
                                    </p:animEffect>
                                  </p:childTnLst>
                                </p:cTn>
                              </p:par>
                            </p:childTnLst>
                          </p:cTn>
                        </p:par>
                      </p:childTnLst>
                    </p:cTn>
                  </p:par>
                  <p:par>
                    <p:cTn fill="hold" id="53">
                      <p:stCondLst>
                        <p:cond delay="indefinite"/>
                      </p:stCondLst>
                      <p:childTnLst>
                        <p:par>
                          <p:cTn fill="hold" id="54">
                            <p:stCondLst>
                              <p:cond delay="0"/>
                            </p:stCondLst>
                            <p:childTnLst>
                              <p:par>
                                <p:cTn fill="hold" grpId="0" id="55" nodeType="clickEffect" presetClass="entr" presetID="9" presetSubtype="0">
                                  <p:stCondLst>
                                    <p:cond delay="0"/>
                                  </p:stCondLst>
                                  <p:childTnLst>
                                    <p:set>
                                      <p:cBhvr>
                                        <p:cTn dur="1" fill="hold" id="56">
                                          <p:stCondLst>
                                            <p:cond delay="0"/>
                                          </p:stCondLst>
                                        </p:cTn>
                                        <p:tgtEl>
                                          <p:spTgt spid="1051171"/>
                                        </p:tgtEl>
                                        <p:attrNameLst>
                                          <p:attrName>style.visibility</p:attrName>
                                        </p:attrNameLst>
                                      </p:cBhvr>
                                      <p:to>
                                        <p:strVal val="visible"/>
                                      </p:to>
                                    </p:set>
                                    <p:animEffect transition="in" filter="dissolve">
                                      <p:cBhvr>
                                        <p:cTn dur="500" id="57"/>
                                        <p:tgtEl>
                                          <p:spTgt spid="1051171"/>
                                        </p:tgtEl>
                                      </p:cBhvr>
                                    </p:animEffect>
                                  </p:childTnLst>
                                </p:cTn>
                              </p:par>
                            </p:childTnLst>
                          </p:cTn>
                        </p:par>
                      </p:childTnLst>
                    </p:cTn>
                  </p:par>
                  <p:par>
                    <p:cTn fill="hold" id="58">
                      <p:stCondLst>
                        <p:cond delay="indefinite"/>
                      </p:stCondLst>
                      <p:childTnLst>
                        <p:par>
                          <p:cTn fill="hold" id="59">
                            <p:stCondLst>
                              <p:cond delay="0"/>
                            </p:stCondLst>
                            <p:childTnLst>
                              <p:par>
                                <p:cTn fill="hold" grpId="0" id="60" nodeType="clickEffect" presetClass="entr" presetID="9" presetSubtype="0">
                                  <p:stCondLst>
                                    <p:cond delay="0"/>
                                  </p:stCondLst>
                                  <p:childTnLst>
                                    <p:set>
                                      <p:cBhvr>
                                        <p:cTn dur="1" fill="hold" id="61">
                                          <p:stCondLst>
                                            <p:cond delay="0"/>
                                          </p:stCondLst>
                                        </p:cTn>
                                        <p:tgtEl>
                                          <p:spTgt spid="1051170"/>
                                        </p:tgtEl>
                                        <p:attrNameLst>
                                          <p:attrName>style.visibility</p:attrName>
                                        </p:attrNameLst>
                                      </p:cBhvr>
                                      <p:to>
                                        <p:strVal val="visible"/>
                                      </p:to>
                                    </p:set>
                                    <p:animEffect transition="in" filter="dissolve">
                                      <p:cBhvr>
                                        <p:cTn dur="500" id="62"/>
                                        <p:tgtEl>
                                          <p:spTgt spid="1051170"/>
                                        </p:tgtEl>
                                      </p:cBhvr>
                                    </p:animEffect>
                                  </p:childTnLst>
                                </p:cTn>
                              </p:par>
                            </p:childTnLst>
                          </p:cTn>
                        </p:par>
                      </p:childTnLst>
                    </p:cTn>
                  </p:par>
                  <p:par>
                    <p:cTn fill="hold" id="63">
                      <p:stCondLst>
                        <p:cond delay="indefinite"/>
                      </p:stCondLst>
                      <p:childTnLst>
                        <p:par>
                          <p:cTn fill="hold" id="64">
                            <p:stCondLst>
                              <p:cond delay="0"/>
                            </p:stCondLst>
                            <p:childTnLst>
                              <p:par>
                                <p:cTn fill="hold" grpId="0" id="65" nodeType="clickEffect" presetClass="entr" presetID="9" presetSubtype="0">
                                  <p:stCondLst>
                                    <p:cond delay="0"/>
                                  </p:stCondLst>
                                  <p:childTnLst>
                                    <p:set>
                                      <p:cBhvr>
                                        <p:cTn dur="1" fill="hold" id="66">
                                          <p:stCondLst>
                                            <p:cond delay="0"/>
                                          </p:stCondLst>
                                        </p:cTn>
                                        <p:tgtEl>
                                          <p:spTgt spid="1051169"/>
                                        </p:tgtEl>
                                        <p:attrNameLst>
                                          <p:attrName>style.visibility</p:attrName>
                                        </p:attrNameLst>
                                      </p:cBhvr>
                                      <p:to>
                                        <p:strVal val="visible"/>
                                      </p:to>
                                    </p:set>
                                    <p:animEffect transition="in" filter="dissolve">
                                      <p:cBhvr>
                                        <p:cTn dur="500" id="67"/>
                                        <p:tgtEl>
                                          <p:spTgt spid="1051169"/>
                                        </p:tgtEl>
                                      </p:cBhvr>
                                    </p:animEffect>
                                  </p:childTnLst>
                                </p:cTn>
                              </p:par>
                            </p:childTnLst>
                          </p:cTn>
                        </p:par>
                      </p:childTnLst>
                    </p:cTn>
                  </p:par>
                  <p:par>
                    <p:cTn fill="hold" id="68">
                      <p:stCondLst>
                        <p:cond delay="indefinite"/>
                      </p:stCondLst>
                      <p:childTnLst>
                        <p:par>
                          <p:cTn fill="hold" id="69">
                            <p:stCondLst>
                              <p:cond delay="0"/>
                            </p:stCondLst>
                            <p:childTnLst>
                              <p:par>
                                <p:cTn fill="hold" grpId="0" id="70" nodeType="clickEffect" presetClass="entr" presetID="9" presetSubtype="0">
                                  <p:stCondLst>
                                    <p:cond delay="0"/>
                                  </p:stCondLst>
                                  <p:childTnLst>
                                    <p:set>
                                      <p:cBhvr>
                                        <p:cTn dur="1" fill="hold" id="71">
                                          <p:stCondLst>
                                            <p:cond delay="0"/>
                                          </p:stCondLst>
                                        </p:cTn>
                                        <p:tgtEl>
                                          <p:spTgt spid="1051172"/>
                                        </p:tgtEl>
                                        <p:attrNameLst>
                                          <p:attrName>style.visibility</p:attrName>
                                        </p:attrNameLst>
                                      </p:cBhvr>
                                      <p:to>
                                        <p:strVal val="visible"/>
                                      </p:to>
                                    </p:set>
                                    <p:animEffect transition="in" filter="dissolve">
                                      <p:cBhvr>
                                        <p:cTn dur="500" id="72"/>
                                        <p:tgtEl>
                                          <p:spTgt spid="1051172"/>
                                        </p:tgtEl>
                                      </p:cBhvr>
                                    </p:animEffect>
                                  </p:childTnLst>
                                </p:cTn>
                              </p:par>
                            </p:childTnLst>
                          </p:cTn>
                        </p:par>
                      </p:childTnLst>
                    </p:cTn>
                  </p:par>
                  <p:par>
                    <p:cTn fill="hold" id="73">
                      <p:stCondLst>
                        <p:cond delay="indefinite"/>
                      </p:stCondLst>
                      <p:childTnLst>
                        <p:par>
                          <p:cTn fill="hold" id="74">
                            <p:stCondLst>
                              <p:cond delay="0"/>
                            </p:stCondLst>
                            <p:childTnLst>
                              <p:par>
                                <p:cTn fill="hold" grpId="0" id="75" nodeType="clickEffect" presetClass="entr" presetID="9" presetSubtype="0">
                                  <p:stCondLst>
                                    <p:cond delay="0"/>
                                  </p:stCondLst>
                                  <p:childTnLst>
                                    <p:set>
                                      <p:cBhvr>
                                        <p:cTn dur="1" fill="hold" id="76">
                                          <p:stCondLst>
                                            <p:cond delay="0"/>
                                          </p:stCondLst>
                                        </p:cTn>
                                        <p:tgtEl>
                                          <p:spTgt spid="1051173"/>
                                        </p:tgtEl>
                                        <p:attrNameLst>
                                          <p:attrName>style.visibility</p:attrName>
                                        </p:attrNameLst>
                                      </p:cBhvr>
                                      <p:to>
                                        <p:strVal val="visible"/>
                                      </p:to>
                                    </p:set>
                                    <p:animEffect transition="in" filter="dissolve">
                                      <p:cBhvr>
                                        <p:cTn dur="500" id="77"/>
                                        <p:tgtEl>
                                          <p:spTgt spid="1051173"/>
                                        </p:tgtEl>
                                      </p:cBhvr>
                                    </p:animEffect>
                                  </p:childTnLst>
                                </p:cTn>
                              </p:par>
                            </p:childTnLst>
                          </p:cTn>
                        </p:par>
                      </p:childTnLst>
                    </p:cTn>
                  </p:par>
                  <p:par>
                    <p:cTn fill="hold" id="78">
                      <p:stCondLst>
                        <p:cond delay="indefinite"/>
                      </p:stCondLst>
                      <p:childTnLst>
                        <p:par>
                          <p:cTn fill="hold" id="79">
                            <p:stCondLst>
                              <p:cond delay="0"/>
                            </p:stCondLst>
                            <p:childTnLst>
                              <p:par>
                                <p:cTn fill="hold" grpId="0" id="80" nodeType="clickEffect" presetClass="entr" presetID="9" presetSubtype="0">
                                  <p:stCondLst>
                                    <p:cond delay="0"/>
                                  </p:stCondLst>
                                  <p:childTnLst>
                                    <p:set>
                                      <p:cBhvr>
                                        <p:cTn dur="1" fill="hold" id="81">
                                          <p:stCondLst>
                                            <p:cond delay="0"/>
                                          </p:stCondLst>
                                        </p:cTn>
                                        <p:tgtEl>
                                          <p:spTgt spid="1051174"/>
                                        </p:tgtEl>
                                        <p:attrNameLst>
                                          <p:attrName>style.visibility</p:attrName>
                                        </p:attrNameLst>
                                      </p:cBhvr>
                                      <p:to>
                                        <p:strVal val="visible"/>
                                      </p:to>
                                    </p:set>
                                    <p:animEffect transition="in" filter="dissolve">
                                      <p:cBhvr>
                                        <p:cTn dur="500" id="82"/>
                                        <p:tgtEl>
                                          <p:spTgt spid="1051174"/>
                                        </p:tgtEl>
                                      </p:cBhvr>
                                    </p:animEffect>
                                  </p:childTnLst>
                                </p:cTn>
                              </p:par>
                            </p:childTnLst>
                          </p:cTn>
                        </p:par>
                      </p:childTnLst>
                    </p:cTn>
                  </p:par>
                  <p:par>
                    <p:cTn fill="hold" id="83">
                      <p:stCondLst>
                        <p:cond delay="indefinite"/>
                      </p:stCondLst>
                      <p:childTnLst>
                        <p:par>
                          <p:cTn fill="hold" id="84">
                            <p:stCondLst>
                              <p:cond delay="0"/>
                            </p:stCondLst>
                            <p:childTnLst>
                              <p:par>
                                <p:cTn fill="hold" grpId="0" id="85" nodeType="clickEffect" presetClass="entr" presetID="9" presetSubtype="0">
                                  <p:stCondLst>
                                    <p:cond delay="0"/>
                                  </p:stCondLst>
                                  <p:childTnLst>
                                    <p:set>
                                      <p:cBhvr>
                                        <p:cTn dur="1" fill="hold" id="86">
                                          <p:stCondLst>
                                            <p:cond delay="0"/>
                                          </p:stCondLst>
                                        </p:cTn>
                                        <p:tgtEl>
                                          <p:spTgt spid="1051175"/>
                                        </p:tgtEl>
                                        <p:attrNameLst>
                                          <p:attrName>style.visibility</p:attrName>
                                        </p:attrNameLst>
                                      </p:cBhvr>
                                      <p:to>
                                        <p:strVal val="visible"/>
                                      </p:to>
                                    </p:set>
                                    <p:animEffect transition="in" filter="dissolve">
                                      <p:cBhvr>
                                        <p:cTn dur="500" id="87"/>
                                        <p:tgtEl>
                                          <p:spTgt spid="1051175"/>
                                        </p:tgtEl>
                                      </p:cBhvr>
                                    </p:animEffect>
                                  </p:childTnLst>
                                </p:cTn>
                              </p:par>
                            </p:childTnLst>
                          </p:cTn>
                        </p:par>
                      </p:childTnLst>
                    </p:cTn>
                  </p:par>
                  <p:par>
                    <p:cTn fill="hold" id="88">
                      <p:stCondLst>
                        <p:cond delay="indefinite"/>
                      </p:stCondLst>
                      <p:childTnLst>
                        <p:par>
                          <p:cTn fill="hold" id="89">
                            <p:stCondLst>
                              <p:cond delay="0"/>
                            </p:stCondLst>
                            <p:childTnLst>
                              <p:par>
                                <p:cTn fill="hold" id="90" nodeType="clickEffect" presetClass="entr" presetID="17" presetSubtype="8">
                                  <p:stCondLst>
                                    <p:cond delay="0"/>
                                  </p:stCondLst>
                                  <p:childTnLst>
                                    <p:set>
                                      <p:cBhvr>
                                        <p:cTn dur="1" fill="hold" id="91">
                                          <p:stCondLst>
                                            <p:cond delay="0"/>
                                          </p:stCondLst>
                                        </p:cTn>
                                        <p:tgtEl>
                                          <p:spTgt spid="1051176"/>
                                        </p:tgtEl>
                                        <p:attrNameLst>
                                          <p:attrName>style.visibility</p:attrName>
                                        </p:attrNameLst>
                                      </p:cBhvr>
                                      <p:to>
                                        <p:strVal val="visible"/>
                                      </p:to>
                                    </p:set>
                                    <p:anim calcmode="lin" valueType="num">
                                      <p:cBhvr>
                                        <p:cTn dur="500" fill="hold" id="92"/>
                                        <p:tgtEl>
                                          <p:spTgt spid="1051176"/>
                                        </p:tgtEl>
                                        <p:attrNameLst>
                                          <p:attrName>ppt_x</p:attrName>
                                        </p:attrNameLst>
                                      </p:cBhvr>
                                      <p:tavLst>
                                        <p:tav tm="0">
                                          <p:val>
                                            <p:strVal val="#ppt_x-#ppt_w/2"/>
                                          </p:val>
                                        </p:tav>
                                        <p:tav tm="100000">
                                          <p:val>
                                            <p:strVal val="#ppt_x"/>
                                          </p:val>
                                        </p:tav>
                                      </p:tavLst>
                                    </p:anim>
                                    <p:anim calcmode="lin" valueType="num">
                                      <p:cBhvr>
                                        <p:cTn dur="500" fill="hold" id="93"/>
                                        <p:tgtEl>
                                          <p:spTgt spid="1051176"/>
                                        </p:tgtEl>
                                        <p:attrNameLst>
                                          <p:attrName>ppt_y</p:attrName>
                                        </p:attrNameLst>
                                      </p:cBhvr>
                                      <p:tavLst>
                                        <p:tav tm="0">
                                          <p:val>
                                            <p:strVal val="#ppt_y"/>
                                          </p:val>
                                        </p:tav>
                                        <p:tav tm="100000">
                                          <p:val>
                                            <p:strVal val="#ppt_y"/>
                                          </p:val>
                                        </p:tav>
                                      </p:tavLst>
                                    </p:anim>
                                    <p:anim calcmode="lin" valueType="num">
                                      <p:cBhvr>
                                        <p:cTn dur="500" fill="hold" id="94"/>
                                        <p:tgtEl>
                                          <p:spTgt spid="1051176"/>
                                        </p:tgtEl>
                                        <p:attrNameLst>
                                          <p:attrName>ppt_w</p:attrName>
                                        </p:attrNameLst>
                                      </p:cBhvr>
                                      <p:tavLst>
                                        <p:tav tm="0">
                                          <p:val>
                                            <p:fltVal val="0.0"/>
                                          </p:val>
                                        </p:tav>
                                        <p:tav tm="100000">
                                          <p:val>
                                            <p:strVal val="#ppt_w"/>
                                          </p:val>
                                        </p:tav>
                                      </p:tavLst>
                                    </p:anim>
                                    <p:anim calcmode="lin" valueType="num">
                                      <p:cBhvr>
                                        <p:cTn dur="500" fill="hold" id="95"/>
                                        <p:tgtEl>
                                          <p:spTgt spid="1051176"/>
                                        </p:tgtEl>
                                        <p:attrNameLst>
                                          <p:attrName>ppt_h</p:attrName>
                                        </p:attrNameLst>
                                      </p:cBhvr>
                                      <p:tavLst>
                                        <p:tav tm="0">
                                          <p:val>
                                            <p:strVal val="#ppt_h"/>
                                          </p:val>
                                        </p:tav>
                                        <p:tav tm="100000">
                                          <p:val>
                                            <p:strVal val="#ppt_h"/>
                                          </p:val>
                                        </p:tav>
                                      </p:tavLst>
                                    </p:anim>
                                  </p:childTnLst>
                                </p:cTn>
                              </p:par>
                            </p:childTnLst>
                          </p:cTn>
                        </p:par>
                      </p:childTnLst>
                    </p:cTn>
                  </p:par>
                  <p:par>
                    <p:cTn fill="hold" id="96">
                      <p:stCondLst>
                        <p:cond delay="indefinite"/>
                      </p:stCondLst>
                      <p:childTnLst>
                        <p:par>
                          <p:cTn fill="hold" id="97">
                            <p:stCondLst>
                              <p:cond delay="0"/>
                            </p:stCondLst>
                            <p:childTnLst>
                              <p:par>
                                <p:cTn fill="hold" id="98" nodeType="clickEffect" presetClass="entr" presetID="17" presetSubtype="1">
                                  <p:stCondLst>
                                    <p:cond delay="0"/>
                                  </p:stCondLst>
                                  <p:childTnLst>
                                    <p:set>
                                      <p:cBhvr>
                                        <p:cTn dur="1" fill="hold" id="99">
                                          <p:stCondLst>
                                            <p:cond delay="0"/>
                                          </p:stCondLst>
                                        </p:cTn>
                                        <p:tgtEl>
                                          <p:spTgt spid="1051177"/>
                                        </p:tgtEl>
                                        <p:attrNameLst>
                                          <p:attrName>style.visibility</p:attrName>
                                        </p:attrNameLst>
                                      </p:cBhvr>
                                      <p:to>
                                        <p:strVal val="visible"/>
                                      </p:to>
                                    </p:set>
                                    <p:anim calcmode="lin" valueType="num">
                                      <p:cBhvr>
                                        <p:cTn dur="500" fill="hold" id="100"/>
                                        <p:tgtEl>
                                          <p:spTgt spid="1051177"/>
                                        </p:tgtEl>
                                        <p:attrNameLst>
                                          <p:attrName>ppt_x</p:attrName>
                                        </p:attrNameLst>
                                      </p:cBhvr>
                                      <p:tavLst>
                                        <p:tav tm="0">
                                          <p:val>
                                            <p:strVal val="#ppt_x"/>
                                          </p:val>
                                        </p:tav>
                                        <p:tav tm="100000">
                                          <p:val>
                                            <p:strVal val="#ppt_x"/>
                                          </p:val>
                                        </p:tav>
                                      </p:tavLst>
                                    </p:anim>
                                    <p:anim calcmode="lin" valueType="num">
                                      <p:cBhvr>
                                        <p:cTn dur="500" fill="hold" id="101"/>
                                        <p:tgtEl>
                                          <p:spTgt spid="1051177"/>
                                        </p:tgtEl>
                                        <p:attrNameLst>
                                          <p:attrName>ppt_y</p:attrName>
                                        </p:attrNameLst>
                                      </p:cBhvr>
                                      <p:tavLst>
                                        <p:tav tm="0">
                                          <p:val>
                                            <p:strVal val="#ppt_y-#ppt_h/2"/>
                                          </p:val>
                                        </p:tav>
                                        <p:tav tm="100000">
                                          <p:val>
                                            <p:strVal val="#ppt_y"/>
                                          </p:val>
                                        </p:tav>
                                      </p:tavLst>
                                    </p:anim>
                                    <p:anim calcmode="lin" valueType="num">
                                      <p:cBhvr>
                                        <p:cTn dur="500" fill="hold" id="102"/>
                                        <p:tgtEl>
                                          <p:spTgt spid="1051177"/>
                                        </p:tgtEl>
                                        <p:attrNameLst>
                                          <p:attrName>ppt_w</p:attrName>
                                        </p:attrNameLst>
                                      </p:cBhvr>
                                      <p:tavLst>
                                        <p:tav tm="0">
                                          <p:val>
                                            <p:strVal val="#ppt_w"/>
                                          </p:val>
                                        </p:tav>
                                        <p:tav tm="100000">
                                          <p:val>
                                            <p:strVal val="#ppt_w"/>
                                          </p:val>
                                        </p:tav>
                                      </p:tavLst>
                                    </p:anim>
                                    <p:anim calcmode="lin" valueType="num">
                                      <p:cBhvr>
                                        <p:cTn dur="500" fill="hold" id="103"/>
                                        <p:tgtEl>
                                          <p:spTgt spid="1051177"/>
                                        </p:tgtEl>
                                        <p:attrNameLst>
                                          <p:attrName>ppt_h</p:attrName>
                                        </p:attrNameLst>
                                      </p:cBhvr>
                                      <p:tavLst>
                                        <p:tav tm="0">
                                          <p:val>
                                            <p:fltVal val="0.0"/>
                                          </p:val>
                                        </p:tav>
                                        <p:tav tm="100000">
                                          <p:val>
                                            <p:strVal val="#ppt_h"/>
                                          </p:val>
                                        </p:tav>
                                      </p:tavLst>
                                    </p:anim>
                                  </p:childTnLst>
                                </p:cTn>
                              </p:par>
                            </p:childTnLst>
                          </p:cTn>
                        </p:par>
                      </p:childTnLst>
                    </p:cTn>
                  </p:par>
                  <p:par>
                    <p:cTn fill="hold" id="104">
                      <p:stCondLst>
                        <p:cond delay="indefinite"/>
                      </p:stCondLst>
                      <p:childTnLst>
                        <p:par>
                          <p:cTn fill="hold" id="105">
                            <p:stCondLst>
                              <p:cond delay="0"/>
                            </p:stCondLst>
                            <p:childTnLst>
                              <p:par>
                                <p:cTn fill="hold" id="106" nodeType="clickEffect" presetClass="entr" presetID="17" presetSubtype="1">
                                  <p:stCondLst>
                                    <p:cond delay="0"/>
                                  </p:stCondLst>
                                  <p:childTnLst>
                                    <p:set>
                                      <p:cBhvr>
                                        <p:cTn dur="1" fill="hold" id="107">
                                          <p:stCondLst>
                                            <p:cond delay="0"/>
                                          </p:stCondLst>
                                        </p:cTn>
                                        <p:tgtEl>
                                          <p:spTgt spid="1051178"/>
                                        </p:tgtEl>
                                        <p:attrNameLst>
                                          <p:attrName>style.visibility</p:attrName>
                                        </p:attrNameLst>
                                      </p:cBhvr>
                                      <p:to>
                                        <p:strVal val="visible"/>
                                      </p:to>
                                    </p:set>
                                    <p:anim calcmode="lin" valueType="num">
                                      <p:cBhvr>
                                        <p:cTn dur="500" fill="hold" id="108"/>
                                        <p:tgtEl>
                                          <p:spTgt spid="1051178"/>
                                        </p:tgtEl>
                                        <p:attrNameLst>
                                          <p:attrName>ppt_x</p:attrName>
                                        </p:attrNameLst>
                                      </p:cBhvr>
                                      <p:tavLst>
                                        <p:tav tm="0">
                                          <p:val>
                                            <p:strVal val="#ppt_x"/>
                                          </p:val>
                                        </p:tav>
                                        <p:tav tm="100000">
                                          <p:val>
                                            <p:strVal val="#ppt_x"/>
                                          </p:val>
                                        </p:tav>
                                      </p:tavLst>
                                    </p:anim>
                                    <p:anim calcmode="lin" valueType="num">
                                      <p:cBhvr>
                                        <p:cTn dur="500" fill="hold" id="109"/>
                                        <p:tgtEl>
                                          <p:spTgt spid="1051178"/>
                                        </p:tgtEl>
                                        <p:attrNameLst>
                                          <p:attrName>ppt_y</p:attrName>
                                        </p:attrNameLst>
                                      </p:cBhvr>
                                      <p:tavLst>
                                        <p:tav tm="0">
                                          <p:val>
                                            <p:strVal val="#ppt_y-#ppt_h/2"/>
                                          </p:val>
                                        </p:tav>
                                        <p:tav tm="100000">
                                          <p:val>
                                            <p:strVal val="#ppt_y"/>
                                          </p:val>
                                        </p:tav>
                                      </p:tavLst>
                                    </p:anim>
                                    <p:anim calcmode="lin" valueType="num">
                                      <p:cBhvr>
                                        <p:cTn dur="500" fill="hold" id="110"/>
                                        <p:tgtEl>
                                          <p:spTgt spid="1051178"/>
                                        </p:tgtEl>
                                        <p:attrNameLst>
                                          <p:attrName>ppt_w</p:attrName>
                                        </p:attrNameLst>
                                      </p:cBhvr>
                                      <p:tavLst>
                                        <p:tav tm="0">
                                          <p:val>
                                            <p:strVal val="#ppt_w"/>
                                          </p:val>
                                        </p:tav>
                                        <p:tav tm="100000">
                                          <p:val>
                                            <p:strVal val="#ppt_w"/>
                                          </p:val>
                                        </p:tav>
                                      </p:tavLst>
                                    </p:anim>
                                    <p:anim calcmode="lin" valueType="num">
                                      <p:cBhvr>
                                        <p:cTn dur="500" fill="hold" id="111"/>
                                        <p:tgtEl>
                                          <p:spTgt spid="1051178"/>
                                        </p:tgtEl>
                                        <p:attrNameLst>
                                          <p:attrName>ppt_h</p:attrName>
                                        </p:attrNameLst>
                                      </p:cBhvr>
                                      <p:tavLst>
                                        <p:tav tm="0">
                                          <p:val>
                                            <p:fltVal val="0.0"/>
                                          </p:val>
                                        </p:tav>
                                        <p:tav tm="100000">
                                          <p:val>
                                            <p:strVal val="#ppt_h"/>
                                          </p:val>
                                        </p:tav>
                                      </p:tavLst>
                                    </p:anim>
                                  </p:childTnLst>
                                </p:cTn>
                              </p:par>
                            </p:childTnLst>
                          </p:cTn>
                        </p:par>
                      </p:childTnLst>
                    </p:cTn>
                  </p:par>
                  <p:par>
                    <p:cTn fill="hold" id="112">
                      <p:stCondLst>
                        <p:cond delay="indefinite"/>
                      </p:stCondLst>
                      <p:childTnLst>
                        <p:par>
                          <p:cTn fill="hold" id="113">
                            <p:stCondLst>
                              <p:cond delay="0"/>
                            </p:stCondLst>
                            <p:childTnLst>
                              <p:par>
                                <p:cTn fill="hold" id="114" nodeType="clickEffect" presetClass="entr" presetID="17" presetSubtype="1">
                                  <p:stCondLst>
                                    <p:cond delay="0"/>
                                  </p:stCondLst>
                                  <p:childTnLst>
                                    <p:set>
                                      <p:cBhvr>
                                        <p:cTn dur="1" fill="hold" id="115">
                                          <p:stCondLst>
                                            <p:cond delay="0"/>
                                          </p:stCondLst>
                                        </p:cTn>
                                        <p:tgtEl>
                                          <p:spTgt spid="1051179"/>
                                        </p:tgtEl>
                                        <p:attrNameLst>
                                          <p:attrName>style.visibility</p:attrName>
                                        </p:attrNameLst>
                                      </p:cBhvr>
                                      <p:to>
                                        <p:strVal val="visible"/>
                                      </p:to>
                                    </p:set>
                                    <p:anim calcmode="lin" valueType="num">
                                      <p:cBhvr>
                                        <p:cTn dur="500" fill="hold" id="116"/>
                                        <p:tgtEl>
                                          <p:spTgt spid="1051179"/>
                                        </p:tgtEl>
                                        <p:attrNameLst>
                                          <p:attrName>ppt_x</p:attrName>
                                        </p:attrNameLst>
                                      </p:cBhvr>
                                      <p:tavLst>
                                        <p:tav tm="0">
                                          <p:val>
                                            <p:strVal val="#ppt_x"/>
                                          </p:val>
                                        </p:tav>
                                        <p:tav tm="100000">
                                          <p:val>
                                            <p:strVal val="#ppt_x"/>
                                          </p:val>
                                        </p:tav>
                                      </p:tavLst>
                                    </p:anim>
                                    <p:anim calcmode="lin" valueType="num">
                                      <p:cBhvr>
                                        <p:cTn dur="500" fill="hold" id="117"/>
                                        <p:tgtEl>
                                          <p:spTgt spid="1051179"/>
                                        </p:tgtEl>
                                        <p:attrNameLst>
                                          <p:attrName>ppt_y</p:attrName>
                                        </p:attrNameLst>
                                      </p:cBhvr>
                                      <p:tavLst>
                                        <p:tav tm="0">
                                          <p:val>
                                            <p:strVal val="#ppt_y-#ppt_h/2"/>
                                          </p:val>
                                        </p:tav>
                                        <p:tav tm="100000">
                                          <p:val>
                                            <p:strVal val="#ppt_y"/>
                                          </p:val>
                                        </p:tav>
                                      </p:tavLst>
                                    </p:anim>
                                    <p:anim calcmode="lin" valueType="num">
                                      <p:cBhvr>
                                        <p:cTn dur="500" fill="hold" id="118"/>
                                        <p:tgtEl>
                                          <p:spTgt spid="1051179"/>
                                        </p:tgtEl>
                                        <p:attrNameLst>
                                          <p:attrName>ppt_w</p:attrName>
                                        </p:attrNameLst>
                                      </p:cBhvr>
                                      <p:tavLst>
                                        <p:tav tm="0">
                                          <p:val>
                                            <p:strVal val="#ppt_w"/>
                                          </p:val>
                                        </p:tav>
                                        <p:tav tm="100000">
                                          <p:val>
                                            <p:strVal val="#ppt_w"/>
                                          </p:val>
                                        </p:tav>
                                      </p:tavLst>
                                    </p:anim>
                                    <p:anim calcmode="lin" valueType="num">
                                      <p:cBhvr>
                                        <p:cTn dur="500" fill="hold" id="119"/>
                                        <p:tgtEl>
                                          <p:spTgt spid="1051179"/>
                                        </p:tgtEl>
                                        <p:attrNameLst>
                                          <p:attrName>ppt_h</p:attrName>
                                        </p:attrNameLst>
                                      </p:cBhvr>
                                      <p:tavLst>
                                        <p:tav tm="0">
                                          <p:val>
                                            <p:fltVal val="0.0"/>
                                          </p:val>
                                        </p:tav>
                                        <p:tav tm="100000">
                                          <p:val>
                                            <p:strVal val="#ppt_h"/>
                                          </p:val>
                                        </p:tav>
                                      </p:tavLst>
                                    </p:anim>
                                  </p:childTnLst>
                                </p:cTn>
                              </p:par>
                            </p:childTnLst>
                          </p:cTn>
                        </p:par>
                      </p:childTnLst>
                    </p:cTn>
                  </p:par>
                  <p:par>
                    <p:cTn fill="hold" id="120">
                      <p:stCondLst>
                        <p:cond delay="indefinite"/>
                      </p:stCondLst>
                      <p:childTnLst>
                        <p:par>
                          <p:cTn fill="hold" id="121">
                            <p:stCondLst>
                              <p:cond delay="0"/>
                            </p:stCondLst>
                            <p:childTnLst>
                              <p:par>
                                <p:cTn fill="hold" grpId="0" id="122" nodeType="clickEffect" presetClass="entr" presetID="2" presetSubtype="2">
                                  <p:stCondLst>
                                    <p:cond delay="0"/>
                                  </p:stCondLst>
                                  <p:childTnLst>
                                    <p:set>
                                      <p:cBhvr>
                                        <p:cTn dur="1" fill="hold" id="123">
                                          <p:stCondLst>
                                            <p:cond delay="0"/>
                                          </p:stCondLst>
                                        </p:cTn>
                                        <p:tgtEl>
                                          <p:spTgt spid="1051180"/>
                                        </p:tgtEl>
                                        <p:attrNameLst>
                                          <p:attrName>style.visibility</p:attrName>
                                        </p:attrNameLst>
                                      </p:cBhvr>
                                      <p:to>
                                        <p:strVal val="visible"/>
                                      </p:to>
                                    </p:set>
                                    <p:anim calcmode="lin" valueType="num">
                                      <p:cBhvr additive="base">
                                        <p:cTn dur="500" fill="hold" id="124"/>
                                        <p:tgtEl>
                                          <p:spTgt spid="1051180"/>
                                        </p:tgtEl>
                                        <p:attrNameLst>
                                          <p:attrName>ppt_x</p:attrName>
                                        </p:attrNameLst>
                                      </p:cBhvr>
                                      <p:tavLst>
                                        <p:tav tm="0">
                                          <p:val>
                                            <p:strVal val="1+#ppt_w/2"/>
                                          </p:val>
                                        </p:tav>
                                        <p:tav tm="100000">
                                          <p:val>
                                            <p:strVal val="#ppt_x"/>
                                          </p:val>
                                        </p:tav>
                                      </p:tavLst>
                                    </p:anim>
                                    <p:anim calcmode="lin" valueType="num">
                                      <p:cBhvr additive="base">
                                        <p:cTn dur="500" fill="hold" id="125"/>
                                        <p:tgtEl>
                                          <p:spTgt spid="1051180"/>
                                        </p:tgtEl>
                                        <p:attrNameLst>
                                          <p:attrName>ppt_y</p:attrName>
                                        </p:attrNameLst>
                                      </p:cBhvr>
                                      <p:tavLst>
                                        <p:tav tm="0">
                                          <p:val>
                                            <p:strVal val="#ppt_y"/>
                                          </p:val>
                                        </p:tav>
                                        <p:tav tm="100000">
                                          <p:val>
                                            <p:strVal val="#ppt_y"/>
                                          </p:val>
                                        </p:tav>
                                      </p:tavLst>
                                    </p:anim>
                                  </p:childTnLst>
                                </p:cTn>
                              </p:par>
                            </p:childTnLst>
                          </p:cTn>
                        </p:par>
                      </p:childTnLst>
                    </p:cTn>
                  </p:par>
                  <p:par>
                    <p:cTn fill="hold" id="126">
                      <p:stCondLst>
                        <p:cond delay="indefinite"/>
                      </p:stCondLst>
                      <p:childTnLst>
                        <p:par>
                          <p:cTn fill="hold" id="127">
                            <p:stCondLst>
                              <p:cond delay="0"/>
                            </p:stCondLst>
                            <p:childTnLst>
                              <p:par>
                                <p:cTn fill="hold" grpId="0" id="128" nodeType="clickEffect" presetClass="entr" presetID="3" presetSubtype="10">
                                  <p:stCondLst>
                                    <p:cond delay="0"/>
                                  </p:stCondLst>
                                  <p:childTnLst>
                                    <p:set>
                                      <p:cBhvr>
                                        <p:cTn dur="1" fill="hold" id="129">
                                          <p:stCondLst>
                                            <p:cond delay="0"/>
                                          </p:stCondLst>
                                        </p:cTn>
                                        <p:tgtEl>
                                          <p:spTgt spid="1051181"/>
                                        </p:tgtEl>
                                        <p:attrNameLst>
                                          <p:attrName>style.visibility</p:attrName>
                                        </p:attrNameLst>
                                      </p:cBhvr>
                                      <p:to>
                                        <p:strVal val="visible"/>
                                      </p:to>
                                    </p:set>
                                    <p:animEffect transition="in" filter="blinds(horizontal)">
                                      <p:cBhvr>
                                        <p:cTn dur="500" id="130"/>
                                        <p:tgtEl>
                                          <p:spTgt spid="10511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1160" grpId="0" uiExpand="0" build="whole" animBg="1"/>
      <p:bldP spid="1051161" grpId="0" uiExpand="0" build="whole" animBg="1"/>
      <p:bldP spid="1051162" grpId="0" uiExpand="0" build="whole" animBg="1"/>
      <p:bldP spid="1051163" grpId="0" uiExpand="0" build="whole" animBg="1"/>
      <p:bldP spid="1051164" grpId="0" uiExpand="0" build="whole" animBg="1"/>
      <p:bldP spid="1051165" grpId="0" uiExpand="0" build="whole" animBg="1"/>
      <p:bldP spid="1051166" grpId="0" uiExpand="0" build="whole" animBg="1"/>
      <p:bldP spid="1051167" grpId="0" uiExpand="0" build="whole" animBg="1"/>
      <p:bldP spid="1051168" grpId="0" uiExpand="0" build="whole" animBg="1"/>
      <p:bldP spid="1051169" grpId="0" uiExpand="0" build="whole"/>
      <p:bldP spid="1051170" grpId="0" uiExpand="0" build="whole"/>
      <p:bldP spid="1051171" grpId="0" uiExpand="0" build="whole"/>
      <p:bldP spid="1051172" grpId="0" uiExpand="0" build="whole"/>
      <p:bldP spid="1051173" grpId="0" uiExpand="0" build="whole"/>
      <p:bldP spid="1051174" grpId="0" uiExpand="0" build="whole"/>
      <p:bldP spid="1051175" grpId="0" uiExpand="0" build="whole"/>
      <p:bldP spid="1051180" grpId="0" uiExpand="0" build="whole"/>
      <p:bldP spid="1051181" grpId="0" uiExpand="0" build="whole"/>
    </p:bldLst>
  </p:timing>
</p:sld>
</file>

<file path=ppt/slides/slide96.xml><?xml version="1.0" encoding="utf-8"?>
<p:sld xmlns:a="http://schemas.openxmlformats.org/drawingml/2006/main" xmlns:r="http://schemas.openxmlformats.org/officeDocument/2006/relationships" xmlns:p="http://schemas.openxmlformats.org/presentationml/2006/main" showMasterSp="1">
  <p:cSld>
    <p:spTree>
      <p:nvGrpSpPr>
        <p:cNvPr id="271" name=""/>
        <p:cNvGrpSpPr/>
        <p:nvPr/>
      </p:nvGrpSpPr>
      <p:grpSpPr>
        <a:xfrm rot="0">
          <a:off x="0" y="0"/>
          <a:ext cx="0" cy="0"/>
          <a:chOff x="0" y="0"/>
          <a:chExt cx="0" cy="0"/>
        </a:xfrm>
      </p:grpSpPr>
      <p:sp>
        <p:nvSpPr>
          <p:cNvPr id="1051182" name="" descr="Large confetti"/>
          <p:cNvSpPr/>
          <p:nvPr>
            <p:ph type="title" sz="full" idx="0"/>
          </p:nvPr>
        </p:nvSpPr>
        <p:spPr>
          <a:xfrm rot="0">
            <a:off x="179387" y="115887"/>
            <a:ext cx="7345362" cy="7112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1" sz="3400" i="0" u="none">
                <a:solidFill>
                  <a:srgbClr val="003300"/>
                </a:solidFill>
                <a:latin typeface="Times New Roman" pitchFamily="18" charset="0"/>
                <a:ea typeface="宋体" pitchFamily="2" charset="-122"/>
                <a:sym typeface="Times New Roman" pitchFamily="18" charset="0"/>
              </a:defRPr>
            </a:lvl1pPr>
          </a:lstStyle>
          <a:p>
            <a:pPr eaLnBrk="1" hangingPunct="1" latinLnBrk="1" lvl="0"/>
            <a:r>
              <a:rPr altLang="en-US" lang="zh-CN">
                <a:effectLst>
                  <a:outerShdw algn="tl" blurRad="38100" dir="2700000" dist="38100">
                    <a:srgbClr val="C0C0C0"/>
                  </a:outerShdw>
                </a:effectLst>
              </a:rPr>
              <a:t>分配问题与匈牙利法</a:t>
            </a:r>
          </a:p>
        </p:txBody>
      </p:sp>
      <p:sp>
        <p:nvSpPr>
          <p:cNvPr id="1051183" name=""/>
          <p:cNvSpPr/>
          <p:nvPr/>
        </p:nvSpPr>
        <p:spPr>
          <a:xfrm rot="0">
            <a:off x="323850" y="3032125"/>
            <a:ext cx="609600" cy="708025"/>
          </a:xfrm>
          <a:prstGeom prst="rightArrow">
            <a:avLst>
              <a:gd name="adj1" fmla="val 50000"/>
              <a:gd name="adj2" fmla="val 25000"/>
            </a:avLst>
          </a:prstGeom>
          <a:solidFill>
            <a:srgbClr val="FF9933"/>
          </a:solidFill>
          <a:ln>
            <a:noFill/>
          </a:ln>
        </p:spPr>
        <p:txBody>
          <a:bodyPr anchor="ctr" bIns="45720" lIns="91440" rIns="91440" tIns="45720" vert="horz" wrap="none"/>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eaLnBrk="1" hangingPunct="1" latinLnBrk="1" lvl="0"/>
            <a:endParaRPr altLang="en-US" lang="zh-CN"/>
          </a:p>
        </p:txBody>
      </p:sp>
      <p:pic>
        <p:nvPicPr>
          <p:cNvPr id="2097259" name=""/>
          <p:cNvPicPr>
            <a:picLocks/>
          </p:cNvPicPr>
          <p:nvPr/>
        </p:nvPicPr>
        <p:blipFill>
          <a:blip xmlns:r="http://schemas.openxmlformats.org/officeDocument/2006/relationships" r:embed="rId1"/>
          <a:srcRect l="0" t="0" r="0" b="0"/>
          <a:stretch>
            <a:fillRect/>
          </a:stretch>
        </p:blipFill>
        <p:spPr>
          <a:xfrm rot="0">
            <a:off x="971550" y="1268412"/>
            <a:ext cx="3949700" cy="4038600"/>
          </a:xfrm>
          <a:prstGeom prst="rect"/>
          <a:noFill/>
          <a:ln>
            <a:noFill/>
          </a:ln>
        </p:spPr>
      </p:pic>
      <p:sp>
        <p:nvSpPr>
          <p:cNvPr id="1051184" name=""/>
          <p:cNvSpPr/>
          <p:nvPr/>
        </p:nvSpPr>
        <p:spPr>
          <a:xfrm rot="0">
            <a:off x="2724150" y="2259012"/>
            <a:ext cx="533400" cy="457200"/>
          </a:xfrm>
          <a:prstGeom prst="rect"/>
          <a:solidFill>
            <a:srgbClr val="D36FD5"/>
          </a:solidFill>
          <a:ln>
            <a:noFill/>
          </a:ln>
        </p:spPr>
        <p:txBody>
          <a:bodyPr anchor="ctr" bIns="45720" lIns="91440" rIns="91440" tIns="45720" vert="horz" wrap="none"/>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algn="ctr" eaLnBrk="1" hangingPunct="1" latinLnBrk="1" lvl="0">
              <a:lnSpc>
                <a:spcPct val="100000"/>
              </a:lnSpc>
              <a:spcBef>
                <a:spcPct val="0"/>
              </a:spcBef>
              <a:buFontTx/>
              <a:buNone/>
            </a:pPr>
            <a:r>
              <a:rPr altLang="zh-CN" lang="en-US">
                <a:solidFill>
                  <a:srgbClr val="000066"/>
                </a:solidFill>
                <a:ea typeface="宋体" pitchFamily="2" charset="-122"/>
              </a:rPr>
              <a:t>◎</a:t>
            </a:r>
          </a:p>
        </p:txBody>
      </p:sp>
      <p:sp>
        <p:nvSpPr>
          <p:cNvPr id="1051185" name=""/>
          <p:cNvSpPr/>
          <p:nvPr/>
        </p:nvSpPr>
        <p:spPr>
          <a:xfrm rot="0">
            <a:off x="4171950" y="2259012"/>
            <a:ext cx="533400" cy="457200"/>
          </a:xfrm>
          <a:prstGeom prst="rect"/>
          <a:solidFill>
            <a:srgbClr val="CCFFCC"/>
          </a:solidFill>
          <a:ln>
            <a:noFill/>
          </a:ln>
        </p:spPr>
        <p:txBody>
          <a:bodyPr anchor="ctr" bIns="45720" lIns="91440" rIns="91440" tIns="45720" vert="horz" wrap="none"/>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algn="ctr" eaLnBrk="1" hangingPunct="1" latinLnBrk="1" lvl="0">
              <a:lnSpc>
                <a:spcPct val="100000"/>
              </a:lnSpc>
              <a:spcBef>
                <a:spcPct val="0"/>
              </a:spcBef>
              <a:buFontTx/>
              <a:buNone/>
            </a:pPr>
            <a:r>
              <a:rPr altLang="zh-CN" sz="2800" lang="en-US">
                <a:solidFill>
                  <a:srgbClr val="000066"/>
                </a:solidFill>
                <a:ea typeface="楷体_GB2312" pitchFamily="49" charset="-122"/>
              </a:rPr>
              <a:t>Ø</a:t>
            </a:r>
          </a:p>
        </p:txBody>
      </p:sp>
      <p:sp>
        <p:nvSpPr>
          <p:cNvPr id="1051186" name=""/>
          <p:cNvSpPr/>
          <p:nvPr/>
        </p:nvSpPr>
        <p:spPr>
          <a:xfrm rot="0">
            <a:off x="2724150" y="3097212"/>
            <a:ext cx="533400" cy="457200"/>
          </a:xfrm>
          <a:prstGeom prst="rect"/>
          <a:solidFill>
            <a:srgbClr val="CCFFCC"/>
          </a:solidFill>
          <a:ln>
            <a:noFill/>
          </a:ln>
        </p:spPr>
        <p:txBody>
          <a:bodyPr anchor="ctr" bIns="45720" lIns="91440" rIns="91440" tIns="45720" vert="horz" wrap="none"/>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algn="ctr" eaLnBrk="1" hangingPunct="1" latinLnBrk="1" lvl="0">
              <a:lnSpc>
                <a:spcPct val="100000"/>
              </a:lnSpc>
              <a:spcBef>
                <a:spcPct val="0"/>
              </a:spcBef>
              <a:buFontTx/>
              <a:buNone/>
            </a:pPr>
            <a:r>
              <a:rPr altLang="zh-CN" sz="2800" lang="en-US">
                <a:solidFill>
                  <a:srgbClr val="000066"/>
                </a:solidFill>
                <a:ea typeface="楷体_GB2312" pitchFamily="49" charset="-122"/>
              </a:rPr>
              <a:t>Ø</a:t>
            </a:r>
          </a:p>
        </p:txBody>
      </p:sp>
      <p:sp>
        <p:nvSpPr>
          <p:cNvPr id="1051187" name=""/>
          <p:cNvSpPr/>
          <p:nvPr/>
        </p:nvSpPr>
        <p:spPr>
          <a:xfrm rot="0">
            <a:off x="3486150" y="3097212"/>
            <a:ext cx="533400" cy="457200"/>
          </a:xfrm>
          <a:prstGeom prst="rect"/>
          <a:solidFill>
            <a:srgbClr val="D36FD5"/>
          </a:solidFill>
          <a:ln>
            <a:noFill/>
          </a:ln>
        </p:spPr>
        <p:txBody>
          <a:bodyPr anchor="ctr" bIns="45720" lIns="91440" rIns="91440" tIns="45720" vert="horz" wrap="none"/>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algn="ctr" eaLnBrk="1" hangingPunct="1" latinLnBrk="1" lvl="0">
              <a:lnSpc>
                <a:spcPct val="100000"/>
              </a:lnSpc>
              <a:spcBef>
                <a:spcPct val="0"/>
              </a:spcBef>
              <a:buFontTx/>
              <a:buNone/>
            </a:pPr>
            <a:r>
              <a:rPr altLang="zh-CN" lang="en-US">
                <a:solidFill>
                  <a:srgbClr val="000066"/>
                </a:solidFill>
                <a:ea typeface="宋体" pitchFamily="2" charset="-122"/>
              </a:rPr>
              <a:t>◎</a:t>
            </a:r>
          </a:p>
        </p:txBody>
      </p:sp>
      <p:sp>
        <p:nvSpPr>
          <p:cNvPr id="1051188" name=""/>
          <p:cNvSpPr/>
          <p:nvPr/>
        </p:nvSpPr>
        <p:spPr>
          <a:xfrm rot="0">
            <a:off x="3486150" y="1497012"/>
            <a:ext cx="533400" cy="457200"/>
          </a:xfrm>
          <a:prstGeom prst="rect"/>
          <a:solidFill>
            <a:srgbClr val="CCFFCC"/>
          </a:solidFill>
          <a:ln>
            <a:noFill/>
          </a:ln>
        </p:spPr>
        <p:txBody>
          <a:bodyPr anchor="ctr" bIns="45720" lIns="91440" rIns="91440" tIns="45720" vert="horz" wrap="none"/>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algn="ctr" eaLnBrk="1" hangingPunct="1" latinLnBrk="1" lvl="0">
              <a:lnSpc>
                <a:spcPct val="100000"/>
              </a:lnSpc>
              <a:spcBef>
                <a:spcPct val="0"/>
              </a:spcBef>
              <a:buFontTx/>
              <a:buNone/>
            </a:pPr>
            <a:r>
              <a:rPr altLang="zh-CN" sz="2800" lang="en-US">
                <a:solidFill>
                  <a:srgbClr val="000066"/>
                </a:solidFill>
                <a:ea typeface="楷体_GB2312" pitchFamily="49" charset="-122"/>
              </a:rPr>
              <a:t>Ø</a:t>
            </a:r>
          </a:p>
        </p:txBody>
      </p:sp>
      <p:sp>
        <p:nvSpPr>
          <p:cNvPr id="1051189" name=""/>
          <p:cNvSpPr/>
          <p:nvPr/>
        </p:nvSpPr>
        <p:spPr>
          <a:xfrm rot="0">
            <a:off x="3486150" y="4621212"/>
            <a:ext cx="533400" cy="457200"/>
          </a:xfrm>
          <a:prstGeom prst="rect"/>
          <a:solidFill>
            <a:srgbClr val="CCFFCC"/>
          </a:solidFill>
          <a:ln>
            <a:noFill/>
          </a:ln>
        </p:spPr>
        <p:txBody>
          <a:bodyPr anchor="ctr" bIns="45720" lIns="91440" rIns="91440" tIns="45720" vert="horz" wrap="none"/>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algn="ctr" eaLnBrk="1" hangingPunct="1" latinLnBrk="1" lvl="0">
              <a:lnSpc>
                <a:spcPct val="100000"/>
              </a:lnSpc>
              <a:spcBef>
                <a:spcPct val="0"/>
              </a:spcBef>
              <a:buFontTx/>
              <a:buNone/>
            </a:pPr>
            <a:r>
              <a:rPr altLang="zh-CN" sz="2800" lang="en-US">
                <a:solidFill>
                  <a:srgbClr val="000066"/>
                </a:solidFill>
                <a:ea typeface="楷体_GB2312" pitchFamily="49" charset="-122"/>
              </a:rPr>
              <a:t>Ø</a:t>
            </a:r>
          </a:p>
        </p:txBody>
      </p:sp>
      <p:sp>
        <p:nvSpPr>
          <p:cNvPr id="1051190" name=""/>
          <p:cNvSpPr/>
          <p:nvPr/>
        </p:nvSpPr>
        <p:spPr>
          <a:xfrm rot="0">
            <a:off x="1123950" y="4621212"/>
            <a:ext cx="533400" cy="457200"/>
          </a:xfrm>
          <a:prstGeom prst="rect"/>
          <a:solidFill>
            <a:srgbClr val="D36FD5"/>
          </a:solidFill>
          <a:ln>
            <a:noFill/>
          </a:ln>
        </p:spPr>
        <p:txBody>
          <a:bodyPr anchor="ctr" bIns="45720" lIns="91440" rIns="91440" tIns="45720" vert="horz" wrap="none"/>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algn="ctr" eaLnBrk="1" hangingPunct="1" latinLnBrk="1" lvl="0">
              <a:lnSpc>
                <a:spcPct val="100000"/>
              </a:lnSpc>
              <a:spcBef>
                <a:spcPct val="0"/>
              </a:spcBef>
              <a:buFontTx/>
              <a:buNone/>
            </a:pPr>
            <a:r>
              <a:rPr altLang="zh-CN" lang="en-US">
                <a:solidFill>
                  <a:srgbClr val="000066"/>
                </a:solidFill>
                <a:ea typeface="宋体" pitchFamily="2" charset="-122"/>
              </a:rPr>
              <a:t>◎</a:t>
            </a:r>
          </a:p>
        </p:txBody>
      </p:sp>
      <p:sp>
        <p:nvSpPr>
          <p:cNvPr id="1051191" name=""/>
          <p:cNvSpPr/>
          <p:nvPr/>
        </p:nvSpPr>
        <p:spPr>
          <a:xfrm rot="0">
            <a:off x="1200150" y="1497012"/>
            <a:ext cx="533400" cy="457200"/>
          </a:xfrm>
          <a:prstGeom prst="rect"/>
          <a:solidFill>
            <a:srgbClr val="CCFFCC"/>
          </a:solidFill>
          <a:ln>
            <a:noFill/>
          </a:ln>
        </p:spPr>
        <p:txBody>
          <a:bodyPr anchor="ctr" bIns="45720" lIns="91440" rIns="91440" tIns="45720" vert="horz" wrap="none"/>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algn="ctr" eaLnBrk="1" hangingPunct="1" latinLnBrk="1" lvl="0">
              <a:lnSpc>
                <a:spcPct val="100000"/>
              </a:lnSpc>
              <a:spcBef>
                <a:spcPct val="0"/>
              </a:spcBef>
              <a:buFontTx/>
              <a:buNone/>
            </a:pPr>
            <a:r>
              <a:rPr altLang="zh-CN" sz="2800" lang="en-US">
                <a:solidFill>
                  <a:srgbClr val="000066"/>
                </a:solidFill>
                <a:ea typeface="楷体_GB2312" pitchFamily="49" charset="-122"/>
              </a:rPr>
              <a:t>Ø</a:t>
            </a:r>
          </a:p>
        </p:txBody>
      </p:sp>
      <p:sp>
        <p:nvSpPr>
          <p:cNvPr id="1051192" name=""/>
          <p:cNvSpPr/>
          <p:nvPr/>
        </p:nvSpPr>
        <p:spPr>
          <a:xfrm rot="0">
            <a:off x="1885950" y="1497012"/>
            <a:ext cx="533400" cy="457200"/>
          </a:xfrm>
          <a:prstGeom prst="rect"/>
          <a:solidFill>
            <a:srgbClr val="D36FD5"/>
          </a:solidFill>
          <a:ln>
            <a:noFill/>
          </a:ln>
        </p:spPr>
        <p:txBody>
          <a:bodyPr anchor="ctr" bIns="45720" lIns="91440" rIns="91440" tIns="45720" vert="horz" wrap="none"/>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algn="ctr" eaLnBrk="1" hangingPunct="1" latinLnBrk="1" lvl="0">
              <a:lnSpc>
                <a:spcPct val="100000"/>
              </a:lnSpc>
              <a:spcBef>
                <a:spcPct val="0"/>
              </a:spcBef>
              <a:buFontTx/>
              <a:buNone/>
            </a:pPr>
            <a:r>
              <a:rPr altLang="zh-CN" lang="en-US">
                <a:solidFill>
                  <a:srgbClr val="000066"/>
                </a:solidFill>
                <a:ea typeface="宋体" pitchFamily="2" charset="-122"/>
              </a:rPr>
              <a:t>◎</a:t>
            </a:r>
          </a:p>
        </p:txBody>
      </p:sp>
      <p:sp>
        <p:nvSpPr>
          <p:cNvPr id="1051193" name=""/>
          <p:cNvSpPr/>
          <p:nvPr/>
        </p:nvSpPr>
        <p:spPr>
          <a:xfrm rot="0">
            <a:off x="1885950" y="3859212"/>
            <a:ext cx="533400" cy="457200"/>
          </a:xfrm>
          <a:prstGeom prst="rect"/>
          <a:solidFill>
            <a:srgbClr val="CCFFCC"/>
          </a:solidFill>
          <a:ln>
            <a:noFill/>
          </a:ln>
        </p:spPr>
        <p:txBody>
          <a:bodyPr anchor="ctr" bIns="45720" lIns="91440" rIns="91440" tIns="45720" vert="horz" wrap="none"/>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algn="ctr" eaLnBrk="1" hangingPunct="1" latinLnBrk="1" lvl="0">
              <a:lnSpc>
                <a:spcPct val="100000"/>
              </a:lnSpc>
              <a:spcBef>
                <a:spcPct val="0"/>
              </a:spcBef>
              <a:buFontTx/>
              <a:buNone/>
            </a:pPr>
            <a:r>
              <a:rPr altLang="zh-CN" sz="2800" lang="en-US">
                <a:solidFill>
                  <a:srgbClr val="000066"/>
                </a:solidFill>
                <a:ea typeface="楷体_GB2312" pitchFamily="49" charset="-122"/>
              </a:rPr>
              <a:t>Ø</a:t>
            </a:r>
          </a:p>
        </p:txBody>
      </p:sp>
      <p:sp>
        <p:nvSpPr>
          <p:cNvPr id="1051194" name=""/>
          <p:cNvSpPr/>
          <p:nvPr/>
        </p:nvSpPr>
        <p:spPr>
          <a:xfrm rot="0">
            <a:off x="4171950" y="3859212"/>
            <a:ext cx="533400" cy="457200"/>
          </a:xfrm>
          <a:prstGeom prst="rect"/>
          <a:solidFill>
            <a:srgbClr val="D36FD5"/>
          </a:solidFill>
          <a:ln>
            <a:noFill/>
          </a:ln>
        </p:spPr>
        <p:txBody>
          <a:bodyPr anchor="ctr" bIns="45720" lIns="91440" rIns="91440" tIns="45720" vert="horz" wrap="none"/>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algn="ctr" eaLnBrk="1" hangingPunct="1" latinLnBrk="1" lvl="0">
              <a:lnSpc>
                <a:spcPct val="100000"/>
              </a:lnSpc>
              <a:spcBef>
                <a:spcPct val="0"/>
              </a:spcBef>
              <a:buFontTx/>
              <a:buNone/>
            </a:pPr>
            <a:r>
              <a:rPr altLang="zh-CN" lang="en-US">
                <a:solidFill>
                  <a:srgbClr val="000066"/>
                </a:solidFill>
                <a:ea typeface="宋体" pitchFamily="2" charset="-122"/>
              </a:rPr>
              <a:t>◎</a:t>
            </a:r>
          </a:p>
        </p:txBody>
      </p:sp>
      <p:sp>
        <p:nvSpPr>
          <p:cNvPr id="1051195" name=""/>
          <p:cNvSpPr txBox="1"/>
          <p:nvPr/>
        </p:nvSpPr>
        <p:spPr>
          <a:xfrm rot="0">
            <a:off x="5148262" y="4406900"/>
            <a:ext cx="2736850" cy="822325"/>
          </a:xfrm>
          <a:prstGeom prst="rect"/>
          <a:noFill/>
          <a:ln>
            <a:noFill/>
          </a:ln>
        </p:spPr>
        <p:txBody>
          <a:bodyPr anchor="t" bIns="45720" lIns="91440" rIns="91440" tIns="45720" vert="horz">
            <a:spAutoFit/>
          </a:bodyPr>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eaLnBrk="1" hangingPunct="1" latinLnBrk="1" lvl="0">
              <a:lnSpc>
                <a:spcPct val="100000"/>
              </a:lnSpc>
              <a:spcBef>
                <a:spcPct val="0"/>
              </a:spcBef>
              <a:buFontTx/>
              <a:buNone/>
            </a:pPr>
            <a:r>
              <a:rPr altLang="en-US" lang="zh-CN">
                <a:solidFill>
                  <a:schemeClr val="dk1"/>
                </a:solidFill>
                <a:latin typeface="华文细黑" pitchFamily="2" charset="-122"/>
              </a:rPr>
              <a:t>总费用为</a:t>
            </a:r>
            <a:r>
              <a:rPr altLang="zh-CN" lang="en-US">
                <a:solidFill>
                  <a:schemeClr val="dk1"/>
                </a:solidFill>
                <a:latin typeface="华文细黑" pitchFamily="2" charset="-122"/>
              </a:rPr>
              <a:t>=5+7+6+6+4=28</a:t>
            </a:r>
          </a:p>
        </p:txBody>
      </p:sp>
      <p:sp>
        <p:nvSpPr>
          <p:cNvPr id="1051196" name=""/>
          <p:cNvSpPr txBox="1"/>
          <p:nvPr/>
        </p:nvSpPr>
        <p:spPr>
          <a:xfrm rot="0">
            <a:off x="919162" y="5564187"/>
            <a:ext cx="4373562" cy="457200"/>
          </a:xfrm>
          <a:prstGeom prst="rect"/>
          <a:noFill/>
          <a:ln>
            <a:noFill/>
          </a:ln>
        </p:spPr>
        <p:txBody>
          <a:bodyPr anchor="t" bIns="45720" lIns="91440" rIns="91440" tIns="45720" vert="horz">
            <a:spAutoFit/>
          </a:bodyPr>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eaLnBrk="1" hangingPunct="1" latinLnBrk="1" lvl="0">
              <a:lnSpc>
                <a:spcPct val="100000"/>
              </a:lnSpc>
              <a:spcBef>
                <a:spcPct val="0"/>
              </a:spcBef>
              <a:buFontTx/>
              <a:buNone/>
            </a:pPr>
            <a:r>
              <a:rPr altLang="en-US" lang="zh-CN">
                <a:solidFill>
                  <a:schemeClr val="dk1"/>
                </a:solidFill>
              </a:rPr>
              <a:t>注：此问题有多个最优解</a:t>
            </a:r>
          </a:p>
        </p:txBody>
      </p:sp>
      <p:pic>
        <p:nvPicPr>
          <p:cNvPr id="2097260" name="" descr="52design_com_kzkt_021"/>
          <p:cNvPicPr>
            <a:picLocks/>
          </p:cNvPicPr>
          <p:nvPr/>
        </p:nvPicPr>
        <p:blipFill>
          <a:blip xmlns:r="http://schemas.openxmlformats.org/officeDocument/2006/relationships" r:embed="rId2"/>
          <a:srcRect l="0" t="0" r="0" b="0"/>
          <a:stretch>
            <a:fillRect/>
          </a:stretch>
        </p:blipFill>
        <p:spPr>
          <a:xfrm rot="0">
            <a:off x="6948487" y="1412875"/>
            <a:ext cx="1219200" cy="1219200"/>
          </a:xfrm>
          <a:prstGeom prst="rect"/>
          <a:noFill/>
          <a:ln>
            <a:noFill/>
          </a:ln>
        </p:spPr>
      </p:pic>
    </p:spTree>
  </p:cSld>
  <p:clrMapOvr>
    <a:masterClrMapping/>
  </p:clrMapOvr>
  <p:timing>
    <p:tnLst>
      <p:par>
        <p:cTn dur="indefinite" id="1" nodeType="tmRoot">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9" presetSubtype="0">
                                  <p:stCondLst>
                                    <p:cond delay="0"/>
                                  </p:stCondLst>
                                  <p:childTnLst>
                                    <p:set>
                                      <p:cBhvr>
                                        <p:cTn dur="1" fill="hold" id="6">
                                          <p:stCondLst>
                                            <p:cond delay="0"/>
                                          </p:stCondLst>
                                        </p:cTn>
                                        <p:tgtEl>
                                          <p:spTgt spid="1051183"/>
                                        </p:tgtEl>
                                        <p:attrNameLst>
                                          <p:attrName>style.visibility</p:attrName>
                                        </p:attrNameLst>
                                      </p:cBhvr>
                                      <p:to>
                                        <p:strVal val="visible"/>
                                      </p:to>
                                    </p:set>
                                    <p:animEffect transition="in" filter="dissolve">
                                      <p:cBhvr>
                                        <p:cTn dur="500" id="7"/>
                                        <p:tgtEl>
                                          <p:spTgt spid="1051183"/>
                                        </p:tgtEl>
                                      </p:cBhvr>
                                    </p:animEffect>
                                  </p:childTnLst>
                                </p:cTn>
                              </p:par>
                            </p:childTnLst>
                          </p:cTn>
                        </p:par>
                      </p:childTnLst>
                    </p:cTn>
                  </p:par>
                  <p:par>
                    <p:cTn fill="hold" id="8">
                      <p:stCondLst>
                        <p:cond delay="indefinite"/>
                      </p:stCondLst>
                      <p:childTnLst>
                        <p:par>
                          <p:cTn fill="hold" id="9">
                            <p:stCondLst>
                              <p:cond delay="0"/>
                            </p:stCondLst>
                            <p:childTnLst>
                              <p:par>
                                <p:cTn fill="hold" id="10" nodeType="clickEffect" presetClass="entr" presetID="3" presetSubtype="10">
                                  <p:stCondLst>
                                    <p:cond delay="0"/>
                                  </p:stCondLst>
                                  <p:childTnLst>
                                    <p:set>
                                      <p:cBhvr>
                                        <p:cTn dur="1" fill="hold" id="11">
                                          <p:stCondLst>
                                            <p:cond delay="0"/>
                                          </p:stCondLst>
                                        </p:cTn>
                                        <p:tgtEl>
                                          <p:spTgt spid="2097259"/>
                                        </p:tgtEl>
                                        <p:attrNameLst>
                                          <p:attrName>style.visibility</p:attrName>
                                        </p:attrNameLst>
                                      </p:cBhvr>
                                      <p:to>
                                        <p:strVal val="visible"/>
                                      </p:to>
                                    </p:set>
                                    <p:animEffect transition="in" filter="blinds(horizontal)">
                                      <p:cBhvr>
                                        <p:cTn dur="500" id="12"/>
                                        <p:tgtEl>
                                          <p:spTgt spid="2097259"/>
                                        </p:tgtEl>
                                      </p:cBhvr>
                                    </p:animEffect>
                                  </p:childTnLst>
                                </p:cTn>
                              </p:par>
                            </p:childTnLst>
                          </p:cTn>
                        </p:par>
                      </p:childTnLst>
                    </p:cTn>
                  </p:par>
                  <p:par>
                    <p:cTn fill="hold" id="13">
                      <p:stCondLst>
                        <p:cond delay="indefinite"/>
                      </p:stCondLst>
                      <p:childTnLst>
                        <p:par>
                          <p:cTn fill="hold" id="14">
                            <p:stCondLst>
                              <p:cond delay="0"/>
                            </p:stCondLst>
                            <p:childTnLst>
                              <p:par>
                                <p:cTn fill="hold" grpId="0" id="15" nodeType="clickEffect" presetClass="entr" presetID="9" presetSubtype="0">
                                  <p:stCondLst>
                                    <p:cond delay="0"/>
                                  </p:stCondLst>
                                  <p:childTnLst>
                                    <p:set>
                                      <p:cBhvr>
                                        <p:cTn dur="1" fill="hold" id="16">
                                          <p:stCondLst>
                                            <p:cond delay="0"/>
                                          </p:stCondLst>
                                        </p:cTn>
                                        <p:tgtEl>
                                          <p:spTgt spid="1051184"/>
                                        </p:tgtEl>
                                        <p:attrNameLst>
                                          <p:attrName>style.visibility</p:attrName>
                                        </p:attrNameLst>
                                      </p:cBhvr>
                                      <p:to>
                                        <p:strVal val="visible"/>
                                      </p:to>
                                    </p:set>
                                    <p:animEffect transition="in" filter="dissolve">
                                      <p:cBhvr>
                                        <p:cTn dur="500" id="17"/>
                                        <p:tgtEl>
                                          <p:spTgt spid="1051184"/>
                                        </p:tgtEl>
                                      </p:cBhvr>
                                    </p:animEffect>
                                  </p:childTnLst>
                                </p:cTn>
                              </p:par>
                            </p:childTnLst>
                          </p:cTn>
                        </p:par>
                      </p:childTnLst>
                    </p:cTn>
                  </p:par>
                  <p:par>
                    <p:cTn fill="hold" id="18">
                      <p:stCondLst>
                        <p:cond delay="indefinite"/>
                      </p:stCondLst>
                      <p:childTnLst>
                        <p:par>
                          <p:cTn fill="hold" id="19">
                            <p:stCondLst>
                              <p:cond delay="0"/>
                            </p:stCondLst>
                            <p:childTnLst>
                              <p:par>
                                <p:cTn fill="hold" grpId="0" id="20" nodeType="clickEffect" presetClass="entr" presetID="9" presetSubtype="0">
                                  <p:stCondLst>
                                    <p:cond delay="0"/>
                                  </p:stCondLst>
                                  <p:childTnLst>
                                    <p:set>
                                      <p:cBhvr>
                                        <p:cTn dur="1" fill="hold" id="21">
                                          <p:stCondLst>
                                            <p:cond delay="0"/>
                                          </p:stCondLst>
                                        </p:cTn>
                                        <p:tgtEl>
                                          <p:spTgt spid="1051185"/>
                                        </p:tgtEl>
                                        <p:attrNameLst>
                                          <p:attrName>style.visibility</p:attrName>
                                        </p:attrNameLst>
                                      </p:cBhvr>
                                      <p:to>
                                        <p:strVal val="visible"/>
                                      </p:to>
                                    </p:set>
                                    <p:animEffect transition="in" filter="dissolve">
                                      <p:cBhvr>
                                        <p:cTn dur="500" id="22"/>
                                        <p:tgtEl>
                                          <p:spTgt spid="1051185"/>
                                        </p:tgtEl>
                                      </p:cBhvr>
                                    </p:animEffect>
                                  </p:childTnLst>
                                </p:cTn>
                              </p:par>
                            </p:childTnLst>
                          </p:cTn>
                        </p:par>
                      </p:childTnLst>
                    </p:cTn>
                  </p:par>
                  <p:par>
                    <p:cTn fill="hold" id="23">
                      <p:stCondLst>
                        <p:cond delay="indefinite"/>
                      </p:stCondLst>
                      <p:childTnLst>
                        <p:par>
                          <p:cTn fill="hold" id="24">
                            <p:stCondLst>
                              <p:cond delay="0"/>
                            </p:stCondLst>
                            <p:childTnLst>
                              <p:par>
                                <p:cTn fill="hold" grpId="0" id="25" nodeType="clickEffect" presetClass="entr" presetID="9" presetSubtype="0">
                                  <p:stCondLst>
                                    <p:cond delay="0"/>
                                  </p:stCondLst>
                                  <p:childTnLst>
                                    <p:set>
                                      <p:cBhvr>
                                        <p:cTn dur="1" fill="hold" id="26">
                                          <p:stCondLst>
                                            <p:cond delay="0"/>
                                          </p:stCondLst>
                                        </p:cTn>
                                        <p:tgtEl>
                                          <p:spTgt spid="1051186"/>
                                        </p:tgtEl>
                                        <p:attrNameLst>
                                          <p:attrName>style.visibility</p:attrName>
                                        </p:attrNameLst>
                                      </p:cBhvr>
                                      <p:to>
                                        <p:strVal val="visible"/>
                                      </p:to>
                                    </p:set>
                                    <p:animEffect transition="in" filter="dissolve">
                                      <p:cBhvr>
                                        <p:cTn dur="500" id="27"/>
                                        <p:tgtEl>
                                          <p:spTgt spid="1051186"/>
                                        </p:tgtEl>
                                      </p:cBhvr>
                                    </p:animEffect>
                                  </p:childTnLst>
                                </p:cTn>
                              </p:par>
                            </p:childTnLst>
                          </p:cTn>
                        </p:par>
                      </p:childTnLst>
                    </p:cTn>
                  </p:par>
                  <p:par>
                    <p:cTn fill="hold" id="28">
                      <p:stCondLst>
                        <p:cond delay="indefinite"/>
                      </p:stCondLst>
                      <p:childTnLst>
                        <p:par>
                          <p:cTn fill="hold" id="29">
                            <p:stCondLst>
                              <p:cond delay="0"/>
                            </p:stCondLst>
                            <p:childTnLst>
                              <p:par>
                                <p:cTn fill="hold" grpId="0" id="30" nodeType="clickEffect" presetClass="entr" presetID="9" presetSubtype="0">
                                  <p:stCondLst>
                                    <p:cond delay="0"/>
                                  </p:stCondLst>
                                  <p:childTnLst>
                                    <p:set>
                                      <p:cBhvr>
                                        <p:cTn dur="1" fill="hold" id="31">
                                          <p:stCondLst>
                                            <p:cond delay="0"/>
                                          </p:stCondLst>
                                        </p:cTn>
                                        <p:tgtEl>
                                          <p:spTgt spid="1051187"/>
                                        </p:tgtEl>
                                        <p:attrNameLst>
                                          <p:attrName>style.visibility</p:attrName>
                                        </p:attrNameLst>
                                      </p:cBhvr>
                                      <p:to>
                                        <p:strVal val="visible"/>
                                      </p:to>
                                    </p:set>
                                    <p:animEffect transition="in" filter="dissolve">
                                      <p:cBhvr>
                                        <p:cTn dur="500" id="32"/>
                                        <p:tgtEl>
                                          <p:spTgt spid="1051187"/>
                                        </p:tgtEl>
                                      </p:cBhvr>
                                    </p:animEffect>
                                  </p:childTnLst>
                                </p:cTn>
                              </p:par>
                            </p:childTnLst>
                          </p:cTn>
                        </p:par>
                      </p:childTnLst>
                    </p:cTn>
                  </p:par>
                  <p:par>
                    <p:cTn fill="hold" id="33">
                      <p:stCondLst>
                        <p:cond delay="indefinite"/>
                      </p:stCondLst>
                      <p:childTnLst>
                        <p:par>
                          <p:cTn fill="hold" id="34">
                            <p:stCondLst>
                              <p:cond delay="0"/>
                            </p:stCondLst>
                            <p:childTnLst>
                              <p:par>
                                <p:cTn fill="hold" grpId="0" id="35" nodeType="clickEffect" presetClass="entr" presetID="9" presetSubtype="0">
                                  <p:stCondLst>
                                    <p:cond delay="0"/>
                                  </p:stCondLst>
                                  <p:childTnLst>
                                    <p:set>
                                      <p:cBhvr>
                                        <p:cTn dur="1" fill="hold" id="36">
                                          <p:stCondLst>
                                            <p:cond delay="0"/>
                                          </p:stCondLst>
                                        </p:cTn>
                                        <p:tgtEl>
                                          <p:spTgt spid="1051188"/>
                                        </p:tgtEl>
                                        <p:attrNameLst>
                                          <p:attrName>style.visibility</p:attrName>
                                        </p:attrNameLst>
                                      </p:cBhvr>
                                      <p:to>
                                        <p:strVal val="visible"/>
                                      </p:to>
                                    </p:set>
                                    <p:animEffect transition="in" filter="dissolve">
                                      <p:cBhvr>
                                        <p:cTn dur="500" id="37"/>
                                        <p:tgtEl>
                                          <p:spTgt spid="1051188"/>
                                        </p:tgtEl>
                                      </p:cBhvr>
                                    </p:animEffect>
                                  </p:childTnLst>
                                </p:cTn>
                              </p:par>
                            </p:childTnLst>
                          </p:cTn>
                        </p:par>
                      </p:childTnLst>
                    </p:cTn>
                  </p:par>
                  <p:par>
                    <p:cTn fill="hold" id="38">
                      <p:stCondLst>
                        <p:cond delay="indefinite"/>
                      </p:stCondLst>
                      <p:childTnLst>
                        <p:par>
                          <p:cTn fill="hold" id="39">
                            <p:stCondLst>
                              <p:cond delay="0"/>
                            </p:stCondLst>
                            <p:childTnLst>
                              <p:par>
                                <p:cTn fill="hold" grpId="0" id="40" nodeType="clickEffect" presetClass="entr" presetID="9" presetSubtype="0">
                                  <p:stCondLst>
                                    <p:cond delay="0"/>
                                  </p:stCondLst>
                                  <p:childTnLst>
                                    <p:set>
                                      <p:cBhvr>
                                        <p:cTn dur="1" fill="hold" id="41">
                                          <p:stCondLst>
                                            <p:cond delay="0"/>
                                          </p:stCondLst>
                                        </p:cTn>
                                        <p:tgtEl>
                                          <p:spTgt spid="1051189"/>
                                        </p:tgtEl>
                                        <p:attrNameLst>
                                          <p:attrName>style.visibility</p:attrName>
                                        </p:attrNameLst>
                                      </p:cBhvr>
                                      <p:to>
                                        <p:strVal val="visible"/>
                                      </p:to>
                                    </p:set>
                                    <p:animEffect transition="in" filter="dissolve">
                                      <p:cBhvr>
                                        <p:cTn dur="500" id="42"/>
                                        <p:tgtEl>
                                          <p:spTgt spid="1051189"/>
                                        </p:tgtEl>
                                      </p:cBhvr>
                                    </p:animEffect>
                                  </p:childTnLst>
                                </p:cTn>
                              </p:par>
                            </p:childTnLst>
                          </p:cTn>
                        </p:par>
                      </p:childTnLst>
                    </p:cTn>
                  </p:par>
                  <p:par>
                    <p:cTn fill="hold" id="43">
                      <p:stCondLst>
                        <p:cond delay="indefinite"/>
                      </p:stCondLst>
                      <p:childTnLst>
                        <p:par>
                          <p:cTn fill="hold" id="44">
                            <p:stCondLst>
                              <p:cond delay="0"/>
                            </p:stCondLst>
                            <p:childTnLst>
                              <p:par>
                                <p:cTn fill="hold" grpId="0" id="45" nodeType="clickEffect" presetClass="entr" presetID="9" presetSubtype="0">
                                  <p:stCondLst>
                                    <p:cond delay="0"/>
                                  </p:stCondLst>
                                  <p:childTnLst>
                                    <p:set>
                                      <p:cBhvr>
                                        <p:cTn dur="1" fill="hold" id="46">
                                          <p:stCondLst>
                                            <p:cond delay="0"/>
                                          </p:stCondLst>
                                        </p:cTn>
                                        <p:tgtEl>
                                          <p:spTgt spid="1051190"/>
                                        </p:tgtEl>
                                        <p:attrNameLst>
                                          <p:attrName>style.visibility</p:attrName>
                                        </p:attrNameLst>
                                      </p:cBhvr>
                                      <p:to>
                                        <p:strVal val="visible"/>
                                      </p:to>
                                    </p:set>
                                    <p:animEffect transition="in" filter="dissolve">
                                      <p:cBhvr>
                                        <p:cTn dur="500" id="47"/>
                                        <p:tgtEl>
                                          <p:spTgt spid="1051190"/>
                                        </p:tgtEl>
                                      </p:cBhvr>
                                    </p:animEffect>
                                  </p:childTnLst>
                                </p:cTn>
                              </p:par>
                            </p:childTnLst>
                          </p:cTn>
                        </p:par>
                      </p:childTnLst>
                    </p:cTn>
                  </p:par>
                  <p:par>
                    <p:cTn fill="hold" id="48">
                      <p:stCondLst>
                        <p:cond delay="indefinite"/>
                      </p:stCondLst>
                      <p:childTnLst>
                        <p:par>
                          <p:cTn fill="hold" id="49">
                            <p:stCondLst>
                              <p:cond delay="0"/>
                            </p:stCondLst>
                            <p:childTnLst>
                              <p:par>
                                <p:cTn fill="hold" grpId="0" id="50" nodeType="clickEffect" presetClass="entr" presetID="9" presetSubtype="0">
                                  <p:stCondLst>
                                    <p:cond delay="0"/>
                                  </p:stCondLst>
                                  <p:childTnLst>
                                    <p:set>
                                      <p:cBhvr>
                                        <p:cTn dur="1" fill="hold" id="51">
                                          <p:stCondLst>
                                            <p:cond delay="0"/>
                                          </p:stCondLst>
                                        </p:cTn>
                                        <p:tgtEl>
                                          <p:spTgt spid="1051191"/>
                                        </p:tgtEl>
                                        <p:attrNameLst>
                                          <p:attrName>style.visibility</p:attrName>
                                        </p:attrNameLst>
                                      </p:cBhvr>
                                      <p:to>
                                        <p:strVal val="visible"/>
                                      </p:to>
                                    </p:set>
                                    <p:animEffect transition="in" filter="dissolve">
                                      <p:cBhvr>
                                        <p:cTn dur="500" id="52"/>
                                        <p:tgtEl>
                                          <p:spTgt spid="1051191"/>
                                        </p:tgtEl>
                                      </p:cBhvr>
                                    </p:animEffect>
                                  </p:childTnLst>
                                </p:cTn>
                              </p:par>
                            </p:childTnLst>
                          </p:cTn>
                        </p:par>
                      </p:childTnLst>
                    </p:cTn>
                  </p:par>
                  <p:par>
                    <p:cTn fill="hold" id="53">
                      <p:stCondLst>
                        <p:cond delay="indefinite"/>
                      </p:stCondLst>
                      <p:childTnLst>
                        <p:par>
                          <p:cTn fill="hold" id="54">
                            <p:stCondLst>
                              <p:cond delay="0"/>
                            </p:stCondLst>
                            <p:childTnLst>
                              <p:par>
                                <p:cTn fill="hold" grpId="0" id="55" nodeType="clickEffect" presetClass="entr" presetID="9" presetSubtype="0">
                                  <p:stCondLst>
                                    <p:cond delay="0"/>
                                  </p:stCondLst>
                                  <p:childTnLst>
                                    <p:set>
                                      <p:cBhvr>
                                        <p:cTn dur="1" fill="hold" id="56">
                                          <p:stCondLst>
                                            <p:cond delay="0"/>
                                          </p:stCondLst>
                                        </p:cTn>
                                        <p:tgtEl>
                                          <p:spTgt spid="1051192"/>
                                        </p:tgtEl>
                                        <p:attrNameLst>
                                          <p:attrName>style.visibility</p:attrName>
                                        </p:attrNameLst>
                                      </p:cBhvr>
                                      <p:to>
                                        <p:strVal val="visible"/>
                                      </p:to>
                                    </p:set>
                                    <p:animEffect transition="in" filter="dissolve">
                                      <p:cBhvr>
                                        <p:cTn dur="500" id="57"/>
                                        <p:tgtEl>
                                          <p:spTgt spid="1051192"/>
                                        </p:tgtEl>
                                      </p:cBhvr>
                                    </p:animEffect>
                                  </p:childTnLst>
                                </p:cTn>
                              </p:par>
                            </p:childTnLst>
                          </p:cTn>
                        </p:par>
                      </p:childTnLst>
                    </p:cTn>
                  </p:par>
                  <p:par>
                    <p:cTn fill="hold" id="58">
                      <p:stCondLst>
                        <p:cond delay="indefinite"/>
                      </p:stCondLst>
                      <p:childTnLst>
                        <p:par>
                          <p:cTn fill="hold" id="59">
                            <p:stCondLst>
                              <p:cond delay="0"/>
                            </p:stCondLst>
                            <p:childTnLst>
                              <p:par>
                                <p:cTn fill="hold" grpId="0" id="60" nodeType="clickEffect" presetClass="entr" presetID="9" presetSubtype="0">
                                  <p:stCondLst>
                                    <p:cond delay="0"/>
                                  </p:stCondLst>
                                  <p:childTnLst>
                                    <p:set>
                                      <p:cBhvr>
                                        <p:cTn dur="1" fill="hold" id="61">
                                          <p:stCondLst>
                                            <p:cond delay="0"/>
                                          </p:stCondLst>
                                        </p:cTn>
                                        <p:tgtEl>
                                          <p:spTgt spid="1051193"/>
                                        </p:tgtEl>
                                        <p:attrNameLst>
                                          <p:attrName>style.visibility</p:attrName>
                                        </p:attrNameLst>
                                      </p:cBhvr>
                                      <p:to>
                                        <p:strVal val="visible"/>
                                      </p:to>
                                    </p:set>
                                    <p:animEffect transition="in" filter="dissolve">
                                      <p:cBhvr>
                                        <p:cTn dur="500" id="62"/>
                                        <p:tgtEl>
                                          <p:spTgt spid="1051193"/>
                                        </p:tgtEl>
                                      </p:cBhvr>
                                    </p:animEffect>
                                  </p:childTnLst>
                                </p:cTn>
                              </p:par>
                            </p:childTnLst>
                          </p:cTn>
                        </p:par>
                      </p:childTnLst>
                    </p:cTn>
                  </p:par>
                  <p:par>
                    <p:cTn fill="hold" id="63">
                      <p:stCondLst>
                        <p:cond delay="indefinite"/>
                      </p:stCondLst>
                      <p:childTnLst>
                        <p:par>
                          <p:cTn fill="hold" id="64">
                            <p:stCondLst>
                              <p:cond delay="0"/>
                            </p:stCondLst>
                            <p:childTnLst>
                              <p:par>
                                <p:cTn fill="hold" grpId="0" id="65" nodeType="clickEffect" presetClass="entr" presetID="9" presetSubtype="0">
                                  <p:stCondLst>
                                    <p:cond delay="0"/>
                                  </p:stCondLst>
                                  <p:childTnLst>
                                    <p:set>
                                      <p:cBhvr>
                                        <p:cTn dur="1" fill="hold" id="66">
                                          <p:stCondLst>
                                            <p:cond delay="0"/>
                                          </p:stCondLst>
                                        </p:cTn>
                                        <p:tgtEl>
                                          <p:spTgt spid="1051194"/>
                                        </p:tgtEl>
                                        <p:attrNameLst>
                                          <p:attrName>style.visibility</p:attrName>
                                        </p:attrNameLst>
                                      </p:cBhvr>
                                      <p:to>
                                        <p:strVal val="visible"/>
                                      </p:to>
                                    </p:set>
                                    <p:animEffect transition="in" filter="dissolve">
                                      <p:cBhvr>
                                        <p:cTn dur="500" id="67"/>
                                        <p:tgtEl>
                                          <p:spTgt spid="1051194"/>
                                        </p:tgtEl>
                                      </p:cBhvr>
                                    </p:animEffect>
                                  </p:childTnLst>
                                </p:cTn>
                              </p:par>
                            </p:childTnLst>
                          </p:cTn>
                        </p:par>
                      </p:childTnLst>
                    </p:cTn>
                  </p:par>
                  <p:par>
                    <p:cTn fill="hold" id="68">
                      <p:stCondLst>
                        <p:cond delay="indefinite"/>
                      </p:stCondLst>
                      <p:childTnLst>
                        <p:par>
                          <p:cTn fill="hold" id="69">
                            <p:stCondLst>
                              <p:cond delay="0"/>
                            </p:stCondLst>
                            <p:childTnLst>
                              <p:par>
                                <p:cTn fill="hold" grpId="0" id="70" nodeType="clickEffect" presetClass="entr" presetID="2" presetSubtype="2">
                                  <p:stCondLst>
                                    <p:cond delay="0"/>
                                  </p:stCondLst>
                                  <p:childTnLst>
                                    <p:set>
                                      <p:cBhvr>
                                        <p:cTn dur="1" fill="hold" id="71">
                                          <p:stCondLst>
                                            <p:cond delay="0"/>
                                          </p:stCondLst>
                                        </p:cTn>
                                        <p:tgtEl>
                                          <p:spTgt spid="1051195"/>
                                        </p:tgtEl>
                                        <p:attrNameLst>
                                          <p:attrName>style.visibility</p:attrName>
                                        </p:attrNameLst>
                                      </p:cBhvr>
                                      <p:to>
                                        <p:strVal val="visible"/>
                                      </p:to>
                                    </p:set>
                                    <p:anim calcmode="lin" valueType="num">
                                      <p:cBhvr additive="base">
                                        <p:cTn dur="500" fill="hold" id="72"/>
                                        <p:tgtEl>
                                          <p:spTgt spid="1051195"/>
                                        </p:tgtEl>
                                        <p:attrNameLst>
                                          <p:attrName>ppt_x</p:attrName>
                                        </p:attrNameLst>
                                      </p:cBhvr>
                                      <p:tavLst>
                                        <p:tav tm="0">
                                          <p:val>
                                            <p:strVal val="1+#ppt_w/2"/>
                                          </p:val>
                                        </p:tav>
                                        <p:tav tm="100000">
                                          <p:val>
                                            <p:strVal val="#ppt_x"/>
                                          </p:val>
                                        </p:tav>
                                      </p:tavLst>
                                    </p:anim>
                                    <p:anim calcmode="lin" valueType="num">
                                      <p:cBhvr additive="base">
                                        <p:cTn dur="500" fill="hold" id="73"/>
                                        <p:tgtEl>
                                          <p:spTgt spid="1051195"/>
                                        </p:tgtEl>
                                        <p:attrNameLst>
                                          <p:attrName>ppt_y</p:attrName>
                                        </p:attrNameLst>
                                      </p:cBhvr>
                                      <p:tavLst>
                                        <p:tav tm="0">
                                          <p:val>
                                            <p:strVal val="#ppt_y"/>
                                          </p:val>
                                        </p:tav>
                                        <p:tav tm="100000">
                                          <p:val>
                                            <p:strVal val="#ppt_y"/>
                                          </p:val>
                                        </p:tav>
                                      </p:tavLst>
                                    </p:anim>
                                  </p:childTnLst>
                                </p:cTn>
                              </p:par>
                            </p:childTnLst>
                          </p:cTn>
                        </p:par>
                      </p:childTnLst>
                    </p:cTn>
                  </p:par>
                  <p:par>
                    <p:cTn fill="hold" id="74">
                      <p:stCondLst>
                        <p:cond delay="indefinite"/>
                      </p:stCondLst>
                      <p:childTnLst>
                        <p:par>
                          <p:cTn fill="hold" id="75">
                            <p:stCondLst>
                              <p:cond delay="0"/>
                            </p:stCondLst>
                            <p:childTnLst>
                              <p:par>
                                <p:cTn fill="hold" grpId="0" id="76" nodeType="clickEffect" presetClass="entr" presetID="2" presetSubtype="2">
                                  <p:stCondLst>
                                    <p:cond delay="0"/>
                                  </p:stCondLst>
                                  <p:childTnLst>
                                    <p:set>
                                      <p:cBhvr>
                                        <p:cTn dur="1" fill="hold" id="77">
                                          <p:stCondLst>
                                            <p:cond delay="0"/>
                                          </p:stCondLst>
                                        </p:cTn>
                                        <p:tgtEl>
                                          <p:spTgt spid="1051196"/>
                                        </p:tgtEl>
                                        <p:attrNameLst>
                                          <p:attrName>style.visibility</p:attrName>
                                        </p:attrNameLst>
                                      </p:cBhvr>
                                      <p:to>
                                        <p:strVal val="visible"/>
                                      </p:to>
                                    </p:set>
                                    <p:anim calcmode="lin" valueType="num">
                                      <p:cBhvr additive="base">
                                        <p:cTn dur="500" fill="hold" id="78"/>
                                        <p:tgtEl>
                                          <p:spTgt spid="1051196"/>
                                        </p:tgtEl>
                                        <p:attrNameLst>
                                          <p:attrName>ppt_x</p:attrName>
                                        </p:attrNameLst>
                                      </p:cBhvr>
                                      <p:tavLst>
                                        <p:tav tm="0">
                                          <p:val>
                                            <p:strVal val="1+#ppt_w/2"/>
                                          </p:val>
                                        </p:tav>
                                        <p:tav tm="100000">
                                          <p:val>
                                            <p:strVal val="#ppt_x"/>
                                          </p:val>
                                        </p:tav>
                                      </p:tavLst>
                                    </p:anim>
                                    <p:anim calcmode="lin" valueType="num">
                                      <p:cBhvr additive="base">
                                        <p:cTn dur="500" fill="hold" id="79"/>
                                        <p:tgtEl>
                                          <p:spTgt spid="105119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1183" grpId="0" uiExpand="0" build="whole" animBg="1"/>
      <p:bldP spid="1051184" grpId="0" uiExpand="0" build="whole" animBg="1"/>
      <p:bldP spid="1051185" grpId="0" uiExpand="0" build="whole" animBg="1"/>
      <p:bldP spid="1051186" grpId="0" uiExpand="0" build="whole" animBg="1"/>
      <p:bldP spid="1051187" grpId="0" uiExpand="0" build="whole" animBg="1"/>
      <p:bldP spid="1051188" grpId="0" uiExpand="0" build="whole" animBg="1"/>
      <p:bldP spid="1051189" grpId="0" uiExpand="0" build="whole" animBg="1"/>
      <p:bldP spid="1051190" grpId="0" uiExpand="0" build="whole" animBg="1"/>
      <p:bldP spid="1051191" grpId="0" uiExpand="0" build="whole" animBg="1"/>
      <p:bldP spid="1051192" grpId="0" uiExpand="0" build="whole" animBg="1"/>
      <p:bldP spid="1051193" grpId="0" uiExpand="0" build="whole" animBg="1"/>
      <p:bldP spid="1051194" grpId="0" uiExpand="0" build="whole" animBg="1"/>
      <p:bldP spid="1051195" grpId="0" uiExpand="0" build="whole"/>
      <p:bldP spid="1051196" grpId="0" uiExpand="0" build="whole"/>
    </p:bldLst>
  </p:timing>
</p:sld>
</file>

<file path=ppt/slides/slide97.xml><?xml version="1.0" encoding="utf-8"?>
<p:sld xmlns:a="http://schemas.openxmlformats.org/drawingml/2006/main" xmlns:r="http://schemas.openxmlformats.org/officeDocument/2006/relationships" xmlns:p="http://schemas.openxmlformats.org/presentationml/2006/main" showMasterSp="1">
  <p:cSld>
    <p:spTree>
      <p:nvGrpSpPr>
        <p:cNvPr id="272" name=""/>
        <p:cNvGrpSpPr/>
        <p:nvPr/>
      </p:nvGrpSpPr>
      <p:grpSpPr>
        <a:xfrm rot="0">
          <a:off x="0" y="0"/>
          <a:ext cx="0" cy="0"/>
          <a:chOff x="0" y="0"/>
          <a:chExt cx="0" cy="0"/>
        </a:xfrm>
      </p:grpSpPr>
      <p:sp>
        <p:nvSpPr>
          <p:cNvPr id="1051197" name="" descr="Large confetti"/>
          <p:cNvSpPr/>
          <p:nvPr>
            <p:ph type="title" sz="full" idx="0"/>
          </p:nvPr>
        </p:nvSpPr>
        <p:spPr>
          <a:xfrm rot="0">
            <a:off x="179387" y="115887"/>
            <a:ext cx="7345362" cy="7112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1" sz="3400" i="0" u="none">
                <a:solidFill>
                  <a:srgbClr val="003300"/>
                </a:solidFill>
                <a:latin typeface="Times New Roman" pitchFamily="18" charset="0"/>
                <a:ea typeface="宋体" pitchFamily="2" charset="-122"/>
                <a:sym typeface="Times New Roman" pitchFamily="18" charset="0"/>
              </a:defRPr>
            </a:lvl1pPr>
          </a:lstStyle>
          <a:p>
            <a:pPr eaLnBrk="1" hangingPunct="1" latinLnBrk="1" lvl="0"/>
            <a:r>
              <a:rPr altLang="en-US" lang="zh-CN">
                <a:effectLst>
                  <a:outerShdw algn="tl" blurRad="38100" dir="2700000" dist="38100">
                    <a:srgbClr val="C0C0C0"/>
                  </a:outerShdw>
                </a:effectLst>
              </a:rPr>
              <a:t>分配问题与匈牙利法</a:t>
            </a:r>
          </a:p>
        </p:txBody>
      </p:sp>
      <p:grpSp>
        <p:nvGrpSpPr>
          <p:cNvPr id="273" name=""/>
          <p:cNvGrpSpPr/>
          <p:nvPr/>
        </p:nvGrpSpPr>
        <p:grpSpPr>
          <a:xfrm rot="0">
            <a:off x="1843087" y="1173162"/>
            <a:ext cx="5105400" cy="4343400"/>
            <a:chOff x="1680" y="720"/>
            <a:chExt cx="2488" cy="2544"/>
          </a:xfrm>
        </p:grpSpPr>
        <p:pic>
          <p:nvPicPr>
            <p:cNvPr id="2097261" name=""/>
            <p:cNvPicPr>
              <a:picLocks/>
            </p:cNvPicPr>
            <p:nvPr/>
          </p:nvPicPr>
          <p:blipFill>
            <a:blip xmlns:r="http://schemas.openxmlformats.org/officeDocument/2006/relationships" r:embed="rId1"/>
            <a:srcRect l="0" t="0" r="0" b="0"/>
            <a:stretch>
              <a:fillRect/>
            </a:stretch>
          </p:blipFill>
          <p:spPr>
            <a:xfrm rot="0">
              <a:off x="1680" y="720"/>
              <a:ext cx="2488" cy="2544"/>
            </a:xfrm>
            <a:prstGeom prst="rect"/>
            <a:noFill/>
            <a:ln>
              <a:noFill/>
            </a:ln>
          </p:spPr>
        </p:pic>
        <p:sp>
          <p:nvSpPr>
            <p:cNvPr id="1051198" name=""/>
            <p:cNvSpPr/>
            <p:nvPr/>
          </p:nvSpPr>
          <p:spPr>
            <a:xfrm rot="0">
              <a:off x="3696" y="1344"/>
              <a:ext cx="336" cy="288"/>
            </a:xfrm>
            <a:prstGeom prst="rect"/>
            <a:solidFill>
              <a:srgbClr val="D36FD5"/>
            </a:solidFill>
            <a:ln>
              <a:noFill/>
            </a:ln>
          </p:spPr>
          <p:txBody>
            <a:bodyPr anchor="ctr" bIns="45720" lIns="91440" rIns="91440" tIns="45720" vert="horz" wrap="none"/>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algn="ctr" eaLnBrk="1" hangingPunct="1" latinLnBrk="1" lvl="0">
                <a:lnSpc>
                  <a:spcPct val="100000"/>
                </a:lnSpc>
                <a:spcBef>
                  <a:spcPct val="0"/>
                </a:spcBef>
                <a:buFontTx/>
                <a:buNone/>
              </a:pPr>
              <a:r>
                <a:rPr altLang="zh-CN" lang="en-US">
                  <a:solidFill>
                    <a:srgbClr val="000066"/>
                  </a:solidFill>
                  <a:ea typeface="宋体" pitchFamily="2" charset="-122"/>
                </a:rPr>
                <a:t>◎</a:t>
              </a:r>
            </a:p>
          </p:txBody>
        </p:sp>
        <p:sp>
          <p:nvSpPr>
            <p:cNvPr id="1051199" name=""/>
            <p:cNvSpPr/>
            <p:nvPr/>
          </p:nvSpPr>
          <p:spPr>
            <a:xfrm rot="0">
              <a:off x="2784" y="1344"/>
              <a:ext cx="336" cy="288"/>
            </a:xfrm>
            <a:prstGeom prst="rect"/>
            <a:solidFill>
              <a:srgbClr val="CCFFCC"/>
            </a:solidFill>
            <a:ln>
              <a:noFill/>
            </a:ln>
          </p:spPr>
          <p:txBody>
            <a:bodyPr anchor="ctr" bIns="45720" lIns="91440" rIns="91440" tIns="45720" vert="horz" wrap="none"/>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algn="ctr" eaLnBrk="1" hangingPunct="1" latinLnBrk="1" lvl="0">
                <a:lnSpc>
                  <a:spcPct val="100000"/>
                </a:lnSpc>
                <a:spcBef>
                  <a:spcPct val="0"/>
                </a:spcBef>
                <a:buFontTx/>
                <a:buNone/>
              </a:pPr>
              <a:r>
                <a:rPr altLang="zh-CN" sz="2800" lang="en-US">
                  <a:solidFill>
                    <a:srgbClr val="000066"/>
                  </a:solidFill>
                  <a:ea typeface="楷体_GB2312" pitchFamily="49" charset="-122"/>
                </a:rPr>
                <a:t>Ø</a:t>
              </a:r>
            </a:p>
          </p:txBody>
        </p:sp>
        <p:sp>
          <p:nvSpPr>
            <p:cNvPr id="1051200" name=""/>
            <p:cNvSpPr/>
            <p:nvPr/>
          </p:nvSpPr>
          <p:spPr>
            <a:xfrm rot="0">
              <a:off x="3264" y="1872"/>
              <a:ext cx="336" cy="288"/>
            </a:xfrm>
            <a:prstGeom prst="rect"/>
            <a:solidFill>
              <a:srgbClr val="CCFFCC"/>
            </a:solidFill>
            <a:ln>
              <a:noFill/>
            </a:ln>
          </p:spPr>
          <p:txBody>
            <a:bodyPr anchor="ctr" bIns="45720" lIns="91440" rIns="91440" tIns="45720" vert="horz" wrap="none"/>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algn="ctr" eaLnBrk="1" hangingPunct="1" latinLnBrk="1" lvl="0">
                <a:lnSpc>
                  <a:spcPct val="100000"/>
                </a:lnSpc>
                <a:spcBef>
                  <a:spcPct val="0"/>
                </a:spcBef>
                <a:buFontTx/>
                <a:buNone/>
              </a:pPr>
              <a:r>
                <a:rPr altLang="zh-CN" sz="2800" lang="en-US">
                  <a:solidFill>
                    <a:srgbClr val="000066"/>
                  </a:solidFill>
                  <a:ea typeface="楷体_GB2312" pitchFamily="49" charset="-122"/>
                </a:rPr>
                <a:t>Ø</a:t>
              </a:r>
            </a:p>
          </p:txBody>
        </p:sp>
        <p:sp>
          <p:nvSpPr>
            <p:cNvPr id="1051201" name=""/>
            <p:cNvSpPr/>
            <p:nvPr/>
          </p:nvSpPr>
          <p:spPr>
            <a:xfrm rot="0">
              <a:off x="2784" y="1872"/>
              <a:ext cx="336" cy="288"/>
            </a:xfrm>
            <a:prstGeom prst="rect"/>
            <a:solidFill>
              <a:srgbClr val="D36FD5"/>
            </a:solidFill>
            <a:ln>
              <a:noFill/>
            </a:ln>
          </p:spPr>
          <p:txBody>
            <a:bodyPr anchor="ctr" bIns="45720" lIns="91440" rIns="91440" tIns="45720" vert="horz" wrap="none"/>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algn="ctr" eaLnBrk="1" hangingPunct="1" latinLnBrk="1" lvl="0">
                <a:lnSpc>
                  <a:spcPct val="100000"/>
                </a:lnSpc>
                <a:spcBef>
                  <a:spcPct val="0"/>
                </a:spcBef>
                <a:buFontTx/>
                <a:buNone/>
              </a:pPr>
              <a:r>
                <a:rPr altLang="zh-CN" lang="en-US">
                  <a:solidFill>
                    <a:srgbClr val="000066"/>
                  </a:solidFill>
                  <a:ea typeface="宋体" pitchFamily="2" charset="-122"/>
                </a:rPr>
                <a:t>◎</a:t>
              </a:r>
            </a:p>
          </p:txBody>
        </p:sp>
        <p:sp>
          <p:nvSpPr>
            <p:cNvPr id="1051202" name=""/>
            <p:cNvSpPr/>
            <p:nvPr/>
          </p:nvSpPr>
          <p:spPr>
            <a:xfrm rot="0">
              <a:off x="3264" y="864"/>
              <a:ext cx="336" cy="288"/>
            </a:xfrm>
            <a:prstGeom prst="rect"/>
            <a:solidFill>
              <a:srgbClr val="CCFFCC"/>
            </a:solidFill>
            <a:ln>
              <a:noFill/>
            </a:ln>
          </p:spPr>
          <p:txBody>
            <a:bodyPr anchor="ctr" bIns="45720" lIns="91440" rIns="91440" tIns="45720" vert="horz" wrap="none"/>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algn="ctr" eaLnBrk="1" hangingPunct="1" latinLnBrk="1" lvl="0">
                <a:lnSpc>
                  <a:spcPct val="100000"/>
                </a:lnSpc>
                <a:spcBef>
                  <a:spcPct val="0"/>
                </a:spcBef>
                <a:buFontTx/>
                <a:buNone/>
              </a:pPr>
              <a:r>
                <a:rPr altLang="zh-CN" sz="2800" lang="en-US">
                  <a:solidFill>
                    <a:srgbClr val="000066"/>
                  </a:solidFill>
                  <a:ea typeface="楷体_GB2312" pitchFamily="49" charset="-122"/>
                </a:rPr>
                <a:t>Ø</a:t>
              </a:r>
            </a:p>
          </p:txBody>
        </p:sp>
        <p:sp>
          <p:nvSpPr>
            <p:cNvPr id="1051203" name=""/>
            <p:cNvSpPr/>
            <p:nvPr/>
          </p:nvSpPr>
          <p:spPr>
            <a:xfrm rot="0">
              <a:off x="1824" y="2832"/>
              <a:ext cx="336" cy="288"/>
            </a:xfrm>
            <a:prstGeom prst="rect"/>
            <a:solidFill>
              <a:srgbClr val="CCFFCC"/>
            </a:solidFill>
            <a:ln>
              <a:noFill/>
            </a:ln>
          </p:spPr>
          <p:txBody>
            <a:bodyPr anchor="ctr" bIns="45720" lIns="91440" rIns="91440" tIns="45720" vert="horz" wrap="none"/>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algn="ctr" eaLnBrk="1" hangingPunct="1" latinLnBrk="1" lvl="0">
                <a:lnSpc>
                  <a:spcPct val="100000"/>
                </a:lnSpc>
                <a:spcBef>
                  <a:spcPct val="0"/>
                </a:spcBef>
                <a:buFontTx/>
                <a:buNone/>
              </a:pPr>
              <a:r>
                <a:rPr altLang="zh-CN" sz="2800" lang="en-US">
                  <a:solidFill>
                    <a:srgbClr val="000066"/>
                  </a:solidFill>
                  <a:ea typeface="楷体_GB2312" pitchFamily="49" charset="-122"/>
                </a:rPr>
                <a:t>Ø</a:t>
              </a:r>
            </a:p>
          </p:txBody>
        </p:sp>
        <p:sp>
          <p:nvSpPr>
            <p:cNvPr id="1051204" name=""/>
            <p:cNvSpPr/>
            <p:nvPr/>
          </p:nvSpPr>
          <p:spPr>
            <a:xfrm rot="0">
              <a:off x="3264" y="2832"/>
              <a:ext cx="336" cy="288"/>
            </a:xfrm>
            <a:prstGeom prst="rect"/>
            <a:solidFill>
              <a:srgbClr val="D36FD5"/>
            </a:solidFill>
            <a:ln>
              <a:noFill/>
            </a:ln>
          </p:spPr>
          <p:txBody>
            <a:bodyPr anchor="ctr" bIns="45720" lIns="91440" rIns="91440" tIns="45720" vert="horz" wrap="none"/>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algn="ctr" eaLnBrk="1" hangingPunct="1" latinLnBrk="1" lvl="0">
                <a:lnSpc>
                  <a:spcPct val="100000"/>
                </a:lnSpc>
                <a:spcBef>
                  <a:spcPct val="0"/>
                </a:spcBef>
                <a:buFontTx/>
                <a:buNone/>
              </a:pPr>
              <a:r>
                <a:rPr altLang="zh-CN" lang="en-US">
                  <a:solidFill>
                    <a:srgbClr val="000066"/>
                  </a:solidFill>
                  <a:ea typeface="宋体" pitchFamily="2" charset="-122"/>
                </a:rPr>
                <a:t>◎</a:t>
              </a:r>
            </a:p>
          </p:txBody>
        </p:sp>
        <p:sp>
          <p:nvSpPr>
            <p:cNvPr id="1051205" name=""/>
            <p:cNvSpPr/>
            <p:nvPr/>
          </p:nvSpPr>
          <p:spPr>
            <a:xfrm rot="0">
              <a:off x="2256" y="864"/>
              <a:ext cx="336" cy="288"/>
            </a:xfrm>
            <a:prstGeom prst="rect"/>
            <a:solidFill>
              <a:srgbClr val="CCFFCC"/>
            </a:solidFill>
            <a:ln>
              <a:noFill/>
            </a:ln>
          </p:spPr>
          <p:txBody>
            <a:bodyPr anchor="ctr" bIns="45720" lIns="91440" rIns="91440" tIns="45720" vert="horz" wrap="none"/>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algn="ctr" eaLnBrk="1" hangingPunct="1" latinLnBrk="1" lvl="0">
                <a:lnSpc>
                  <a:spcPct val="100000"/>
                </a:lnSpc>
                <a:spcBef>
                  <a:spcPct val="0"/>
                </a:spcBef>
                <a:buFontTx/>
                <a:buNone/>
              </a:pPr>
              <a:r>
                <a:rPr altLang="zh-CN" sz="2800" lang="en-US">
                  <a:solidFill>
                    <a:srgbClr val="000066"/>
                  </a:solidFill>
                  <a:ea typeface="楷体_GB2312" pitchFamily="49" charset="-122"/>
                </a:rPr>
                <a:t>Ø</a:t>
              </a:r>
            </a:p>
          </p:txBody>
        </p:sp>
        <p:sp>
          <p:nvSpPr>
            <p:cNvPr id="1051206" name=""/>
            <p:cNvSpPr/>
            <p:nvPr/>
          </p:nvSpPr>
          <p:spPr>
            <a:xfrm rot="0">
              <a:off x="1824" y="864"/>
              <a:ext cx="336" cy="288"/>
            </a:xfrm>
            <a:prstGeom prst="rect"/>
            <a:solidFill>
              <a:srgbClr val="D36FD5"/>
            </a:solidFill>
            <a:ln>
              <a:noFill/>
            </a:ln>
          </p:spPr>
          <p:txBody>
            <a:bodyPr anchor="ctr" bIns="45720" lIns="91440" rIns="91440" tIns="45720" vert="horz" wrap="none"/>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algn="ctr" eaLnBrk="1" hangingPunct="1" latinLnBrk="1" lvl="0">
                <a:lnSpc>
                  <a:spcPct val="100000"/>
                </a:lnSpc>
                <a:spcBef>
                  <a:spcPct val="0"/>
                </a:spcBef>
                <a:buFontTx/>
                <a:buNone/>
              </a:pPr>
              <a:r>
                <a:rPr altLang="zh-CN" lang="en-US">
                  <a:solidFill>
                    <a:srgbClr val="000066"/>
                  </a:solidFill>
                  <a:ea typeface="宋体" pitchFamily="2" charset="-122"/>
                </a:rPr>
                <a:t>◎</a:t>
              </a:r>
            </a:p>
          </p:txBody>
        </p:sp>
        <p:sp>
          <p:nvSpPr>
            <p:cNvPr id="1051207" name=""/>
            <p:cNvSpPr/>
            <p:nvPr/>
          </p:nvSpPr>
          <p:spPr>
            <a:xfrm rot="0">
              <a:off x="3696" y="2352"/>
              <a:ext cx="336" cy="288"/>
            </a:xfrm>
            <a:prstGeom prst="rect"/>
            <a:solidFill>
              <a:srgbClr val="CCFFCC"/>
            </a:solidFill>
            <a:ln>
              <a:noFill/>
            </a:ln>
          </p:spPr>
          <p:txBody>
            <a:bodyPr anchor="ctr" bIns="45720" lIns="91440" rIns="91440" tIns="45720" vert="horz" wrap="none"/>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algn="ctr" eaLnBrk="1" hangingPunct="1" latinLnBrk="1" lvl="0">
                <a:lnSpc>
                  <a:spcPct val="100000"/>
                </a:lnSpc>
                <a:spcBef>
                  <a:spcPct val="0"/>
                </a:spcBef>
                <a:buFontTx/>
                <a:buNone/>
              </a:pPr>
              <a:r>
                <a:rPr altLang="zh-CN" sz="2800" lang="en-US">
                  <a:solidFill>
                    <a:srgbClr val="000066"/>
                  </a:solidFill>
                  <a:ea typeface="楷体_GB2312" pitchFamily="49" charset="-122"/>
                </a:rPr>
                <a:t>Ø</a:t>
              </a:r>
            </a:p>
          </p:txBody>
        </p:sp>
        <p:sp>
          <p:nvSpPr>
            <p:cNvPr id="1051208" name=""/>
            <p:cNvSpPr/>
            <p:nvPr/>
          </p:nvSpPr>
          <p:spPr>
            <a:xfrm rot="0">
              <a:off x="2256" y="2352"/>
              <a:ext cx="336" cy="288"/>
            </a:xfrm>
            <a:prstGeom prst="rect"/>
            <a:solidFill>
              <a:srgbClr val="D36FD5"/>
            </a:solidFill>
            <a:ln>
              <a:noFill/>
            </a:ln>
          </p:spPr>
          <p:txBody>
            <a:bodyPr anchor="ctr" bIns="45720" lIns="91440" rIns="91440" tIns="45720" vert="horz" wrap="none"/>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algn="ctr" eaLnBrk="1" hangingPunct="1" latinLnBrk="1" lvl="0">
                <a:lnSpc>
                  <a:spcPct val="100000"/>
                </a:lnSpc>
                <a:spcBef>
                  <a:spcPct val="0"/>
                </a:spcBef>
                <a:buFontTx/>
                <a:buNone/>
              </a:pPr>
              <a:r>
                <a:rPr altLang="zh-CN" lang="en-US">
                  <a:solidFill>
                    <a:srgbClr val="000066"/>
                  </a:solidFill>
                  <a:ea typeface="宋体" pitchFamily="2" charset="-122"/>
                </a:rPr>
                <a:t>◎</a:t>
              </a:r>
            </a:p>
          </p:txBody>
        </p:sp>
      </p:grpSp>
      <p:sp>
        <p:nvSpPr>
          <p:cNvPr id="1051209" name=""/>
          <p:cNvSpPr txBox="1"/>
          <p:nvPr/>
        </p:nvSpPr>
        <p:spPr>
          <a:xfrm rot="0">
            <a:off x="1762125" y="5708650"/>
            <a:ext cx="5257800" cy="457200"/>
          </a:xfrm>
          <a:prstGeom prst="rect"/>
          <a:noFill/>
          <a:ln>
            <a:noFill/>
          </a:ln>
        </p:spPr>
        <p:txBody>
          <a:bodyPr anchor="t" bIns="45720" lIns="91440" rIns="91440" tIns="45720" vert="horz">
            <a:spAutoFit/>
          </a:bodyPr>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eaLnBrk="1" hangingPunct="1" latinLnBrk="1" lvl="0">
              <a:lnSpc>
                <a:spcPct val="100000"/>
              </a:lnSpc>
              <a:spcBef>
                <a:spcPct val="0"/>
              </a:spcBef>
              <a:buFontTx/>
              <a:buNone/>
            </a:pPr>
            <a:r>
              <a:rPr altLang="en-US" lang="zh-CN">
                <a:solidFill>
                  <a:schemeClr val="dk1"/>
                </a:solidFill>
                <a:latin typeface="华文细黑" pitchFamily="2" charset="-122"/>
              </a:rPr>
              <a:t>总费用为</a:t>
            </a:r>
            <a:r>
              <a:rPr altLang="zh-CN" lang="en-US">
                <a:solidFill>
                  <a:schemeClr val="dk1"/>
                </a:solidFill>
                <a:latin typeface="华文细黑" pitchFamily="2" charset="-122"/>
              </a:rPr>
              <a:t>=7+9+4+3+5=28</a:t>
            </a:r>
          </a:p>
        </p:txBody>
      </p:sp>
    </p:spTree>
  </p:cSld>
  <p:clrMapOvr>
    <a:masterClrMapping/>
  </p:clrMapOvr>
  <p:timing>
    <p:tnLst>
      <p:par>
        <p:cTn dur="indefinite" id="1" nodeType="tmRoot">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 presetSubtype="2">
                                  <p:stCondLst>
                                    <p:cond delay="0"/>
                                  </p:stCondLst>
                                  <p:childTnLst>
                                    <p:set>
                                      <p:cBhvr>
                                        <p:cTn dur="1" fill="hold" id="6">
                                          <p:stCondLst>
                                            <p:cond delay="0"/>
                                          </p:stCondLst>
                                        </p:cTn>
                                        <p:tgtEl>
                                          <p:spTgt spid="1051209"/>
                                        </p:tgtEl>
                                        <p:attrNameLst>
                                          <p:attrName>style.visibility</p:attrName>
                                        </p:attrNameLst>
                                      </p:cBhvr>
                                      <p:to>
                                        <p:strVal val="visible"/>
                                      </p:to>
                                    </p:set>
                                    <p:anim calcmode="lin" valueType="num">
                                      <p:cBhvr additive="base">
                                        <p:cTn dur="500" fill="hold" id="7"/>
                                        <p:tgtEl>
                                          <p:spTgt spid="1051209"/>
                                        </p:tgtEl>
                                        <p:attrNameLst>
                                          <p:attrName>ppt_x</p:attrName>
                                        </p:attrNameLst>
                                      </p:cBhvr>
                                      <p:tavLst>
                                        <p:tav tm="0">
                                          <p:val>
                                            <p:strVal val="1+#ppt_w/2"/>
                                          </p:val>
                                        </p:tav>
                                        <p:tav tm="100000">
                                          <p:val>
                                            <p:strVal val="#ppt_x"/>
                                          </p:val>
                                        </p:tav>
                                      </p:tavLst>
                                    </p:anim>
                                    <p:anim calcmode="lin" valueType="num">
                                      <p:cBhvr additive="base">
                                        <p:cTn dur="500" fill="hold" id="8"/>
                                        <p:tgtEl>
                                          <p:spTgt spid="105120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1209" grpId="0" uiExpand="0" build="whole"/>
    </p:bldLst>
  </p:timing>
</p:sld>
</file>

<file path=ppt/slides/slide98.xml><?xml version="1.0" encoding="utf-8"?>
<p:sld xmlns:a="http://schemas.openxmlformats.org/drawingml/2006/main" xmlns:r="http://schemas.openxmlformats.org/officeDocument/2006/relationships" xmlns:p="http://schemas.openxmlformats.org/presentationml/2006/main" showMasterSp="1">
  <p:cSld>
    <p:spTree>
      <p:nvGrpSpPr>
        <p:cNvPr id="274" name=""/>
        <p:cNvGrpSpPr/>
        <p:nvPr/>
      </p:nvGrpSpPr>
      <p:grpSpPr>
        <a:xfrm rot="0">
          <a:off x="0" y="0"/>
          <a:ext cx="0" cy="0"/>
          <a:chOff x="0" y="0"/>
          <a:chExt cx="0" cy="0"/>
        </a:xfrm>
      </p:grpSpPr>
      <p:sp>
        <p:nvSpPr>
          <p:cNvPr id="1051210" name="" descr="Large confetti"/>
          <p:cNvSpPr/>
          <p:nvPr>
            <p:ph type="title" sz="full" idx="0"/>
          </p:nvPr>
        </p:nvSpPr>
        <p:spPr>
          <a:xfrm rot="0">
            <a:off x="179387" y="115887"/>
            <a:ext cx="7345362" cy="7112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1" sz="3400" i="0" u="none">
                <a:solidFill>
                  <a:srgbClr val="003300"/>
                </a:solidFill>
                <a:latin typeface="Times New Roman" pitchFamily="18" charset="0"/>
                <a:ea typeface="宋体" pitchFamily="2" charset="-122"/>
                <a:sym typeface="Times New Roman" pitchFamily="18" charset="0"/>
              </a:defRPr>
            </a:lvl1pPr>
          </a:lstStyle>
          <a:p>
            <a:pPr eaLnBrk="1" hangingPunct="1" latinLnBrk="1" lvl="0"/>
            <a:r>
              <a:rPr altLang="en-US" lang="zh-CN">
                <a:effectLst>
                  <a:outerShdw algn="tl" blurRad="38100" dir="2700000" dist="38100">
                    <a:srgbClr val="C0C0C0"/>
                  </a:outerShdw>
                </a:effectLst>
              </a:rPr>
              <a:t>分配问题与匈牙利法</a:t>
            </a:r>
          </a:p>
        </p:txBody>
      </p:sp>
      <p:pic>
        <p:nvPicPr>
          <p:cNvPr id="2097262" name=""/>
          <p:cNvPicPr>
            <a:picLocks/>
          </p:cNvPicPr>
          <p:nvPr/>
        </p:nvPicPr>
        <p:blipFill>
          <a:blip xmlns:r="http://schemas.openxmlformats.org/officeDocument/2006/relationships" r:embed="rId1"/>
          <a:srcRect l="0" t="0" r="0" b="0"/>
          <a:stretch>
            <a:fillRect/>
          </a:stretch>
        </p:blipFill>
        <p:spPr>
          <a:xfrm rot="0">
            <a:off x="1763712" y="1125537"/>
            <a:ext cx="5105400" cy="4343400"/>
          </a:xfrm>
          <a:prstGeom prst="rect"/>
          <a:noFill/>
          <a:ln>
            <a:noFill/>
          </a:ln>
        </p:spPr>
      </p:pic>
      <p:sp>
        <p:nvSpPr>
          <p:cNvPr id="1051211" name=""/>
          <p:cNvSpPr/>
          <p:nvPr/>
        </p:nvSpPr>
        <p:spPr>
          <a:xfrm rot="0">
            <a:off x="5900737" y="2190750"/>
            <a:ext cx="688975" cy="492125"/>
          </a:xfrm>
          <a:prstGeom prst="rect"/>
          <a:solidFill>
            <a:srgbClr val="D36FD5"/>
          </a:solidFill>
          <a:ln>
            <a:noFill/>
          </a:ln>
        </p:spPr>
        <p:txBody>
          <a:bodyPr anchor="ctr" bIns="45720" lIns="91440" rIns="91440" tIns="45720" vert="horz" wrap="none"/>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algn="ctr" eaLnBrk="1" hangingPunct="1" latinLnBrk="1" lvl="0">
              <a:lnSpc>
                <a:spcPct val="100000"/>
              </a:lnSpc>
              <a:spcBef>
                <a:spcPct val="0"/>
              </a:spcBef>
              <a:buFontTx/>
              <a:buNone/>
            </a:pPr>
            <a:r>
              <a:rPr altLang="zh-CN" lang="en-US">
                <a:solidFill>
                  <a:srgbClr val="000066"/>
                </a:solidFill>
                <a:ea typeface="宋体" pitchFamily="2" charset="-122"/>
              </a:rPr>
              <a:t>◎</a:t>
            </a:r>
          </a:p>
        </p:txBody>
      </p:sp>
      <p:sp>
        <p:nvSpPr>
          <p:cNvPr id="1051212" name=""/>
          <p:cNvSpPr/>
          <p:nvPr/>
        </p:nvSpPr>
        <p:spPr>
          <a:xfrm rot="0">
            <a:off x="4029075" y="2190750"/>
            <a:ext cx="688975" cy="492125"/>
          </a:xfrm>
          <a:prstGeom prst="rect"/>
          <a:solidFill>
            <a:srgbClr val="CCFFCC"/>
          </a:solidFill>
          <a:ln>
            <a:noFill/>
          </a:ln>
        </p:spPr>
        <p:txBody>
          <a:bodyPr anchor="ctr" bIns="45720" lIns="91440" rIns="91440" tIns="45720" vert="horz" wrap="none"/>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algn="ctr" eaLnBrk="1" hangingPunct="1" latinLnBrk="1" lvl="0">
              <a:lnSpc>
                <a:spcPct val="100000"/>
              </a:lnSpc>
              <a:spcBef>
                <a:spcPct val="0"/>
              </a:spcBef>
              <a:buFontTx/>
              <a:buNone/>
            </a:pPr>
            <a:r>
              <a:rPr altLang="zh-CN" sz="2800" lang="en-US">
                <a:solidFill>
                  <a:srgbClr val="000066"/>
                </a:solidFill>
                <a:ea typeface="楷体_GB2312" pitchFamily="49" charset="-122"/>
              </a:rPr>
              <a:t>Ø</a:t>
            </a:r>
          </a:p>
        </p:txBody>
      </p:sp>
      <p:sp>
        <p:nvSpPr>
          <p:cNvPr id="1051213" name=""/>
          <p:cNvSpPr/>
          <p:nvPr/>
        </p:nvSpPr>
        <p:spPr>
          <a:xfrm rot="0">
            <a:off x="5013325" y="3092450"/>
            <a:ext cx="690562" cy="492125"/>
          </a:xfrm>
          <a:prstGeom prst="rect"/>
          <a:solidFill>
            <a:srgbClr val="CCFFCC"/>
          </a:solidFill>
          <a:ln>
            <a:noFill/>
          </a:ln>
        </p:spPr>
        <p:txBody>
          <a:bodyPr anchor="ctr" bIns="45720" lIns="91440" rIns="91440" tIns="45720" vert="horz" wrap="none"/>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algn="ctr" eaLnBrk="1" hangingPunct="1" latinLnBrk="1" lvl="0">
              <a:lnSpc>
                <a:spcPct val="100000"/>
              </a:lnSpc>
              <a:spcBef>
                <a:spcPct val="0"/>
              </a:spcBef>
              <a:buFontTx/>
              <a:buNone/>
            </a:pPr>
            <a:r>
              <a:rPr altLang="zh-CN" sz="2800" lang="en-US">
                <a:solidFill>
                  <a:srgbClr val="000066"/>
                </a:solidFill>
                <a:ea typeface="楷体_GB2312" pitchFamily="49" charset="-122"/>
              </a:rPr>
              <a:t>Ø</a:t>
            </a:r>
          </a:p>
        </p:txBody>
      </p:sp>
      <p:sp>
        <p:nvSpPr>
          <p:cNvPr id="1051214" name=""/>
          <p:cNvSpPr/>
          <p:nvPr/>
        </p:nvSpPr>
        <p:spPr>
          <a:xfrm rot="0">
            <a:off x="4029075" y="3092450"/>
            <a:ext cx="688975" cy="492125"/>
          </a:xfrm>
          <a:prstGeom prst="rect"/>
          <a:solidFill>
            <a:srgbClr val="D36FD5"/>
          </a:solidFill>
          <a:ln>
            <a:noFill/>
          </a:ln>
        </p:spPr>
        <p:txBody>
          <a:bodyPr anchor="ctr" bIns="45720" lIns="91440" rIns="91440" tIns="45720" vert="horz" wrap="none"/>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algn="ctr" eaLnBrk="1" hangingPunct="1" latinLnBrk="1" lvl="0">
              <a:lnSpc>
                <a:spcPct val="100000"/>
              </a:lnSpc>
              <a:spcBef>
                <a:spcPct val="0"/>
              </a:spcBef>
              <a:buFontTx/>
              <a:buNone/>
            </a:pPr>
            <a:r>
              <a:rPr altLang="zh-CN" lang="en-US">
                <a:solidFill>
                  <a:srgbClr val="000066"/>
                </a:solidFill>
                <a:ea typeface="宋体" pitchFamily="2" charset="-122"/>
              </a:rPr>
              <a:t>◎</a:t>
            </a:r>
          </a:p>
        </p:txBody>
      </p:sp>
      <p:sp>
        <p:nvSpPr>
          <p:cNvPr id="1051215" name=""/>
          <p:cNvSpPr/>
          <p:nvPr/>
        </p:nvSpPr>
        <p:spPr>
          <a:xfrm rot="0">
            <a:off x="1916112" y="1371600"/>
            <a:ext cx="690562" cy="492125"/>
          </a:xfrm>
          <a:prstGeom prst="rect"/>
          <a:solidFill>
            <a:srgbClr val="CCFFCC"/>
          </a:solidFill>
          <a:ln>
            <a:noFill/>
          </a:ln>
        </p:spPr>
        <p:txBody>
          <a:bodyPr anchor="ctr" bIns="45720" lIns="91440" rIns="91440" tIns="45720" vert="horz" wrap="none"/>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algn="ctr" eaLnBrk="1" hangingPunct="1" latinLnBrk="1" lvl="0">
              <a:lnSpc>
                <a:spcPct val="100000"/>
              </a:lnSpc>
              <a:spcBef>
                <a:spcPct val="0"/>
              </a:spcBef>
              <a:buFontTx/>
              <a:buNone/>
            </a:pPr>
            <a:r>
              <a:rPr altLang="zh-CN" sz="2800" lang="en-US">
                <a:solidFill>
                  <a:srgbClr val="000066"/>
                </a:solidFill>
                <a:ea typeface="楷体_GB2312" pitchFamily="49" charset="-122"/>
              </a:rPr>
              <a:t>Ø</a:t>
            </a:r>
          </a:p>
        </p:txBody>
      </p:sp>
      <p:sp>
        <p:nvSpPr>
          <p:cNvPr id="1051216" name=""/>
          <p:cNvSpPr/>
          <p:nvPr/>
        </p:nvSpPr>
        <p:spPr>
          <a:xfrm rot="0">
            <a:off x="4964112" y="4730750"/>
            <a:ext cx="688975" cy="492125"/>
          </a:xfrm>
          <a:prstGeom prst="rect"/>
          <a:solidFill>
            <a:srgbClr val="CCFFCC"/>
          </a:solidFill>
          <a:ln>
            <a:noFill/>
          </a:ln>
        </p:spPr>
        <p:txBody>
          <a:bodyPr anchor="ctr" bIns="45720" lIns="91440" rIns="91440" tIns="45720" vert="horz" wrap="none"/>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algn="ctr" eaLnBrk="1" hangingPunct="1" latinLnBrk="1" lvl="0">
              <a:lnSpc>
                <a:spcPct val="100000"/>
              </a:lnSpc>
              <a:spcBef>
                <a:spcPct val="0"/>
              </a:spcBef>
              <a:buFontTx/>
              <a:buNone/>
            </a:pPr>
            <a:r>
              <a:rPr altLang="zh-CN" sz="2800" lang="en-US">
                <a:solidFill>
                  <a:srgbClr val="000066"/>
                </a:solidFill>
                <a:ea typeface="楷体_GB2312" pitchFamily="49" charset="-122"/>
              </a:rPr>
              <a:t>Ø</a:t>
            </a:r>
          </a:p>
        </p:txBody>
      </p:sp>
      <p:sp>
        <p:nvSpPr>
          <p:cNvPr id="1051217" name=""/>
          <p:cNvSpPr/>
          <p:nvPr/>
        </p:nvSpPr>
        <p:spPr>
          <a:xfrm rot="0">
            <a:off x="1992312" y="4706937"/>
            <a:ext cx="690562" cy="492125"/>
          </a:xfrm>
          <a:prstGeom prst="rect"/>
          <a:solidFill>
            <a:srgbClr val="D36FD5"/>
          </a:solidFill>
          <a:ln>
            <a:noFill/>
          </a:ln>
        </p:spPr>
        <p:txBody>
          <a:bodyPr anchor="ctr" bIns="45720" lIns="91440" rIns="91440" tIns="45720" vert="horz" wrap="none"/>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algn="ctr" eaLnBrk="1" hangingPunct="1" latinLnBrk="1" lvl="0">
              <a:lnSpc>
                <a:spcPct val="100000"/>
              </a:lnSpc>
              <a:spcBef>
                <a:spcPct val="0"/>
              </a:spcBef>
              <a:buFontTx/>
              <a:buNone/>
            </a:pPr>
            <a:r>
              <a:rPr altLang="zh-CN" lang="en-US">
                <a:solidFill>
                  <a:srgbClr val="000066"/>
                </a:solidFill>
                <a:ea typeface="宋体" pitchFamily="2" charset="-122"/>
              </a:rPr>
              <a:t>◎</a:t>
            </a:r>
          </a:p>
        </p:txBody>
      </p:sp>
      <p:sp>
        <p:nvSpPr>
          <p:cNvPr id="1051218" name=""/>
          <p:cNvSpPr/>
          <p:nvPr/>
        </p:nvSpPr>
        <p:spPr>
          <a:xfrm rot="0">
            <a:off x="2946400" y="1371600"/>
            <a:ext cx="688975" cy="492125"/>
          </a:xfrm>
          <a:prstGeom prst="rect"/>
          <a:solidFill>
            <a:srgbClr val="CCFFCC"/>
          </a:solidFill>
          <a:ln>
            <a:noFill/>
          </a:ln>
        </p:spPr>
        <p:txBody>
          <a:bodyPr anchor="ctr" bIns="45720" lIns="91440" rIns="91440" tIns="45720" vert="horz" wrap="none"/>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algn="ctr" eaLnBrk="1" hangingPunct="1" latinLnBrk="1" lvl="0">
              <a:lnSpc>
                <a:spcPct val="100000"/>
              </a:lnSpc>
              <a:spcBef>
                <a:spcPct val="0"/>
              </a:spcBef>
              <a:buFontTx/>
              <a:buNone/>
            </a:pPr>
            <a:r>
              <a:rPr altLang="zh-CN" sz="2800" lang="en-US">
                <a:solidFill>
                  <a:srgbClr val="000066"/>
                </a:solidFill>
                <a:ea typeface="楷体_GB2312" pitchFamily="49" charset="-122"/>
              </a:rPr>
              <a:t>Ø</a:t>
            </a:r>
          </a:p>
        </p:txBody>
      </p:sp>
      <p:sp>
        <p:nvSpPr>
          <p:cNvPr id="1051219" name=""/>
          <p:cNvSpPr/>
          <p:nvPr/>
        </p:nvSpPr>
        <p:spPr>
          <a:xfrm rot="0">
            <a:off x="4884737" y="1371600"/>
            <a:ext cx="688975" cy="492125"/>
          </a:xfrm>
          <a:prstGeom prst="rect"/>
          <a:solidFill>
            <a:srgbClr val="D36FD5"/>
          </a:solidFill>
          <a:ln>
            <a:noFill/>
          </a:ln>
        </p:spPr>
        <p:txBody>
          <a:bodyPr anchor="ctr" bIns="45720" lIns="91440" rIns="91440" tIns="45720" vert="horz" wrap="none"/>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algn="ctr" eaLnBrk="1" hangingPunct="1" latinLnBrk="1" lvl="0">
              <a:lnSpc>
                <a:spcPct val="100000"/>
              </a:lnSpc>
              <a:spcBef>
                <a:spcPct val="0"/>
              </a:spcBef>
              <a:buFontTx/>
              <a:buNone/>
            </a:pPr>
            <a:r>
              <a:rPr altLang="zh-CN" lang="en-US">
                <a:solidFill>
                  <a:srgbClr val="000066"/>
                </a:solidFill>
                <a:ea typeface="宋体" pitchFamily="2" charset="-122"/>
              </a:rPr>
              <a:t>◎</a:t>
            </a:r>
          </a:p>
        </p:txBody>
      </p:sp>
      <p:sp>
        <p:nvSpPr>
          <p:cNvPr id="1051220" name=""/>
          <p:cNvSpPr/>
          <p:nvPr/>
        </p:nvSpPr>
        <p:spPr>
          <a:xfrm rot="0">
            <a:off x="5900737" y="3911600"/>
            <a:ext cx="688975" cy="492125"/>
          </a:xfrm>
          <a:prstGeom prst="rect"/>
          <a:solidFill>
            <a:srgbClr val="CCFFCC"/>
          </a:solidFill>
          <a:ln>
            <a:noFill/>
          </a:ln>
        </p:spPr>
        <p:txBody>
          <a:bodyPr anchor="ctr" bIns="45720" lIns="91440" rIns="91440" tIns="45720" vert="horz" wrap="none"/>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algn="ctr" eaLnBrk="1" hangingPunct="1" latinLnBrk="1" lvl="0">
              <a:lnSpc>
                <a:spcPct val="100000"/>
              </a:lnSpc>
              <a:spcBef>
                <a:spcPct val="0"/>
              </a:spcBef>
              <a:buFontTx/>
              <a:buNone/>
            </a:pPr>
            <a:r>
              <a:rPr altLang="zh-CN" sz="2800" lang="en-US">
                <a:solidFill>
                  <a:srgbClr val="000066"/>
                </a:solidFill>
                <a:ea typeface="楷体_GB2312" pitchFamily="49" charset="-122"/>
              </a:rPr>
              <a:t>Ø</a:t>
            </a:r>
          </a:p>
        </p:txBody>
      </p:sp>
      <p:sp>
        <p:nvSpPr>
          <p:cNvPr id="1051221" name=""/>
          <p:cNvSpPr/>
          <p:nvPr/>
        </p:nvSpPr>
        <p:spPr>
          <a:xfrm rot="0">
            <a:off x="2946400" y="3911600"/>
            <a:ext cx="688975" cy="492125"/>
          </a:xfrm>
          <a:prstGeom prst="rect"/>
          <a:solidFill>
            <a:srgbClr val="D36FD5"/>
          </a:solidFill>
          <a:ln>
            <a:noFill/>
          </a:ln>
        </p:spPr>
        <p:txBody>
          <a:bodyPr anchor="ctr" bIns="45720" lIns="91440" rIns="91440" tIns="45720" vert="horz" wrap="none"/>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algn="ctr" eaLnBrk="1" hangingPunct="1" latinLnBrk="1" lvl="0">
              <a:lnSpc>
                <a:spcPct val="100000"/>
              </a:lnSpc>
              <a:spcBef>
                <a:spcPct val="0"/>
              </a:spcBef>
              <a:buFontTx/>
              <a:buNone/>
            </a:pPr>
            <a:r>
              <a:rPr altLang="zh-CN" lang="en-US">
                <a:solidFill>
                  <a:srgbClr val="000066"/>
                </a:solidFill>
                <a:ea typeface="宋体" pitchFamily="2" charset="-122"/>
              </a:rPr>
              <a:t>◎</a:t>
            </a:r>
          </a:p>
        </p:txBody>
      </p:sp>
      <p:sp>
        <p:nvSpPr>
          <p:cNvPr id="1051222" name=""/>
          <p:cNvSpPr txBox="1"/>
          <p:nvPr/>
        </p:nvSpPr>
        <p:spPr>
          <a:xfrm rot="0">
            <a:off x="1762125" y="5661025"/>
            <a:ext cx="5257800" cy="457200"/>
          </a:xfrm>
          <a:prstGeom prst="rect"/>
          <a:noFill/>
          <a:ln>
            <a:noFill/>
          </a:ln>
        </p:spPr>
        <p:txBody>
          <a:bodyPr anchor="t" bIns="45720" lIns="91440" rIns="91440" tIns="45720" vert="horz">
            <a:spAutoFit/>
          </a:bodyPr>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eaLnBrk="1" hangingPunct="1" latinLnBrk="1" lvl="0">
              <a:lnSpc>
                <a:spcPct val="100000"/>
              </a:lnSpc>
              <a:spcBef>
                <a:spcPct val="0"/>
              </a:spcBef>
              <a:buFontTx/>
              <a:buNone/>
            </a:pPr>
            <a:r>
              <a:rPr altLang="en-US" lang="zh-CN">
                <a:solidFill>
                  <a:schemeClr val="dk1"/>
                </a:solidFill>
                <a:latin typeface="华文细黑" pitchFamily="2" charset="-122"/>
              </a:rPr>
              <a:t>总费用为</a:t>
            </a:r>
            <a:r>
              <a:rPr altLang="zh-CN" lang="en-US">
                <a:solidFill>
                  <a:schemeClr val="dk1"/>
                </a:solidFill>
                <a:latin typeface="华文细黑" pitchFamily="2" charset="-122"/>
              </a:rPr>
              <a:t>=8+9+4+3+4=28</a:t>
            </a:r>
          </a:p>
        </p:txBody>
      </p:sp>
    </p:spTree>
  </p:cSld>
  <p:clrMapOvr>
    <a:masterClrMapping/>
  </p:clrMapOvr>
  <p:timing>
    <p:tnLst>
      <p:par>
        <p:cTn dur="indefinite" id="1" nodeType="tmRoot">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3" presetSubtype="10">
                                  <p:stCondLst>
                                    <p:cond delay="0"/>
                                  </p:stCondLst>
                                  <p:childTnLst>
                                    <p:set>
                                      <p:cBhvr>
                                        <p:cTn dur="1" fill="hold" id="6">
                                          <p:stCondLst>
                                            <p:cond delay="0"/>
                                          </p:stCondLst>
                                        </p:cTn>
                                        <p:tgtEl>
                                          <p:spTgt spid="2097262"/>
                                        </p:tgtEl>
                                        <p:attrNameLst>
                                          <p:attrName>style.visibility</p:attrName>
                                        </p:attrNameLst>
                                      </p:cBhvr>
                                      <p:to>
                                        <p:strVal val="visible"/>
                                      </p:to>
                                    </p:set>
                                    <p:animEffect transition="in" filter="blinds(horizontal)">
                                      <p:cBhvr>
                                        <p:cTn dur="500" id="7"/>
                                        <p:tgtEl>
                                          <p:spTgt spid="2097262"/>
                                        </p:tgtEl>
                                      </p:cBhvr>
                                    </p:animEffect>
                                  </p:childTnLst>
                                </p:cTn>
                              </p:par>
                            </p:childTnLst>
                          </p:cTn>
                        </p:par>
                      </p:childTnLst>
                    </p:cTn>
                  </p:par>
                  <p:par>
                    <p:cTn fill="hold" id="8">
                      <p:stCondLst>
                        <p:cond delay="indefinite"/>
                      </p:stCondLst>
                      <p:childTnLst>
                        <p:par>
                          <p:cTn fill="hold" id="9">
                            <p:stCondLst>
                              <p:cond delay="0"/>
                            </p:stCondLst>
                            <p:childTnLst>
                              <p:par>
                                <p:cTn fill="hold" grpId="0" id="10" nodeType="clickEffect" presetClass="entr" presetID="9" presetSubtype="0">
                                  <p:stCondLst>
                                    <p:cond delay="0"/>
                                  </p:stCondLst>
                                  <p:childTnLst>
                                    <p:set>
                                      <p:cBhvr>
                                        <p:cTn dur="1" fill="hold" id="11">
                                          <p:stCondLst>
                                            <p:cond delay="0"/>
                                          </p:stCondLst>
                                        </p:cTn>
                                        <p:tgtEl>
                                          <p:spTgt spid="1051219"/>
                                        </p:tgtEl>
                                        <p:attrNameLst>
                                          <p:attrName>style.visibility</p:attrName>
                                        </p:attrNameLst>
                                      </p:cBhvr>
                                      <p:to>
                                        <p:strVal val="visible"/>
                                      </p:to>
                                    </p:set>
                                    <p:animEffect transition="in" filter="dissolve">
                                      <p:cBhvr>
                                        <p:cTn dur="500" id="12"/>
                                        <p:tgtEl>
                                          <p:spTgt spid="1051219"/>
                                        </p:tgtEl>
                                      </p:cBhvr>
                                    </p:animEffect>
                                  </p:childTnLst>
                                </p:cTn>
                              </p:par>
                            </p:childTnLst>
                          </p:cTn>
                        </p:par>
                      </p:childTnLst>
                    </p:cTn>
                  </p:par>
                  <p:par>
                    <p:cTn fill="hold" id="13">
                      <p:stCondLst>
                        <p:cond delay="indefinite"/>
                      </p:stCondLst>
                      <p:childTnLst>
                        <p:par>
                          <p:cTn fill="hold" id="14">
                            <p:stCondLst>
                              <p:cond delay="0"/>
                            </p:stCondLst>
                            <p:childTnLst>
                              <p:par>
                                <p:cTn fill="hold" grpId="0" id="15" nodeType="clickEffect" presetClass="entr" presetID="9" presetSubtype="0">
                                  <p:stCondLst>
                                    <p:cond delay="0"/>
                                  </p:stCondLst>
                                  <p:childTnLst>
                                    <p:set>
                                      <p:cBhvr>
                                        <p:cTn dur="1" fill="hold" id="16">
                                          <p:stCondLst>
                                            <p:cond delay="0"/>
                                          </p:stCondLst>
                                        </p:cTn>
                                        <p:tgtEl>
                                          <p:spTgt spid="1051211"/>
                                        </p:tgtEl>
                                        <p:attrNameLst>
                                          <p:attrName>style.visibility</p:attrName>
                                        </p:attrNameLst>
                                      </p:cBhvr>
                                      <p:to>
                                        <p:strVal val="visible"/>
                                      </p:to>
                                    </p:set>
                                    <p:animEffect transition="in" filter="dissolve">
                                      <p:cBhvr>
                                        <p:cTn dur="500" id="17"/>
                                        <p:tgtEl>
                                          <p:spTgt spid="1051211"/>
                                        </p:tgtEl>
                                      </p:cBhvr>
                                    </p:animEffect>
                                  </p:childTnLst>
                                </p:cTn>
                              </p:par>
                            </p:childTnLst>
                          </p:cTn>
                        </p:par>
                      </p:childTnLst>
                    </p:cTn>
                  </p:par>
                  <p:par>
                    <p:cTn fill="hold" id="18">
                      <p:stCondLst>
                        <p:cond delay="indefinite"/>
                      </p:stCondLst>
                      <p:childTnLst>
                        <p:par>
                          <p:cTn fill="hold" id="19">
                            <p:stCondLst>
                              <p:cond delay="0"/>
                            </p:stCondLst>
                            <p:childTnLst>
                              <p:par>
                                <p:cTn fill="hold" grpId="0" id="20" nodeType="clickEffect" presetClass="entr" presetID="9" presetSubtype="0">
                                  <p:stCondLst>
                                    <p:cond delay="0"/>
                                  </p:stCondLst>
                                  <p:childTnLst>
                                    <p:set>
                                      <p:cBhvr>
                                        <p:cTn dur="1" fill="hold" id="21">
                                          <p:stCondLst>
                                            <p:cond delay="0"/>
                                          </p:stCondLst>
                                        </p:cTn>
                                        <p:tgtEl>
                                          <p:spTgt spid="1051212"/>
                                        </p:tgtEl>
                                        <p:attrNameLst>
                                          <p:attrName>style.visibility</p:attrName>
                                        </p:attrNameLst>
                                      </p:cBhvr>
                                      <p:to>
                                        <p:strVal val="visible"/>
                                      </p:to>
                                    </p:set>
                                    <p:animEffect transition="in" filter="dissolve">
                                      <p:cBhvr>
                                        <p:cTn dur="500" id="22"/>
                                        <p:tgtEl>
                                          <p:spTgt spid="1051212"/>
                                        </p:tgtEl>
                                      </p:cBhvr>
                                    </p:animEffect>
                                  </p:childTnLst>
                                </p:cTn>
                              </p:par>
                            </p:childTnLst>
                          </p:cTn>
                        </p:par>
                      </p:childTnLst>
                    </p:cTn>
                  </p:par>
                  <p:par>
                    <p:cTn fill="hold" id="23">
                      <p:stCondLst>
                        <p:cond delay="indefinite"/>
                      </p:stCondLst>
                      <p:childTnLst>
                        <p:par>
                          <p:cTn fill="hold" id="24">
                            <p:stCondLst>
                              <p:cond delay="0"/>
                            </p:stCondLst>
                            <p:childTnLst>
                              <p:par>
                                <p:cTn fill="hold" grpId="0" id="25" nodeType="clickEffect" presetClass="entr" presetID="9" presetSubtype="0">
                                  <p:stCondLst>
                                    <p:cond delay="0"/>
                                  </p:stCondLst>
                                  <p:childTnLst>
                                    <p:set>
                                      <p:cBhvr>
                                        <p:cTn dur="1" fill="hold" id="26">
                                          <p:stCondLst>
                                            <p:cond delay="0"/>
                                          </p:stCondLst>
                                        </p:cTn>
                                        <p:tgtEl>
                                          <p:spTgt spid="1051213"/>
                                        </p:tgtEl>
                                        <p:attrNameLst>
                                          <p:attrName>style.visibility</p:attrName>
                                        </p:attrNameLst>
                                      </p:cBhvr>
                                      <p:to>
                                        <p:strVal val="visible"/>
                                      </p:to>
                                    </p:set>
                                    <p:animEffect transition="in" filter="dissolve">
                                      <p:cBhvr>
                                        <p:cTn dur="500" id="27"/>
                                        <p:tgtEl>
                                          <p:spTgt spid="1051213"/>
                                        </p:tgtEl>
                                      </p:cBhvr>
                                    </p:animEffect>
                                  </p:childTnLst>
                                </p:cTn>
                              </p:par>
                            </p:childTnLst>
                          </p:cTn>
                        </p:par>
                      </p:childTnLst>
                    </p:cTn>
                  </p:par>
                  <p:par>
                    <p:cTn fill="hold" id="28">
                      <p:stCondLst>
                        <p:cond delay="indefinite"/>
                      </p:stCondLst>
                      <p:childTnLst>
                        <p:par>
                          <p:cTn fill="hold" id="29">
                            <p:stCondLst>
                              <p:cond delay="0"/>
                            </p:stCondLst>
                            <p:childTnLst>
                              <p:par>
                                <p:cTn fill="hold" grpId="0" id="30" nodeType="clickEffect" presetClass="entr" presetID="9" presetSubtype="0">
                                  <p:stCondLst>
                                    <p:cond delay="0"/>
                                  </p:stCondLst>
                                  <p:childTnLst>
                                    <p:set>
                                      <p:cBhvr>
                                        <p:cTn dur="1" fill="hold" id="31">
                                          <p:stCondLst>
                                            <p:cond delay="0"/>
                                          </p:stCondLst>
                                        </p:cTn>
                                        <p:tgtEl>
                                          <p:spTgt spid="1051214"/>
                                        </p:tgtEl>
                                        <p:attrNameLst>
                                          <p:attrName>style.visibility</p:attrName>
                                        </p:attrNameLst>
                                      </p:cBhvr>
                                      <p:to>
                                        <p:strVal val="visible"/>
                                      </p:to>
                                    </p:set>
                                    <p:animEffect transition="in" filter="dissolve">
                                      <p:cBhvr>
                                        <p:cTn dur="500" id="32"/>
                                        <p:tgtEl>
                                          <p:spTgt spid="1051214"/>
                                        </p:tgtEl>
                                      </p:cBhvr>
                                    </p:animEffect>
                                  </p:childTnLst>
                                </p:cTn>
                              </p:par>
                            </p:childTnLst>
                          </p:cTn>
                        </p:par>
                      </p:childTnLst>
                    </p:cTn>
                  </p:par>
                  <p:par>
                    <p:cTn fill="hold" id="33">
                      <p:stCondLst>
                        <p:cond delay="indefinite"/>
                      </p:stCondLst>
                      <p:childTnLst>
                        <p:par>
                          <p:cTn fill="hold" id="34">
                            <p:stCondLst>
                              <p:cond delay="0"/>
                            </p:stCondLst>
                            <p:childTnLst>
                              <p:par>
                                <p:cTn fill="hold" grpId="0" id="35" nodeType="clickEffect" presetClass="entr" presetID="9" presetSubtype="0">
                                  <p:stCondLst>
                                    <p:cond delay="0"/>
                                  </p:stCondLst>
                                  <p:childTnLst>
                                    <p:set>
                                      <p:cBhvr>
                                        <p:cTn dur="1" fill="hold" id="36">
                                          <p:stCondLst>
                                            <p:cond delay="0"/>
                                          </p:stCondLst>
                                        </p:cTn>
                                        <p:tgtEl>
                                          <p:spTgt spid="1051215"/>
                                        </p:tgtEl>
                                        <p:attrNameLst>
                                          <p:attrName>style.visibility</p:attrName>
                                        </p:attrNameLst>
                                      </p:cBhvr>
                                      <p:to>
                                        <p:strVal val="visible"/>
                                      </p:to>
                                    </p:set>
                                    <p:animEffect transition="in" filter="dissolve">
                                      <p:cBhvr>
                                        <p:cTn dur="500" id="37"/>
                                        <p:tgtEl>
                                          <p:spTgt spid="1051215"/>
                                        </p:tgtEl>
                                      </p:cBhvr>
                                    </p:animEffect>
                                  </p:childTnLst>
                                </p:cTn>
                              </p:par>
                            </p:childTnLst>
                          </p:cTn>
                        </p:par>
                      </p:childTnLst>
                    </p:cTn>
                  </p:par>
                  <p:par>
                    <p:cTn fill="hold" id="38">
                      <p:stCondLst>
                        <p:cond delay="indefinite"/>
                      </p:stCondLst>
                      <p:childTnLst>
                        <p:par>
                          <p:cTn fill="hold" id="39">
                            <p:stCondLst>
                              <p:cond delay="0"/>
                            </p:stCondLst>
                            <p:childTnLst>
                              <p:par>
                                <p:cTn fill="hold" grpId="0" id="40" nodeType="clickEffect" presetClass="entr" presetID="9" presetSubtype="0">
                                  <p:stCondLst>
                                    <p:cond delay="0"/>
                                  </p:stCondLst>
                                  <p:childTnLst>
                                    <p:set>
                                      <p:cBhvr>
                                        <p:cTn dur="1" fill="hold" id="41">
                                          <p:stCondLst>
                                            <p:cond delay="0"/>
                                          </p:stCondLst>
                                        </p:cTn>
                                        <p:tgtEl>
                                          <p:spTgt spid="1051216"/>
                                        </p:tgtEl>
                                        <p:attrNameLst>
                                          <p:attrName>style.visibility</p:attrName>
                                        </p:attrNameLst>
                                      </p:cBhvr>
                                      <p:to>
                                        <p:strVal val="visible"/>
                                      </p:to>
                                    </p:set>
                                    <p:animEffect transition="in" filter="dissolve">
                                      <p:cBhvr>
                                        <p:cTn dur="500" id="42"/>
                                        <p:tgtEl>
                                          <p:spTgt spid="1051216"/>
                                        </p:tgtEl>
                                      </p:cBhvr>
                                    </p:animEffect>
                                  </p:childTnLst>
                                </p:cTn>
                              </p:par>
                            </p:childTnLst>
                          </p:cTn>
                        </p:par>
                      </p:childTnLst>
                    </p:cTn>
                  </p:par>
                  <p:par>
                    <p:cTn fill="hold" id="43">
                      <p:stCondLst>
                        <p:cond delay="indefinite"/>
                      </p:stCondLst>
                      <p:childTnLst>
                        <p:par>
                          <p:cTn fill="hold" id="44">
                            <p:stCondLst>
                              <p:cond delay="0"/>
                            </p:stCondLst>
                            <p:childTnLst>
                              <p:par>
                                <p:cTn fill="hold" grpId="0" id="45" nodeType="clickEffect" presetClass="entr" presetID="9" presetSubtype="0">
                                  <p:stCondLst>
                                    <p:cond delay="0"/>
                                  </p:stCondLst>
                                  <p:childTnLst>
                                    <p:set>
                                      <p:cBhvr>
                                        <p:cTn dur="1" fill="hold" id="46">
                                          <p:stCondLst>
                                            <p:cond delay="0"/>
                                          </p:stCondLst>
                                        </p:cTn>
                                        <p:tgtEl>
                                          <p:spTgt spid="1051217"/>
                                        </p:tgtEl>
                                        <p:attrNameLst>
                                          <p:attrName>style.visibility</p:attrName>
                                        </p:attrNameLst>
                                      </p:cBhvr>
                                      <p:to>
                                        <p:strVal val="visible"/>
                                      </p:to>
                                    </p:set>
                                    <p:animEffect transition="in" filter="dissolve">
                                      <p:cBhvr>
                                        <p:cTn dur="500" id="47"/>
                                        <p:tgtEl>
                                          <p:spTgt spid="1051217"/>
                                        </p:tgtEl>
                                      </p:cBhvr>
                                    </p:animEffect>
                                  </p:childTnLst>
                                </p:cTn>
                              </p:par>
                            </p:childTnLst>
                          </p:cTn>
                        </p:par>
                      </p:childTnLst>
                    </p:cTn>
                  </p:par>
                  <p:par>
                    <p:cTn fill="hold" id="48">
                      <p:stCondLst>
                        <p:cond delay="indefinite"/>
                      </p:stCondLst>
                      <p:childTnLst>
                        <p:par>
                          <p:cTn fill="hold" id="49">
                            <p:stCondLst>
                              <p:cond delay="0"/>
                            </p:stCondLst>
                            <p:childTnLst>
                              <p:par>
                                <p:cTn fill="hold" grpId="0" id="50" nodeType="clickEffect" presetClass="entr" presetID="9" presetSubtype="0">
                                  <p:stCondLst>
                                    <p:cond delay="0"/>
                                  </p:stCondLst>
                                  <p:childTnLst>
                                    <p:set>
                                      <p:cBhvr>
                                        <p:cTn dur="1" fill="hold" id="51">
                                          <p:stCondLst>
                                            <p:cond delay="0"/>
                                          </p:stCondLst>
                                        </p:cTn>
                                        <p:tgtEl>
                                          <p:spTgt spid="1051218"/>
                                        </p:tgtEl>
                                        <p:attrNameLst>
                                          <p:attrName>style.visibility</p:attrName>
                                        </p:attrNameLst>
                                      </p:cBhvr>
                                      <p:to>
                                        <p:strVal val="visible"/>
                                      </p:to>
                                    </p:set>
                                    <p:animEffect transition="in" filter="dissolve">
                                      <p:cBhvr>
                                        <p:cTn dur="500" id="52"/>
                                        <p:tgtEl>
                                          <p:spTgt spid="1051218"/>
                                        </p:tgtEl>
                                      </p:cBhvr>
                                    </p:animEffect>
                                  </p:childTnLst>
                                </p:cTn>
                              </p:par>
                            </p:childTnLst>
                          </p:cTn>
                        </p:par>
                      </p:childTnLst>
                    </p:cTn>
                  </p:par>
                  <p:par>
                    <p:cTn fill="hold" id="53">
                      <p:stCondLst>
                        <p:cond delay="indefinite"/>
                      </p:stCondLst>
                      <p:childTnLst>
                        <p:par>
                          <p:cTn fill="hold" id="54">
                            <p:stCondLst>
                              <p:cond delay="0"/>
                            </p:stCondLst>
                            <p:childTnLst>
                              <p:par>
                                <p:cTn fill="hold" grpId="0" id="55" nodeType="clickEffect" presetClass="entr" presetID="9" presetSubtype="0">
                                  <p:stCondLst>
                                    <p:cond delay="0"/>
                                  </p:stCondLst>
                                  <p:childTnLst>
                                    <p:set>
                                      <p:cBhvr>
                                        <p:cTn dur="1" fill="hold" id="56">
                                          <p:stCondLst>
                                            <p:cond delay="0"/>
                                          </p:stCondLst>
                                        </p:cTn>
                                        <p:tgtEl>
                                          <p:spTgt spid="1051220"/>
                                        </p:tgtEl>
                                        <p:attrNameLst>
                                          <p:attrName>style.visibility</p:attrName>
                                        </p:attrNameLst>
                                      </p:cBhvr>
                                      <p:to>
                                        <p:strVal val="visible"/>
                                      </p:to>
                                    </p:set>
                                    <p:animEffect transition="in" filter="dissolve">
                                      <p:cBhvr>
                                        <p:cTn dur="500" id="57"/>
                                        <p:tgtEl>
                                          <p:spTgt spid="1051220"/>
                                        </p:tgtEl>
                                      </p:cBhvr>
                                    </p:animEffect>
                                  </p:childTnLst>
                                </p:cTn>
                              </p:par>
                            </p:childTnLst>
                          </p:cTn>
                        </p:par>
                      </p:childTnLst>
                    </p:cTn>
                  </p:par>
                  <p:par>
                    <p:cTn fill="hold" id="58">
                      <p:stCondLst>
                        <p:cond delay="indefinite"/>
                      </p:stCondLst>
                      <p:childTnLst>
                        <p:par>
                          <p:cTn fill="hold" id="59">
                            <p:stCondLst>
                              <p:cond delay="0"/>
                            </p:stCondLst>
                            <p:childTnLst>
                              <p:par>
                                <p:cTn fill="hold" grpId="0" id="60" nodeType="clickEffect" presetClass="entr" presetID="9" presetSubtype="0">
                                  <p:stCondLst>
                                    <p:cond delay="0"/>
                                  </p:stCondLst>
                                  <p:childTnLst>
                                    <p:set>
                                      <p:cBhvr>
                                        <p:cTn dur="1" fill="hold" id="61">
                                          <p:stCondLst>
                                            <p:cond delay="0"/>
                                          </p:stCondLst>
                                        </p:cTn>
                                        <p:tgtEl>
                                          <p:spTgt spid="1051221"/>
                                        </p:tgtEl>
                                        <p:attrNameLst>
                                          <p:attrName>style.visibility</p:attrName>
                                        </p:attrNameLst>
                                      </p:cBhvr>
                                      <p:to>
                                        <p:strVal val="visible"/>
                                      </p:to>
                                    </p:set>
                                    <p:animEffect transition="in" filter="dissolve">
                                      <p:cBhvr>
                                        <p:cTn dur="500" id="62"/>
                                        <p:tgtEl>
                                          <p:spTgt spid="1051221"/>
                                        </p:tgtEl>
                                      </p:cBhvr>
                                    </p:animEffect>
                                  </p:childTnLst>
                                </p:cTn>
                              </p:par>
                            </p:childTnLst>
                          </p:cTn>
                        </p:par>
                      </p:childTnLst>
                    </p:cTn>
                  </p:par>
                  <p:par>
                    <p:cTn fill="hold" id="63">
                      <p:stCondLst>
                        <p:cond delay="indefinite"/>
                      </p:stCondLst>
                      <p:childTnLst>
                        <p:par>
                          <p:cTn fill="hold" id="64">
                            <p:stCondLst>
                              <p:cond delay="0"/>
                            </p:stCondLst>
                            <p:childTnLst>
                              <p:par>
                                <p:cTn fill="hold" grpId="0" id="65" nodeType="clickEffect" presetClass="entr" presetID="2" presetSubtype="2">
                                  <p:stCondLst>
                                    <p:cond delay="0"/>
                                  </p:stCondLst>
                                  <p:childTnLst>
                                    <p:set>
                                      <p:cBhvr>
                                        <p:cTn dur="1" fill="hold" id="66">
                                          <p:stCondLst>
                                            <p:cond delay="0"/>
                                          </p:stCondLst>
                                        </p:cTn>
                                        <p:tgtEl>
                                          <p:spTgt spid="1051222"/>
                                        </p:tgtEl>
                                        <p:attrNameLst>
                                          <p:attrName>style.visibility</p:attrName>
                                        </p:attrNameLst>
                                      </p:cBhvr>
                                      <p:to>
                                        <p:strVal val="visible"/>
                                      </p:to>
                                    </p:set>
                                    <p:anim calcmode="lin" valueType="num">
                                      <p:cBhvr additive="base">
                                        <p:cTn dur="500" fill="hold" id="67"/>
                                        <p:tgtEl>
                                          <p:spTgt spid="1051222"/>
                                        </p:tgtEl>
                                        <p:attrNameLst>
                                          <p:attrName>ppt_x</p:attrName>
                                        </p:attrNameLst>
                                      </p:cBhvr>
                                      <p:tavLst>
                                        <p:tav tm="0">
                                          <p:val>
                                            <p:strVal val="1+#ppt_w/2"/>
                                          </p:val>
                                        </p:tav>
                                        <p:tav tm="100000">
                                          <p:val>
                                            <p:strVal val="#ppt_x"/>
                                          </p:val>
                                        </p:tav>
                                      </p:tavLst>
                                    </p:anim>
                                    <p:anim calcmode="lin" valueType="num">
                                      <p:cBhvr additive="base">
                                        <p:cTn dur="500" fill="hold" id="68"/>
                                        <p:tgtEl>
                                          <p:spTgt spid="105122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1211" grpId="0" uiExpand="0" build="whole" animBg="1"/>
      <p:bldP spid="1051212" grpId="0" uiExpand="0" build="whole" animBg="1"/>
      <p:bldP spid="1051213" grpId="0" uiExpand="0" build="whole" animBg="1"/>
      <p:bldP spid="1051214" grpId="0" uiExpand="0" build="whole" animBg="1"/>
      <p:bldP spid="1051215" grpId="0" uiExpand="0" build="whole" animBg="1"/>
      <p:bldP spid="1051216" grpId="0" uiExpand="0" build="whole" animBg="1"/>
      <p:bldP spid="1051217" grpId="0" uiExpand="0" build="whole" animBg="1"/>
      <p:bldP spid="1051218" grpId="0" uiExpand="0" build="whole" animBg="1"/>
      <p:bldP spid="1051219" grpId="0" uiExpand="0" build="whole" animBg="1"/>
      <p:bldP spid="1051220" grpId="0" uiExpand="0" build="whole" animBg="1"/>
      <p:bldP spid="1051221" grpId="0" uiExpand="0" build="whole" animBg="1"/>
      <p:bldP spid="1051222" grpId="0" uiExpand="0" build="whole"/>
    </p:bldLst>
  </p:timing>
</p:sld>
</file>

<file path=ppt/slides/slide99.xml><?xml version="1.0" encoding="utf-8"?>
<p:sld xmlns:a="http://schemas.openxmlformats.org/drawingml/2006/main" xmlns:r="http://schemas.openxmlformats.org/officeDocument/2006/relationships" xmlns:p="http://schemas.openxmlformats.org/presentationml/2006/main" showMasterSp="1">
  <p:cSld>
    <p:spTree>
      <p:nvGrpSpPr>
        <p:cNvPr id="275" name=""/>
        <p:cNvGrpSpPr/>
        <p:nvPr/>
      </p:nvGrpSpPr>
      <p:grpSpPr>
        <a:xfrm rot="0">
          <a:off x="0" y="0"/>
          <a:ext cx="0" cy="0"/>
          <a:chOff x="0" y="0"/>
          <a:chExt cx="0" cy="0"/>
        </a:xfrm>
      </p:grpSpPr>
      <p:sp>
        <p:nvSpPr>
          <p:cNvPr id="1051223" name="" descr="Large confetti"/>
          <p:cNvSpPr/>
          <p:nvPr>
            <p:ph type="title" sz="full" idx="0"/>
          </p:nvPr>
        </p:nvSpPr>
        <p:spPr>
          <a:xfrm rot="0">
            <a:off x="179387" y="115887"/>
            <a:ext cx="7345362" cy="711200"/>
          </a:xfrm>
          <a:prstGeom prst="rect"/>
          <a:noFill/>
          <a:ln>
            <a:noFill/>
          </a:ln>
        </p:spPr>
        <p:txBody>
          <a:bodyPr anchor="b" bIns="45720" lIns="91440" rIns="91440" tIns="45720" vert="horz"/>
          <a:lstStyle>
            <a:lvl1pPr algn="l" fontAlgn="base" indent="0" latinLnBrk="1" marL="0" rtl="0">
              <a:lnSpc>
                <a:spcPct val="100000"/>
              </a:lnSpc>
              <a:spcBef>
                <a:spcPct val="0"/>
              </a:spcBef>
              <a:spcAft>
                <a:spcPct val="0"/>
              </a:spcAft>
              <a:buFontTx/>
              <a:buNone/>
              <a:defRPr baseline="0" b="1" sz="3400" i="0" u="none">
                <a:solidFill>
                  <a:srgbClr val="003300"/>
                </a:solidFill>
                <a:latin typeface="Times New Roman" pitchFamily="18" charset="0"/>
                <a:ea typeface="宋体" pitchFamily="2" charset="-122"/>
                <a:sym typeface="Times New Roman" pitchFamily="18" charset="0"/>
              </a:defRPr>
            </a:lvl1pPr>
          </a:lstStyle>
          <a:p>
            <a:pPr eaLnBrk="1" hangingPunct="1" latinLnBrk="1" lvl="0"/>
            <a:r>
              <a:rPr altLang="en-US" lang="zh-CN">
                <a:effectLst>
                  <a:outerShdw algn="tl" blurRad="38100" dir="2700000" dist="38100">
                    <a:srgbClr val="C0C0C0"/>
                  </a:outerShdw>
                </a:effectLst>
              </a:rPr>
              <a:t>分配问题与匈牙利法</a:t>
            </a:r>
          </a:p>
        </p:txBody>
      </p:sp>
      <p:sp>
        <p:nvSpPr>
          <p:cNvPr id="1051224" name=""/>
          <p:cNvSpPr/>
          <p:nvPr>
            <p:ph type="body" sz="full" idx="1"/>
          </p:nvPr>
        </p:nvSpPr>
        <p:spPr>
          <a:xfrm rot="0">
            <a:off x="179387" y="1125537"/>
            <a:ext cx="8135937" cy="503237"/>
          </a:xfrm>
          <a:prstGeom prst="rect"/>
          <a:noFill/>
          <a:ln>
            <a:noFill/>
          </a:ln>
        </p:spPr>
        <p:txBody>
          <a:bodyPr anchor="t" bIns="45720" lIns="91440" rIns="91440" tIns="45720" vert="horz"/>
          <a:lstStyle>
            <a:lvl1pPr algn="l" fontAlgn="base" indent="-342900" latinLnBrk="1" marL="342900" rtl="0">
              <a:lnSpc>
                <a:spcPct val="120000"/>
              </a:lnSpc>
              <a:spcBef>
                <a:spcPct val="15000"/>
              </a:spcBef>
              <a:spcAft>
                <a:spcPct val="0"/>
              </a:spcAft>
              <a:buSzPct val="85000"/>
              <a:buFontTx/>
              <a:buChar char="•"/>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285750" latinLnBrk="1" marL="830262" rtl="0">
              <a:lnSpc>
                <a:spcPct val="100000"/>
              </a:lnSpc>
              <a:spcBef>
                <a:spcPct val="20000"/>
              </a:spcBef>
              <a:spcAft>
                <a:spcPct val="0"/>
              </a:spcAft>
              <a:buClr>
                <a:schemeClr val="dk2"/>
              </a:buClr>
              <a:buSzPct val="70000"/>
              <a:buFont typeface="Wingdings" pitchFamily="2" charset="2"/>
              <a:buChar char="n"/>
              <a:defRPr baseline="0" b="1" sz="2600" i="0" u="none">
                <a:solidFill>
                  <a:srgbClr val="003300"/>
                </a:solidFill>
                <a:latin typeface="Times New Roman" pitchFamily="18" charset="0"/>
                <a:ea typeface="华文细黑" pitchFamily="2" charset="-122"/>
                <a:sym typeface="Times New Roman" pitchFamily="18" charset="0"/>
              </a:defRPr>
            </a:lvl2pPr>
            <a:lvl3pPr algn="l" fontAlgn="base" indent="-228600" latinLnBrk="1" marL="1238250" rtl="0">
              <a:lnSpc>
                <a:spcPct val="100000"/>
              </a:lnSpc>
              <a:spcBef>
                <a:spcPct val="20000"/>
              </a:spcBef>
              <a:spcAft>
                <a:spcPct val="0"/>
              </a:spcAft>
              <a:buSzPct val="70000"/>
              <a:buFont typeface="Wingdings" pitchFamily="2" charset="2"/>
              <a:buChar char="•"/>
              <a:defRPr baseline="0" b="1" sz="2400" i="0" u="none">
                <a:solidFill>
                  <a:srgbClr val="003300"/>
                </a:solidFill>
                <a:latin typeface="Times New Roman" pitchFamily="18" charset="0"/>
                <a:ea typeface="华文细黑" pitchFamily="2" charset="-122"/>
                <a:sym typeface="Times New Roman" pitchFamily="18" charset="0"/>
              </a:defRPr>
            </a:lvl3pPr>
            <a:lvl4pPr algn="l" fontAlgn="base" indent="-228600" latinLnBrk="1" marL="1646237" rtl="0">
              <a:lnSpc>
                <a:spcPct val="100000"/>
              </a:lnSpc>
              <a:spcBef>
                <a:spcPct val="20000"/>
              </a:spcBef>
              <a:spcAft>
                <a:spcPct val="0"/>
              </a:spcAft>
              <a:buSzPct val="70000"/>
              <a:buFont typeface="Wingdings" pitchFamily="2" charset="2"/>
              <a:buChar char="n"/>
              <a:defRPr baseline="0" b="0" sz="2000" i="0" u="none">
                <a:solidFill>
                  <a:schemeClr val="dk1"/>
                </a:solidFill>
                <a:latin typeface="Times New Roman" pitchFamily="18" charset="0"/>
                <a:ea typeface="宋体" pitchFamily="2" charset="-122"/>
                <a:sym typeface="Times New Roman" pitchFamily="18" charset="0"/>
              </a:defRPr>
            </a:lvl4pPr>
            <a:lvl5pPr algn="l" fontAlgn="base" indent="-228600" latinLnBrk="1" marL="2057400" rtl="0">
              <a:lnSpc>
                <a:spcPct val="100000"/>
              </a:lnSpc>
              <a:spcBef>
                <a:spcPct val="20000"/>
              </a:spcBef>
              <a:spcAft>
                <a:spcPct val="0"/>
              </a:spcAft>
              <a:buSzPct val="100000"/>
              <a:buFontTx/>
              <a:buChar char="•"/>
              <a:defRPr baseline="0" b="0" sz="2000" i="0" u="none">
                <a:solidFill>
                  <a:schemeClr val="dk1"/>
                </a:solidFill>
                <a:latin typeface="Times New Roman" pitchFamily="18" charset="0"/>
                <a:ea typeface="宋体" pitchFamily="2" charset="-122"/>
                <a:sym typeface="Times New Roman" pitchFamily="18" charset="0"/>
              </a:defRPr>
            </a:lvl5pPr>
          </a:lstStyle>
          <a:p>
            <a:pPr eaLnBrk="1" hangingPunct="1" indent="0" latinLnBrk="1" lvl="0" marL="0">
              <a:lnSpc>
                <a:spcPct val="100000"/>
              </a:lnSpc>
              <a:spcBef>
                <a:spcPct val="0"/>
              </a:spcBef>
              <a:buFontTx/>
              <a:buNone/>
            </a:pPr>
            <a:r>
              <a:rPr altLang="en-US" lang="zh-CN">
                <a:solidFill>
                  <a:schemeClr val="dk1"/>
                </a:solidFill>
              </a:rPr>
              <a:t>课堂练习：用匈牙利法求解下列指派问题。</a:t>
            </a:r>
          </a:p>
        </p:txBody>
      </p:sp>
      <p:pic>
        <p:nvPicPr>
          <p:cNvPr id="2097263" name=""/>
          <p:cNvPicPr>
            <a:picLocks/>
          </p:cNvPicPr>
          <p:nvPr/>
        </p:nvPicPr>
        <p:blipFill>
          <a:blip xmlns:r="http://schemas.openxmlformats.org/officeDocument/2006/relationships" r:embed="rId1"/>
          <a:srcRect l="0" t="0" r="0" b="0"/>
          <a:stretch>
            <a:fillRect/>
          </a:stretch>
        </p:blipFill>
        <p:spPr>
          <a:xfrm rot="0">
            <a:off x="1036637" y="2133600"/>
            <a:ext cx="2743200" cy="2590800"/>
          </a:xfrm>
          <a:prstGeom prst="rect"/>
          <a:noFill/>
          <a:ln>
            <a:noFill/>
          </a:ln>
        </p:spPr>
      </p:pic>
      <p:pic>
        <p:nvPicPr>
          <p:cNvPr id="2097264" name=""/>
          <p:cNvPicPr>
            <a:picLocks/>
          </p:cNvPicPr>
          <p:nvPr/>
        </p:nvPicPr>
        <p:blipFill>
          <a:blip xmlns:r="http://schemas.openxmlformats.org/officeDocument/2006/relationships" r:embed="rId2"/>
          <a:srcRect l="0" t="0" r="0" b="0"/>
          <a:stretch>
            <a:fillRect/>
          </a:stretch>
        </p:blipFill>
        <p:spPr>
          <a:xfrm rot="0">
            <a:off x="4787900" y="2060575"/>
            <a:ext cx="3529012" cy="3097212"/>
          </a:xfrm>
          <a:prstGeom prst="rect"/>
          <a:noFill/>
          <a:ln>
            <a:noFill/>
          </a:ln>
        </p:spPr>
      </p:pic>
      <p:sp>
        <p:nvSpPr>
          <p:cNvPr id="1051225" name=""/>
          <p:cNvSpPr txBox="1"/>
          <p:nvPr/>
        </p:nvSpPr>
        <p:spPr>
          <a:xfrm rot="0">
            <a:off x="180975" y="1628775"/>
            <a:ext cx="1727200" cy="530225"/>
          </a:xfrm>
          <a:prstGeom prst="rect"/>
          <a:noFill/>
          <a:ln>
            <a:noFill/>
          </a:ln>
        </p:spPr>
        <p:txBody>
          <a:bodyPr anchor="t" bIns="45720" lIns="91440" rIns="91440" tIns="45720" vert="horz">
            <a:spAutoFit/>
          </a:bodyPr>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eaLnBrk="1" hangingPunct="1" latinLnBrk="1" lvl="0"/>
            <a:r>
              <a:rPr altLang="en-US" lang="zh-CN"/>
              <a:t>练习</a:t>
            </a:r>
            <a:r>
              <a:rPr altLang="zh-CN" lang="en-US"/>
              <a:t>1</a:t>
            </a:r>
            <a:r>
              <a:rPr altLang="en-US" lang="zh-CN"/>
              <a:t>：</a:t>
            </a:r>
          </a:p>
        </p:txBody>
      </p:sp>
      <p:sp>
        <p:nvSpPr>
          <p:cNvPr id="1051226" name=""/>
          <p:cNvSpPr txBox="1"/>
          <p:nvPr/>
        </p:nvSpPr>
        <p:spPr>
          <a:xfrm rot="0">
            <a:off x="3924300" y="1628775"/>
            <a:ext cx="1727200" cy="530225"/>
          </a:xfrm>
          <a:prstGeom prst="rect"/>
          <a:noFill/>
          <a:ln>
            <a:noFill/>
          </a:ln>
        </p:spPr>
        <p:txBody>
          <a:bodyPr anchor="t" bIns="45720" lIns="91440" rIns="91440" tIns="45720" vert="horz">
            <a:spAutoFit/>
          </a:bodyPr>
          <a:lstStyle>
            <a:lvl1pPr algn="l" fontAlgn="base" indent="0" latinLnBrk="1" marL="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1pPr>
            <a:lvl2pPr algn="l" fontAlgn="base" indent="0" latinLnBrk="1" marL="4572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2pPr>
            <a:lvl3pPr algn="l" fontAlgn="base" indent="0" latinLnBrk="1" marL="9144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3pPr>
            <a:lvl4pPr algn="l" fontAlgn="base" indent="0" latinLnBrk="1" marL="13716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4pPr>
            <a:lvl5pPr algn="l" fontAlgn="base" indent="0" latinLnBrk="1" marL="1828800" rtl="0">
              <a:lnSpc>
                <a:spcPct val="120000"/>
              </a:lnSpc>
              <a:spcBef>
                <a:spcPct val="50000"/>
              </a:spcBef>
              <a:spcAft>
                <a:spcPct val="0"/>
              </a:spcAft>
              <a:buFontTx/>
              <a:buNone/>
              <a:defRPr baseline="0" b="1" sz="2400" i="0" u="none">
                <a:solidFill>
                  <a:schemeClr val="dk2"/>
                </a:solidFill>
                <a:latin typeface="Times New Roman" pitchFamily="18" charset="0"/>
                <a:ea typeface="华文细黑" pitchFamily="2" charset="-122"/>
                <a:sym typeface="Times New Roman" pitchFamily="18" charset="0"/>
              </a:defRPr>
            </a:lvl5pPr>
          </a:lstStyle>
          <a:p>
            <a:pPr eaLnBrk="1" hangingPunct="1" latinLnBrk="1" lvl="0"/>
            <a:r>
              <a:rPr altLang="en-US" lang="zh-CN"/>
              <a:t>练习</a:t>
            </a:r>
            <a:r>
              <a:rPr altLang="zh-CN" lang="en-US"/>
              <a:t>2</a:t>
            </a:r>
            <a:r>
              <a:rPr altLang="en-US" lang="zh-CN"/>
              <a:t>：</a:t>
            </a:r>
          </a:p>
        </p:txBody>
      </p:sp>
    </p:spTree>
  </p:cSld>
  <p:clrMapOvr>
    <a:masterClrMapping/>
  </p:clrMapOvr>
  <p:timing/>
</p:sld>
</file>

<file path=ppt/theme/theme1.xml><?xml version="1.0" encoding="utf-8"?>
<a:theme xmlns:a="http://schemas.openxmlformats.org/drawingml/2006/main" name="Office 主题">
  <a:themeElements>
    <a:clrScheme name="Default Color Scheme">
      <a:dk1>
        <a:srgbClr val="333399"/>
      </a:dk1>
      <a:lt1>
        <a:srgbClr val="FFFFE9"/>
      </a:lt1>
      <a:dk2>
        <a:srgbClr val="333333"/>
      </a:dk2>
      <a:lt2>
        <a:srgbClr val="000066"/>
      </a:lt2>
      <a:accent1>
        <a:srgbClr val="78C0B2"/>
      </a:accent1>
      <a:accent2>
        <a:srgbClr val="262D4C"/>
      </a:accent2>
      <a:accent3>
        <a:srgbClr val="FFFFE9"/>
      </a:accent3>
      <a:accent4>
        <a:srgbClr val="333399"/>
      </a:accent4>
      <a:accent5>
        <a:srgbClr val="000000"/>
      </a:accent5>
      <a:accent6>
        <a:srgbClr val="000000"/>
      </a:accent6>
      <a:hlink>
        <a:srgbClr val="598BBD"/>
      </a:hlink>
      <a:folHlink>
        <a:srgbClr val="4D4D4D"/>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Default Color Scheme 1">
        <a:dk1>
          <a:srgbClr val="333333"/>
        </a:dk1>
        <a:lt1>
          <a:srgbClr val="333300"/>
        </a:lt1>
        <a:dk2>
          <a:srgbClr val="9D9475"/>
        </a:dk2>
        <a:lt2>
          <a:srgbClr val="333333"/>
        </a:lt2>
        <a:accent1>
          <a:srgbClr val="B3C39F"/>
        </a:accent1>
        <a:accent2>
          <a:srgbClr val="DCD9CE"/>
        </a:accent2>
        <a:accent3>
          <a:srgbClr val="333300"/>
        </a:accent3>
        <a:accent4>
          <a:srgbClr val="333333"/>
        </a:accent4>
        <a:accent5>
          <a:srgbClr val="000000"/>
        </a:accent5>
        <a:accent6>
          <a:srgbClr val="000000"/>
        </a:accent6>
        <a:hlink>
          <a:srgbClr val="CC9900"/>
        </a:hlink>
        <a:folHlink>
          <a:srgbClr val="ADA68B"/>
        </a:folHlink>
      </a:clrScheme>
    </a:extraClrScheme>
    <a:extraClrScheme>
      <a:clrScheme name="Default Color Scheme 2">
        <a:dk1>
          <a:srgbClr val="00264C"/>
        </a:dk1>
        <a:lt1>
          <a:srgbClr val="FFFFE9"/>
        </a:lt1>
        <a:dk2>
          <a:srgbClr val="333333"/>
        </a:dk2>
        <a:lt2>
          <a:srgbClr val="333333"/>
        </a:lt2>
        <a:accent1>
          <a:srgbClr val="78C0B2"/>
        </a:accent1>
        <a:accent2>
          <a:srgbClr val="262D4C"/>
        </a:accent2>
        <a:accent3>
          <a:srgbClr val="FFFFE9"/>
        </a:accent3>
        <a:accent4>
          <a:srgbClr val="00264C"/>
        </a:accent4>
        <a:accent5>
          <a:srgbClr val="000000"/>
        </a:accent5>
        <a:accent6>
          <a:srgbClr val="000000"/>
        </a:accent6>
        <a:hlink>
          <a:srgbClr val="598BBD"/>
        </a:hlink>
        <a:folHlink>
          <a:srgbClr val="4D4D4D"/>
        </a:folHlink>
      </a:clrScheme>
    </a:extraClrScheme>
    <a:extraClrScheme>
      <a:clrScheme name="Default Color Scheme 3">
        <a:dk1>
          <a:srgbClr val="000000"/>
        </a:dk1>
        <a:lt1>
          <a:srgbClr val="F8F8F8"/>
        </a:lt1>
        <a:dk2>
          <a:srgbClr val="5F5F5F"/>
        </a:dk2>
        <a:lt2>
          <a:srgbClr val="333333"/>
        </a:lt2>
        <a:accent1>
          <a:srgbClr val="DDDDDD"/>
        </a:accent1>
        <a:accent2>
          <a:srgbClr val="808080"/>
        </a:accent2>
        <a:accent3>
          <a:srgbClr val="F8F8F8"/>
        </a:accent3>
        <a:accent4>
          <a:srgbClr val="000000"/>
        </a:accent4>
        <a:accent5>
          <a:srgbClr val="000000"/>
        </a:accent5>
        <a:accent6>
          <a:srgbClr val="000000"/>
        </a:accent6>
        <a:hlink>
          <a:srgbClr val="5F5F5F"/>
        </a:hlink>
        <a:folHlink>
          <a:srgbClr val="969696"/>
        </a:folHlink>
      </a:clrScheme>
    </a:extraClrScheme>
    <a:extraClrScheme>
      <a:clrScheme name="Default Color Scheme 4">
        <a:dk1>
          <a:srgbClr val="00264C"/>
        </a:dk1>
        <a:lt1>
          <a:srgbClr val="FFFFFF"/>
        </a:lt1>
        <a:dk2>
          <a:srgbClr val="2E697E"/>
        </a:dk2>
        <a:lt2>
          <a:srgbClr val="333333"/>
        </a:lt2>
        <a:accent1>
          <a:srgbClr val="BAC8AA"/>
        </a:accent1>
        <a:accent2>
          <a:srgbClr val="6E9883"/>
        </a:accent2>
        <a:accent3>
          <a:srgbClr val="FFFFFF"/>
        </a:accent3>
        <a:accent4>
          <a:srgbClr val="00264C"/>
        </a:accent4>
        <a:accent5>
          <a:srgbClr val="000000"/>
        </a:accent5>
        <a:accent6>
          <a:srgbClr val="000000"/>
        </a:accent6>
        <a:hlink>
          <a:srgbClr val="CC9900"/>
        </a:hlink>
        <a:folHlink>
          <a:srgbClr val="7DAECF"/>
        </a:folHlink>
      </a:clrScheme>
    </a:extraClrScheme>
    <a:extraClrScheme>
      <a:clrScheme name="Default Color Scheme 5">
        <a:dk1>
          <a:srgbClr val="20374E"/>
        </a:dk1>
        <a:lt1>
          <a:srgbClr val="DCE4D2"/>
        </a:lt1>
        <a:dk2>
          <a:srgbClr val="524C46"/>
        </a:dk2>
        <a:lt2>
          <a:srgbClr val="333333"/>
        </a:lt2>
        <a:accent1>
          <a:srgbClr val="C9C491"/>
        </a:accent1>
        <a:accent2>
          <a:srgbClr val="8A776A"/>
        </a:accent2>
        <a:accent3>
          <a:srgbClr val="DCE4D2"/>
        </a:accent3>
        <a:accent4>
          <a:srgbClr val="20374E"/>
        </a:accent4>
        <a:accent5>
          <a:srgbClr val="000000"/>
        </a:accent5>
        <a:accent6>
          <a:srgbClr val="000000"/>
        </a:accent6>
        <a:hlink>
          <a:srgbClr val="67895F"/>
        </a:hlink>
        <a:folHlink>
          <a:srgbClr val="4D4D4D"/>
        </a:folHlink>
      </a:clrScheme>
    </a:extraClrScheme>
    <a:extraClrScheme>
      <a:clrScheme name="Default Color Scheme 6">
        <a:dk1>
          <a:srgbClr val="3366FF"/>
        </a:dk1>
        <a:lt1>
          <a:srgbClr val="FFFFE9"/>
        </a:lt1>
        <a:dk2>
          <a:srgbClr val="333333"/>
        </a:dk2>
        <a:lt2>
          <a:srgbClr val="000066"/>
        </a:lt2>
        <a:accent1>
          <a:srgbClr val="78C0B2"/>
        </a:accent1>
        <a:accent2>
          <a:srgbClr val="262D4C"/>
        </a:accent2>
        <a:accent3>
          <a:srgbClr val="FFFFE9"/>
        </a:accent3>
        <a:accent4>
          <a:srgbClr val="3366FF"/>
        </a:accent4>
        <a:accent5>
          <a:srgbClr val="000000"/>
        </a:accent5>
        <a:accent6>
          <a:srgbClr val="000000"/>
        </a:accent6>
        <a:hlink>
          <a:srgbClr val="598BBD"/>
        </a:hlink>
        <a:folHlink>
          <a:srgbClr val="4D4D4D"/>
        </a:folHlink>
      </a:clrScheme>
    </a:extraClrScheme>
    <a:extraClrScheme>
      <a:clrScheme name="Default Color Scheme 7">
        <a:dk1>
          <a:srgbClr val="333399"/>
        </a:dk1>
        <a:lt1>
          <a:srgbClr val="FFFFE9"/>
        </a:lt1>
        <a:dk2>
          <a:srgbClr val="333333"/>
        </a:dk2>
        <a:lt2>
          <a:srgbClr val="000066"/>
        </a:lt2>
        <a:accent1>
          <a:srgbClr val="78C0B2"/>
        </a:accent1>
        <a:accent2>
          <a:srgbClr val="262D4C"/>
        </a:accent2>
        <a:accent3>
          <a:srgbClr val="FFFFE9"/>
        </a:accent3>
        <a:accent4>
          <a:srgbClr val="333399"/>
        </a:accent4>
        <a:accent5>
          <a:srgbClr val="000000"/>
        </a:accent5>
        <a:accent6>
          <a:srgbClr val="000000"/>
        </a:accent6>
        <a:hlink>
          <a:srgbClr val="598BBD"/>
        </a:hlink>
        <a:folHlink>
          <a:srgbClr val="4D4D4D"/>
        </a:folHlink>
      </a:clrScheme>
    </a:extraClrScheme>
  </a:extraClrSchemeLst>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ScaleCrop>0</ScaleCrop>
  <LinksUpToDate>0</LinksUpToDate>
</Properties>
</file>

<file path=docProps/core.xml><?xml version="1.0" encoding="utf-8"?>
<cp:coreProperties xmlns:cp="http://schemas.openxmlformats.org/package/2006/metadata/core-properties" xmlns:dc="http://purl.org/dc/elements/1.1/" xmlns:dcterms="http://purl.org/dc/terms/" xmlns:xsi="http://www.w3.org/2001/XMLSchema-instance">
  <dc:title>运筹学新版本讲义</dc:title>
  <dc:creator>kaki</dc:creator>
  <cp:lastModifiedBy>wel</cp:lastModifiedBy>
  <dcterms:created xsi:type="dcterms:W3CDTF">2004-07-03T00:33:05Z</dcterms:created>
  <dcterms:modified xsi:type="dcterms:W3CDTF">2017-11-28T06:24:24Z</dcterms:modified>
</cp:coreProperties>
</file>