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handoutMasterIdLst>
    <p:handoutMasterId r:id="rId22"/>
  </p:handoutMasterIdLst>
  <p:sldIdLst>
    <p:sldId id="517" r:id="rId2"/>
    <p:sldId id="519" r:id="rId3"/>
    <p:sldId id="520" r:id="rId4"/>
    <p:sldId id="522" r:id="rId5"/>
    <p:sldId id="523" r:id="rId6"/>
    <p:sldId id="535" r:id="rId7"/>
    <p:sldId id="524" r:id="rId8"/>
    <p:sldId id="528" r:id="rId9"/>
    <p:sldId id="529" r:id="rId10"/>
    <p:sldId id="530" r:id="rId11"/>
    <p:sldId id="531" r:id="rId12"/>
    <p:sldId id="532" r:id="rId13"/>
    <p:sldId id="525" r:id="rId14"/>
    <p:sldId id="533" r:id="rId15"/>
    <p:sldId id="536" r:id="rId16"/>
    <p:sldId id="537" r:id="rId17"/>
    <p:sldId id="534" r:id="rId18"/>
    <p:sldId id="527" r:id="rId19"/>
    <p:sldId id="521" r:id="rId20"/>
  </p:sldIdLst>
  <p:sldSz cx="12188825" cy="6858000"/>
  <p:notesSz cx="6858000" cy="9144000"/>
  <p:custDataLst>
    <p:tags r:id="rId23"/>
  </p:custDataLst>
  <p:defaultTextStyle>
    <a:defPPr>
      <a:defRPr lang="en-US"/>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165" algn="l" defTabSz="1218565" rtl="0" eaLnBrk="1" latinLnBrk="0" hangingPunct="1">
      <a:defRPr sz="2400" kern="1200">
        <a:solidFill>
          <a:schemeClr val="tx1"/>
        </a:solidFill>
        <a:latin typeface="+mn-lt"/>
        <a:ea typeface="+mn-ea"/>
        <a:cs typeface="+mn-cs"/>
      </a:defRPr>
    </a:lvl4pPr>
    <a:lvl5pPr marL="2437765" algn="l" defTabSz="1218565" rtl="0" eaLnBrk="1" latinLnBrk="0" hangingPunct="1">
      <a:defRPr sz="2400" kern="1200">
        <a:solidFill>
          <a:schemeClr val="tx1"/>
        </a:solidFill>
        <a:latin typeface="+mn-lt"/>
        <a:ea typeface="+mn-ea"/>
        <a:cs typeface="+mn-cs"/>
      </a:defRPr>
    </a:lvl5pPr>
    <a:lvl6pPr marL="3047365" algn="l" defTabSz="1218565" rtl="0" eaLnBrk="1" latinLnBrk="0" hangingPunct="1">
      <a:defRPr sz="2400" kern="1200">
        <a:solidFill>
          <a:schemeClr val="tx1"/>
        </a:solidFill>
        <a:latin typeface="+mn-lt"/>
        <a:ea typeface="+mn-ea"/>
        <a:cs typeface="+mn-cs"/>
      </a:defRPr>
    </a:lvl6pPr>
    <a:lvl7pPr marL="3656965" algn="l" defTabSz="1218565" rtl="0" eaLnBrk="1" latinLnBrk="0" hangingPunct="1">
      <a:defRPr sz="2400" kern="1200">
        <a:solidFill>
          <a:schemeClr val="tx1"/>
        </a:solidFill>
        <a:latin typeface="+mn-lt"/>
        <a:ea typeface="+mn-ea"/>
        <a:cs typeface="+mn-cs"/>
      </a:defRPr>
    </a:lvl7pPr>
    <a:lvl8pPr marL="4266565" algn="l" defTabSz="1218565" rtl="0" eaLnBrk="1" latinLnBrk="0" hangingPunct="1">
      <a:defRPr sz="2400" kern="1200">
        <a:solidFill>
          <a:schemeClr val="tx1"/>
        </a:solidFill>
        <a:latin typeface="+mn-lt"/>
        <a:ea typeface="+mn-ea"/>
        <a:cs typeface="+mn-cs"/>
      </a:defRPr>
    </a:lvl8pPr>
    <a:lvl9pPr marL="4876165" algn="l" defTabSz="121856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01">
          <p15:clr>
            <a:srgbClr val="A4A3A4"/>
          </p15:clr>
        </p15:guide>
        <p15:guide id="2" orient="horz" pos="4262">
          <p15:clr>
            <a:srgbClr val="A4A3A4"/>
          </p15:clr>
        </p15:guide>
        <p15:guide id="3" orient="horz" pos="3913">
          <p15:clr>
            <a:srgbClr val="A4A3A4"/>
          </p15:clr>
        </p15:guide>
        <p15:guide id="4" pos="3942">
          <p15:clr>
            <a:srgbClr val="A4A3A4"/>
          </p15:clr>
        </p15:guide>
        <p15:guide id="5" pos="2250">
          <p15:clr>
            <a:srgbClr val="A4A3A4"/>
          </p15:clr>
        </p15:guide>
        <p15:guide id="6" pos="5452">
          <p15:clr>
            <a:srgbClr val="A4A3A4"/>
          </p15:clr>
        </p15:guide>
      </p15:sldGuideLst>
    </p:ext>
    <p:ext uri="{2D200454-40CA-4A62-9FC3-DE9A4176ACB9}">
      <p15:notesGuideLst xmlns:p15="http://schemas.microsoft.com/office/powerpoint/2012/main">
        <p15:guide id="1" orient="horz" pos="2880">
          <p15:clr>
            <a:srgbClr val="A4A3A4"/>
          </p15:clr>
        </p15:guide>
        <p15:guide id="2" pos="21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B673"/>
    <a:srgbClr val="7F7F7F"/>
    <a:srgbClr val="375623"/>
    <a:srgbClr val="4AC0E0"/>
    <a:srgbClr val="CC9900"/>
    <a:srgbClr val="D9D9D9"/>
    <a:srgbClr val="FFCC00"/>
    <a:srgbClr val="A9D9EB"/>
    <a:srgbClr val="4F81BD"/>
    <a:srgbClr val="1A7E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69" autoAdjust="0"/>
    <p:restoredTop sz="93878" autoAdjust="0"/>
  </p:normalViewPr>
  <p:slideViewPr>
    <p:cSldViewPr snapToGrid="0" snapToObjects="1">
      <p:cViewPr varScale="1">
        <p:scale>
          <a:sx n="101" d="100"/>
          <a:sy n="101" d="100"/>
        </p:scale>
        <p:origin x="144" y="252"/>
      </p:cViewPr>
      <p:guideLst>
        <p:guide orient="horz" pos="501"/>
        <p:guide orient="horz" pos="4262"/>
        <p:guide orient="horz" pos="3913"/>
        <p:guide pos="3942"/>
        <p:guide pos="2250"/>
        <p:guide pos="5452"/>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snapToObjects="1">
      <p:cViewPr varScale="1">
        <p:scale>
          <a:sx n="65" d="100"/>
          <a:sy n="65" d="100"/>
        </p:scale>
        <p:origin x="-2832" y="-96"/>
      </p:cViewPr>
      <p:guideLst>
        <p:guide orient="horz" pos="2880"/>
        <p:guide pos="215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sz="1000" dirty="0">
              <a:latin typeface="Arial" panose="020B0604020202020204" pitchFamily="34" charset="0"/>
              <a:cs typeface="Arial" panose="020B0604020202020204"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1C0EDC-3B04-4D43-AC98-A606493C474D}" type="datetimeFigureOut">
              <a:rPr lang="en-US" sz="1000" smtClean="0">
                <a:latin typeface="Arial" panose="020B0604020202020204" pitchFamily="34" charset="0"/>
                <a:cs typeface="Arial" panose="020B0604020202020204" pitchFamily="34" charset="0"/>
              </a:rPr>
              <a:t>7/26/2019</a:t>
            </a:fld>
            <a:endParaRPr lang="en-US" sz="10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lvl="0"/>
            <a:r>
              <a:rPr lang="en-US" sz="800" cap="all" dirty="0">
                <a:solidFill>
                  <a:srgbClr val="939598"/>
                </a:solidFill>
                <a:latin typeface="Arial" panose="020B0604020202020204" pitchFamily="34" charset="0"/>
                <a:cs typeface="Arial" panose="020B0604020202020204" pitchFamily="34" charset="0"/>
              </a:rPr>
              <a:t>2011 LENOVO CONFIDENTIAL. All rights reserved</a:t>
            </a:r>
            <a:r>
              <a:rPr lang="en-US" sz="800" cap="all" dirty="0" smtClean="0">
                <a:solidFill>
                  <a:srgbClr val="939598"/>
                </a:solidFill>
                <a:latin typeface="Arial" panose="020B0604020202020204" pitchFamily="34" charset="0"/>
                <a:cs typeface="Arial" panose="020B0604020202020204" pitchFamily="34" charset="0"/>
              </a:rPr>
              <a:t>.</a:t>
            </a:r>
            <a:endParaRPr lang="en-US" sz="800" cap="all" dirty="0">
              <a:solidFill>
                <a:srgbClr val="939598"/>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27F3538-DD9D-4F25-8311-592750C50641}" type="slidenum">
              <a:rPr lang="en-US" sz="800" smtClean="0">
                <a:latin typeface="Arial" panose="020B0604020202020204" pitchFamily="34" charset="0"/>
                <a:cs typeface="Arial" panose="020B0604020202020204" pitchFamily="34" charset="0"/>
              </a:rPr>
              <a:t>‹#›</a:t>
            </a:fld>
            <a:endParaRPr lang="en-US" sz="800" dirty="0">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000">
                <a:latin typeface="Arial" panose="020B0604020202020204" pitchFamily="34" charset="0"/>
                <a:cs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000">
                <a:latin typeface="Arial" panose="020B0604020202020204" pitchFamily="34" charset="0"/>
                <a:cs typeface="Arial" panose="020B0604020202020204" pitchFamily="34" charset="0"/>
              </a:defRPr>
            </a:lvl1pPr>
          </a:lstStyle>
          <a:p>
            <a:fld id="{F23CF275-28B3-497F-9AED-85D5F023BA5C}" type="datetimeFigureOut">
              <a:rPr lang="en-US" smtClean="0"/>
              <a:t>7/26/2019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000">
                <a:latin typeface="Arial" panose="020B0604020202020204" pitchFamily="34" charset="0"/>
                <a:cs typeface="Arial" panose="020B0604020202020204" pitchFamily="34" charset="0"/>
              </a:defRPr>
            </a:lvl1pPr>
          </a:lstStyle>
          <a:p>
            <a:r>
              <a:rPr lang="en-US" sz="800" cap="all" dirty="0" smtClean="0">
                <a:solidFill>
                  <a:srgbClr val="939598"/>
                </a:solidFill>
              </a:rPr>
              <a:t>2011 LENOVO CONFIDENTIAL. All rights reserved.</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800">
                <a:latin typeface="Arial" panose="020B0604020202020204" pitchFamily="34" charset="0"/>
                <a:cs typeface="Arial" panose="020B0604020202020204" pitchFamily="34" charset="0"/>
              </a:defRPr>
            </a:lvl1pPr>
          </a:lstStyle>
          <a:p>
            <a:fld id="{4AED87EB-65D7-4500-873C-410831173A82}"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1218565" rtl="0" eaLnBrk="1" latinLnBrk="0" hangingPunct="1">
      <a:defRPr sz="1600" kern="1200">
        <a:solidFill>
          <a:schemeClr val="tx1"/>
        </a:solidFill>
        <a:latin typeface="+mn-lt"/>
        <a:ea typeface="+mn-ea"/>
        <a:cs typeface="+mn-cs"/>
      </a:defRPr>
    </a:lvl1pPr>
    <a:lvl2pPr marL="609600" algn="l" defTabSz="1218565" rtl="0" eaLnBrk="1" latinLnBrk="0" hangingPunct="1">
      <a:defRPr sz="1600" kern="1200">
        <a:solidFill>
          <a:schemeClr val="tx1"/>
        </a:solidFill>
        <a:latin typeface="+mn-lt"/>
        <a:ea typeface="+mn-ea"/>
        <a:cs typeface="+mn-cs"/>
      </a:defRPr>
    </a:lvl2pPr>
    <a:lvl3pPr marL="1219200" algn="l" defTabSz="1218565" rtl="0" eaLnBrk="1" latinLnBrk="0" hangingPunct="1">
      <a:defRPr sz="1600" kern="1200">
        <a:solidFill>
          <a:schemeClr val="tx1"/>
        </a:solidFill>
        <a:latin typeface="+mn-lt"/>
        <a:ea typeface="+mn-ea"/>
        <a:cs typeface="+mn-cs"/>
      </a:defRPr>
    </a:lvl3pPr>
    <a:lvl4pPr marL="1828165" algn="l" defTabSz="1218565" rtl="0" eaLnBrk="1" latinLnBrk="0" hangingPunct="1">
      <a:defRPr sz="1600" kern="1200">
        <a:solidFill>
          <a:schemeClr val="tx1"/>
        </a:solidFill>
        <a:latin typeface="+mn-lt"/>
        <a:ea typeface="+mn-ea"/>
        <a:cs typeface="+mn-cs"/>
      </a:defRPr>
    </a:lvl4pPr>
    <a:lvl5pPr marL="2437765" algn="l" defTabSz="1218565" rtl="0" eaLnBrk="1" latinLnBrk="0" hangingPunct="1">
      <a:defRPr sz="1600" kern="1200">
        <a:solidFill>
          <a:schemeClr val="tx1"/>
        </a:solidFill>
        <a:latin typeface="+mn-lt"/>
        <a:ea typeface="+mn-ea"/>
        <a:cs typeface="+mn-cs"/>
      </a:defRPr>
    </a:lvl5pPr>
    <a:lvl6pPr marL="3047365" algn="l" defTabSz="1218565" rtl="0" eaLnBrk="1" latinLnBrk="0" hangingPunct="1">
      <a:defRPr sz="1600" kern="1200">
        <a:solidFill>
          <a:schemeClr val="tx1"/>
        </a:solidFill>
        <a:latin typeface="+mn-lt"/>
        <a:ea typeface="+mn-ea"/>
        <a:cs typeface="+mn-cs"/>
      </a:defRPr>
    </a:lvl6pPr>
    <a:lvl7pPr marL="3656965" algn="l" defTabSz="1218565" rtl="0" eaLnBrk="1" latinLnBrk="0" hangingPunct="1">
      <a:defRPr sz="1600" kern="1200">
        <a:solidFill>
          <a:schemeClr val="tx1"/>
        </a:solidFill>
        <a:latin typeface="+mn-lt"/>
        <a:ea typeface="+mn-ea"/>
        <a:cs typeface="+mn-cs"/>
      </a:defRPr>
    </a:lvl7pPr>
    <a:lvl8pPr marL="4266565" algn="l" defTabSz="1218565" rtl="0" eaLnBrk="1" latinLnBrk="0" hangingPunct="1">
      <a:defRPr sz="1600" kern="1200">
        <a:solidFill>
          <a:schemeClr val="tx1"/>
        </a:solidFill>
        <a:latin typeface="+mn-lt"/>
        <a:ea typeface="+mn-ea"/>
        <a:cs typeface="+mn-cs"/>
      </a:defRPr>
    </a:lvl8pPr>
    <a:lvl9pPr marL="4876165" algn="l" defTabSz="121856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AED87EB-65D7-4500-873C-410831173A82}" type="slidenum">
              <a:rPr lang="en-US" smtClean="0"/>
              <a:t>4</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AED87EB-65D7-4500-873C-410831173A82}" type="slidenum">
              <a:rPr lang="en-US" smtClean="0"/>
              <a:t>19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image" Target="../media/image3.png"/><Relationship Id="rId16" Type="http://schemas.openxmlformats.org/officeDocument/2006/relationships/image" Target="../media/image17.jpeg"/><Relationship Id="rId20" Type="http://schemas.openxmlformats.org/officeDocument/2006/relationships/image" Target="../media/image21.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83" y="-1"/>
            <a:ext cx="12190412" cy="6857107"/>
          </a:xfrm>
          <a:prstGeom prst="rect">
            <a:avLst/>
          </a:prstGeom>
        </p:spPr>
      </p:pic>
      <p:pic>
        <p:nvPicPr>
          <p:cNvPr id="27" name="Picture 6" descr="C:\Users\kathyp\Documents\00_Brand-Resources\Multimode Elements\Multimode Icons\PNG\Multimode-Icon_STAND-Tablet.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807577" y="5468108"/>
            <a:ext cx="311886" cy="311886"/>
          </a:xfrm>
          <a:prstGeom prst="rect">
            <a:avLst/>
          </a:prstGeom>
          <a:noFill/>
          <a:extLst>
            <a:ext uri="{909E8E84-426E-40DD-AFC4-6F175D3DCCD1}">
              <a14:hiddenFill xmlns:a14="http://schemas.microsoft.com/office/drawing/2010/main">
                <a:solidFill>
                  <a:srgbClr val="FFFFFF"/>
                </a:solidFill>
              </a14:hiddenFill>
            </a:ext>
          </a:extLst>
        </p:spPr>
      </p:pic>
      <p:sp>
        <p:nvSpPr>
          <p:cNvPr id="77" name="Oval 76"/>
          <p:cNvSpPr/>
          <p:nvPr userDrawn="1"/>
        </p:nvSpPr>
        <p:spPr>
          <a:xfrm>
            <a:off x="3460129" y="5468108"/>
            <a:ext cx="310896" cy="31089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dirty="0" smtClean="0">
              <a:latin typeface="+mj-lt"/>
            </a:endParaRPr>
          </a:p>
        </p:txBody>
      </p:sp>
      <p:pic>
        <p:nvPicPr>
          <p:cNvPr id="24" name="Picture 3" descr="C:\Users\kathyp\Documents\00_Brand-Resources\Multimode Elements\Multimode Icons\PNG\Multimode-Icon_HOLD.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662721" y="5468108"/>
            <a:ext cx="311886" cy="311886"/>
          </a:xfrm>
          <a:prstGeom prst="rect">
            <a:avLst/>
          </a:prstGeom>
          <a:noFill/>
          <a:extLst>
            <a:ext uri="{909E8E84-426E-40DD-AFC4-6F175D3DCCD1}">
              <a14:hiddenFill xmlns:a14="http://schemas.microsoft.com/office/drawing/2010/main">
                <a:solidFill>
                  <a:srgbClr val="FFFFFF"/>
                </a:solidFill>
              </a14:hiddenFill>
            </a:ext>
          </a:extLst>
        </p:spPr>
      </p:pic>
      <p:sp>
        <p:nvSpPr>
          <p:cNvPr id="74" name="Oval 73"/>
          <p:cNvSpPr/>
          <p:nvPr userDrawn="1"/>
        </p:nvSpPr>
        <p:spPr>
          <a:xfrm>
            <a:off x="2364350" y="5468108"/>
            <a:ext cx="310896" cy="3108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dirty="0" smtClean="0">
              <a:latin typeface="+mj-lt"/>
            </a:endParaRPr>
          </a:p>
        </p:txBody>
      </p:sp>
      <p:pic>
        <p:nvPicPr>
          <p:cNvPr id="73" name="Picture 9" descr="C:\Users\kathyp\Documents\00_Brand-Resources\Multimode Elements\Multimode Icons\PNG\Multimode-Icon_TENT.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667211" y="5468108"/>
            <a:ext cx="311886" cy="311886"/>
          </a:xfrm>
          <a:prstGeom prst="rect">
            <a:avLst/>
          </a:prstGeom>
          <a:noFill/>
          <a:extLst>
            <a:ext uri="{909E8E84-426E-40DD-AFC4-6F175D3DCCD1}">
              <a14:hiddenFill xmlns:a14="http://schemas.microsoft.com/office/drawing/2010/main">
                <a:solidFill>
                  <a:srgbClr val="FFFFFF"/>
                </a:solidFill>
              </a14:hiddenFill>
            </a:ext>
          </a:extLst>
        </p:spPr>
      </p:pic>
      <p:sp>
        <p:nvSpPr>
          <p:cNvPr id="71" name="Oval 70"/>
          <p:cNvSpPr/>
          <p:nvPr userDrawn="1"/>
        </p:nvSpPr>
        <p:spPr>
          <a:xfrm>
            <a:off x="6307306" y="5468108"/>
            <a:ext cx="310896" cy="31089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dirty="0" smtClean="0">
              <a:latin typeface="+mj-lt"/>
            </a:endParaRPr>
          </a:p>
        </p:txBody>
      </p:sp>
      <p:sp>
        <p:nvSpPr>
          <p:cNvPr id="67" name="Oval 66"/>
          <p:cNvSpPr/>
          <p:nvPr userDrawn="1"/>
        </p:nvSpPr>
        <p:spPr>
          <a:xfrm>
            <a:off x="597034" y="5468108"/>
            <a:ext cx="310896" cy="3108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dirty="0" smtClean="0">
              <a:latin typeface="+mj-lt"/>
            </a:endParaRPr>
          </a:p>
        </p:txBody>
      </p:sp>
      <p:pic>
        <p:nvPicPr>
          <p:cNvPr id="68" name="Picture 5"/>
          <p:cNvPicPr>
            <a:picLocks noChangeAspect="1" noChangeArrowheads="1"/>
          </p:cNvPicPr>
          <p:nvPr userDrawn="1"/>
        </p:nvPicPr>
        <p:blipFill>
          <a:blip r:embed="rId6" cstate="print">
            <a:extLst>
              <a:ext uri="{28A0092B-C50C-407E-A947-70E740481C1C}">
                <a14:useLocalDpi xmlns:a14="http://schemas.microsoft.com/office/drawing/2010/main" val="0"/>
              </a:ext>
            </a:extLst>
          </a:blip>
          <a:stretch>
            <a:fillRect/>
          </a:stretch>
        </p:blipFill>
        <p:spPr bwMode="auto">
          <a:xfrm>
            <a:off x="645216" y="5515994"/>
            <a:ext cx="214533" cy="215141"/>
          </a:xfrm>
          <a:prstGeom prst="rect">
            <a:avLst/>
          </a:prstGeom>
          <a:noFill/>
        </p:spPr>
      </p:pic>
      <p:grpSp>
        <p:nvGrpSpPr>
          <p:cNvPr id="2" name="Group 1"/>
          <p:cNvGrpSpPr/>
          <p:nvPr userDrawn="1"/>
        </p:nvGrpSpPr>
        <p:grpSpPr>
          <a:xfrm>
            <a:off x="5236135" y="5463092"/>
            <a:ext cx="310896" cy="315912"/>
            <a:chOff x="5236131" y="5463092"/>
            <a:chExt cx="310896" cy="315912"/>
          </a:xfrm>
        </p:grpSpPr>
        <p:sp>
          <p:nvSpPr>
            <p:cNvPr id="46" name="Oval 45"/>
            <p:cNvSpPr/>
            <p:nvPr userDrawn="1"/>
          </p:nvSpPr>
          <p:spPr>
            <a:xfrm>
              <a:off x="5236131" y="5468108"/>
              <a:ext cx="310896" cy="3108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dirty="0" smtClean="0">
                <a:latin typeface="+mj-lt"/>
              </a:endParaRPr>
            </a:p>
          </p:txBody>
        </p:sp>
        <p:pic>
          <p:nvPicPr>
            <p:cNvPr id="70" name="Picture 8" descr="C:\Users\yhwang\Desktop\WW Design\Multimode Icons\think_light-01.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5236131" y="5463092"/>
              <a:ext cx="310896" cy="310896"/>
            </a:xfrm>
            <a:prstGeom prst="rect">
              <a:avLst/>
            </a:prstGeom>
            <a:noFill/>
          </p:spPr>
        </p:pic>
      </p:grpSp>
      <p:grpSp>
        <p:nvGrpSpPr>
          <p:cNvPr id="48" name="Group 47"/>
          <p:cNvGrpSpPr/>
          <p:nvPr userDrawn="1"/>
        </p:nvGrpSpPr>
        <p:grpSpPr>
          <a:xfrm>
            <a:off x="1304770" y="5468108"/>
            <a:ext cx="310896" cy="310896"/>
            <a:chOff x="4523337" y="5468108"/>
            <a:chExt cx="310896" cy="310896"/>
          </a:xfrm>
        </p:grpSpPr>
        <p:sp>
          <p:nvSpPr>
            <p:cNvPr id="49" name="Oval 48"/>
            <p:cNvSpPr/>
            <p:nvPr userDrawn="1"/>
          </p:nvSpPr>
          <p:spPr>
            <a:xfrm>
              <a:off x="4523337" y="5468108"/>
              <a:ext cx="310896" cy="3108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dirty="0" smtClean="0">
                <a:latin typeface="+mj-lt"/>
              </a:endParaRPr>
            </a:p>
          </p:txBody>
        </p:sp>
        <p:pic>
          <p:nvPicPr>
            <p:cNvPr id="50" name="Picture 7" descr="C:\Users\yhwang\Desktop\WW Design\Multimode Icons\server-01.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4523337" y="5468108"/>
              <a:ext cx="310896" cy="310896"/>
            </a:xfrm>
            <a:prstGeom prst="rect">
              <a:avLst/>
            </a:prstGeom>
            <a:noFill/>
          </p:spPr>
        </p:pic>
      </p:grpSp>
      <p:grpSp>
        <p:nvGrpSpPr>
          <p:cNvPr id="51" name="Group 50"/>
          <p:cNvGrpSpPr/>
          <p:nvPr userDrawn="1"/>
        </p:nvGrpSpPr>
        <p:grpSpPr>
          <a:xfrm>
            <a:off x="4495905" y="5442941"/>
            <a:ext cx="365760" cy="365760"/>
            <a:chOff x="2355828" y="5442941"/>
            <a:chExt cx="365760" cy="365760"/>
          </a:xfrm>
        </p:grpSpPr>
        <p:sp>
          <p:nvSpPr>
            <p:cNvPr id="54" name="Oval 53"/>
            <p:cNvSpPr/>
            <p:nvPr userDrawn="1"/>
          </p:nvSpPr>
          <p:spPr>
            <a:xfrm>
              <a:off x="2380995" y="5468108"/>
              <a:ext cx="310896" cy="3108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dirty="0" smtClean="0">
                <a:latin typeface="+mj-lt"/>
              </a:endParaRPr>
            </a:p>
          </p:txBody>
        </p:sp>
        <p:pic>
          <p:nvPicPr>
            <p:cNvPr id="63" name="Picture 2" descr="C:\Users\yhwang\Desktop\WW Design\Multimode Icons\chain-01.png"/>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2355828" y="5442941"/>
              <a:ext cx="365760" cy="365760"/>
            </a:xfrm>
            <a:prstGeom prst="rect">
              <a:avLst/>
            </a:prstGeom>
            <a:noFill/>
          </p:spPr>
        </p:pic>
      </p:grpSp>
      <p:sp>
        <p:nvSpPr>
          <p:cNvPr id="56" name="Title 16"/>
          <p:cNvSpPr>
            <a:spLocks noGrp="1"/>
          </p:cNvSpPr>
          <p:nvPr userDrawn="1">
            <p:ph type="title" hasCustomPrompt="1"/>
          </p:nvPr>
        </p:nvSpPr>
        <p:spPr bwMode="gray">
          <a:xfrm>
            <a:off x="548640" y="2048256"/>
            <a:ext cx="8723376" cy="1581912"/>
          </a:xfrm>
          <a:prstGeom prst="rect">
            <a:avLst/>
          </a:prstGeom>
        </p:spPr>
        <p:txBody>
          <a:bodyPr lIns="0" tIns="60949" rIns="121899" bIns="60949" anchor="b" anchorCtr="0"/>
          <a:lstStyle>
            <a:lvl1pPr marL="0" algn="l" defTabSz="1218565" rtl="0" eaLnBrk="1" latinLnBrk="0" hangingPunct="1">
              <a:lnSpc>
                <a:spcPts val="5800"/>
              </a:lnSpc>
              <a:spcBef>
                <a:spcPct val="0"/>
              </a:spcBef>
              <a:buNone/>
              <a:defRPr lang="en-US" sz="6000" b="0" kern="1200" cap="none" spc="0" baseline="0" dirty="0">
                <a:solidFill>
                  <a:schemeClr val="tx1"/>
                </a:solidFill>
                <a:latin typeface="+mj-lt"/>
                <a:ea typeface="+mn-ea"/>
                <a:cs typeface="Arial" panose="020B0604020202020204" pitchFamily="34" charset="0"/>
              </a:defRPr>
            </a:lvl1pPr>
          </a:lstStyle>
          <a:p>
            <a:r>
              <a:rPr lang="en-US" dirty="0" smtClean="0"/>
              <a:t>Click to edit text, two lines maximum</a:t>
            </a:r>
            <a:endParaRPr lang="en-US" dirty="0"/>
          </a:p>
        </p:txBody>
      </p:sp>
      <p:sp>
        <p:nvSpPr>
          <p:cNvPr id="62" name="Footer Placeholder 61"/>
          <p:cNvSpPr>
            <a:spLocks noGrp="1"/>
          </p:cNvSpPr>
          <p:nvPr userDrawn="1">
            <p:ph type="ftr" sz="quarter" idx="10"/>
          </p:nvPr>
        </p:nvSpPr>
        <p:spPr>
          <a:xfrm>
            <a:off x="548640" y="6473952"/>
            <a:ext cx="3860800" cy="153888"/>
          </a:xfrm>
        </p:spPr>
        <p:txBody>
          <a:bodyPr lIns="0"/>
          <a:lstStyle>
            <a:lvl1pPr>
              <a:defRPr cap="none">
                <a:latin typeface="+mj-lt"/>
              </a:defRPr>
            </a:lvl1pPr>
          </a:lstStyle>
          <a:p>
            <a:r>
              <a:rPr lang="en-US" sz="1000" dirty="0" smtClean="0">
                <a:solidFill>
                  <a:srgbClr val="939598"/>
                </a:solidFill>
                <a:cs typeface="Arial" panose="020B0604020202020204" pitchFamily="34" charset="0"/>
              </a:rPr>
              <a:t>2016 Lenovo Internal. All rights reserved.</a:t>
            </a:r>
            <a:endParaRPr lang="en-US" sz="1000" dirty="0">
              <a:solidFill>
                <a:srgbClr val="939598"/>
              </a:solidFill>
              <a:cs typeface="Arial" panose="020B0604020202020204" pitchFamily="34" charset="0"/>
            </a:endParaRPr>
          </a:p>
        </p:txBody>
      </p:sp>
      <p:sp>
        <p:nvSpPr>
          <p:cNvPr id="55" name="Subtitle 2"/>
          <p:cNvSpPr>
            <a:spLocks noGrp="1"/>
          </p:cNvSpPr>
          <p:nvPr userDrawn="1">
            <p:ph type="subTitle" idx="1" hasCustomPrompt="1"/>
          </p:nvPr>
        </p:nvSpPr>
        <p:spPr bwMode="gray">
          <a:xfrm>
            <a:off x="548640" y="4059936"/>
            <a:ext cx="8714232" cy="457200"/>
          </a:xfrm>
          <a:prstGeom prst="rect">
            <a:avLst/>
          </a:prstGeom>
        </p:spPr>
        <p:txBody>
          <a:bodyPr lIns="0" tIns="0" rIns="0" bIns="0" anchor="b" anchorCtr="0"/>
          <a:lstStyle>
            <a:lvl1pPr marL="0" indent="0" algn="l" defTabSz="1218565" rtl="0" eaLnBrk="1" latinLnBrk="0" hangingPunct="1">
              <a:lnSpc>
                <a:spcPct val="90000"/>
              </a:lnSpc>
              <a:spcBef>
                <a:spcPct val="0"/>
              </a:spcBef>
              <a:buNone/>
              <a:defRPr lang="en-US" sz="2400" b="0" kern="1200" cap="none" spc="0" baseline="0" dirty="0">
                <a:solidFill>
                  <a:schemeClr val="tx1"/>
                </a:solidFill>
                <a:latin typeface="+mj-lt"/>
                <a:ea typeface="+mn-ea"/>
                <a:cs typeface="Arial" panose="020B0604020202020204" pitchFamily="34" charset="0"/>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r>
              <a:rPr lang="en-US" dirty="0" smtClean="0"/>
              <a:t>Click to edit subtitle placeholder</a:t>
            </a:r>
          </a:p>
        </p:txBody>
      </p:sp>
      <p:sp>
        <p:nvSpPr>
          <p:cNvPr id="5" name="Text Placeholder 4"/>
          <p:cNvSpPr>
            <a:spLocks noGrp="1"/>
          </p:cNvSpPr>
          <p:nvPr userDrawn="1">
            <p:ph type="body" sz="quarter" idx="11"/>
          </p:nvPr>
        </p:nvSpPr>
        <p:spPr>
          <a:xfrm>
            <a:off x="548640" y="4800600"/>
            <a:ext cx="6409944" cy="512064"/>
          </a:xfrm>
          <a:prstGeom prst="rect">
            <a:avLst/>
          </a:prstGeom>
        </p:spPr>
        <p:txBody>
          <a:bodyPr lIns="0" tIns="0" rIns="0" bIns="0"/>
          <a:lstStyle>
            <a:lvl1pPr marL="0" indent="0">
              <a:buFontTx/>
              <a:buNone/>
              <a:defRPr sz="1600">
                <a:latin typeface="+mj-lt"/>
              </a:defRPr>
            </a:lvl1pPr>
            <a:lvl2pPr>
              <a:defRPr>
                <a:latin typeface="+mj-lt"/>
              </a:defRPr>
            </a:lvl2pPr>
          </a:lstStyle>
          <a:p>
            <a:pPr lvl="0"/>
            <a:r>
              <a:rPr lang="zh-CN" altLang="en-US" dirty="0" smtClean="0"/>
              <a:t>单击此处编辑母版文本样式</a:t>
            </a:r>
          </a:p>
          <a:p>
            <a:pPr lvl="1"/>
            <a:r>
              <a:rPr lang="zh-CN" altLang="en-US" dirty="0" smtClean="0"/>
              <a:t>第二级</a:t>
            </a:r>
          </a:p>
        </p:txBody>
      </p:sp>
      <p:sp>
        <p:nvSpPr>
          <p:cNvPr id="20" name="Rectangle 19"/>
          <p:cNvSpPr/>
          <p:nvPr userDrawn="1"/>
        </p:nvSpPr>
        <p:spPr bwMode="black">
          <a:xfrm>
            <a:off x="548644" y="4557713"/>
            <a:ext cx="1097683" cy="1067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cxnSp>
        <p:nvCxnSpPr>
          <p:cNvPr id="21" name="Straight Connector 20"/>
          <p:cNvCxnSpPr/>
          <p:nvPr userDrawn="1"/>
        </p:nvCxnSpPr>
        <p:spPr>
          <a:xfrm>
            <a:off x="548644" y="4664439"/>
            <a:ext cx="10419093"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25" name="Picture 4" descr="C:\Users\kathyp\Documents\00_Brand-Resources\Multimode Elements\Multimode Icons\PNG\Multimode-Icon_LAPTOP.png"/>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5585465" y="5468108"/>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5" descr="C:\Users\kathyp\Documents\00_Brand-Resources\Multimode Elements\Multimode Icons\PNG\Multimode-Icon_STAND.png"/>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2737392" y="5468108"/>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C:\Users\kathyp\Documents\00_Brand-Resources\Multimode Elements\Multimode Icons\PNG\Multimode-Icon_TABLET.png"/>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4165950" y="5468108"/>
            <a:ext cx="311886" cy="311886"/>
          </a:xfrm>
          <a:prstGeom prst="rect">
            <a:avLst/>
          </a:prstGeom>
          <a:noFill/>
          <a:extLst>
            <a:ext uri="{909E8E84-426E-40DD-AFC4-6F175D3DCCD1}">
              <a14:hiddenFill xmlns:a14="http://schemas.microsoft.com/office/drawing/2010/main">
                <a:solidFill>
                  <a:srgbClr val="FFFFFF"/>
                </a:solidFill>
              </a14:hiddenFill>
            </a:ext>
          </a:extLst>
        </p:spPr>
      </p:pic>
      <p:grpSp>
        <p:nvGrpSpPr>
          <p:cNvPr id="33" name="Group 32"/>
          <p:cNvGrpSpPr/>
          <p:nvPr userDrawn="1"/>
        </p:nvGrpSpPr>
        <p:grpSpPr>
          <a:xfrm>
            <a:off x="2024598" y="5468108"/>
            <a:ext cx="310896" cy="310896"/>
            <a:chOff x="2024598" y="5468108"/>
            <a:chExt cx="310896" cy="310896"/>
          </a:xfrm>
        </p:grpSpPr>
        <p:sp>
          <p:nvSpPr>
            <p:cNvPr id="34" name="Oval 33"/>
            <p:cNvSpPr/>
            <p:nvPr userDrawn="1"/>
          </p:nvSpPr>
          <p:spPr>
            <a:xfrm>
              <a:off x="2024598" y="5468108"/>
              <a:ext cx="310896" cy="3108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dirty="0" smtClean="0">
                <a:latin typeface="+mj-lt"/>
              </a:endParaRPr>
            </a:p>
          </p:txBody>
        </p:sp>
        <p:pic>
          <p:nvPicPr>
            <p:cNvPr id="35" name="Picture 34"/>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2118814" y="5509256"/>
              <a:ext cx="122464" cy="228600"/>
            </a:xfrm>
            <a:prstGeom prst="rect">
              <a:avLst/>
            </a:prstGeom>
          </p:spPr>
        </p:pic>
      </p:grpSp>
      <p:grpSp>
        <p:nvGrpSpPr>
          <p:cNvPr id="52" name="Group 51"/>
          <p:cNvGrpSpPr/>
          <p:nvPr userDrawn="1"/>
        </p:nvGrpSpPr>
        <p:grpSpPr>
          <a:xfrm>
            <a:off x="4879734" y="5468108"/>
            <a:ext cx="310896" cy="310896"/>
            <a:chOff x="4879734" y="5468108"/>
            <a:chExt cx="310896" cy="310896"/>
          </a:xfrm>
        </p:grpSpPr>
        <p:sp>
          <p:nvSpPr>
            <p:cNvPr id="53" name="Oval 52"/>
            <p:cNvSpPr/>
            <p:nvPr userDrawn="1"/>
          </p:nvSpPr>
          <p:spPr>
            <a:xfrm>
              <a:off x="4879734" y="5468108"/>
              <a:ext cx="310896" cy="3108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dirty="0" smtClean="0">
                <a:latin typeface="+mj-lt"/>
              </a:endParaRPr>
            </a:p>
          </p:txBody>
        </p:sp>
        <p:pic>
          <p:nvPicPr>
            <p:cNvPr id="57" name="Picture 6"/>
            <p:cNvPicPr>
              <a:picLocks noChangeAspect="1" noChangeArrowheads="1"/>
            </p:cNvPicPr>
            <p:nvPr userDrawn="1"/>
          </p:nvPicPr>
          <p:blipFill>
            <a:blip r:embed="rId14" cstate="print">
              <a:extLst>
                <a:ext uri="{28A0092B-C50C-407E-A947-70E740481C1C}">
                  <a14:useLocalDpi xmlns:a14="http://schemas.microsoft.com/office/drawing/2010/main" val="0"/>
                </a:ext>
              </a:extLst>
            </a:blip>
            <a:stretch>
              <a:fillRect/>
            </a:stretch>
          </p:blipFill>
          <p:spPr bwMode="auto">
            <a:xfrm>
              <a:off x="4935867" y="5521169"/>
              <a:ext cx="196609" cy="194742"/>
            </a:xfrm>
            <a:prstGeom prst="rect">
              <a:avLst/>
            </a:prstGeom>
            <a:noFill/>
          </p:spPr>
        </p:pic>
      </p:grpSp>
      <p:grpSp>
        <p:nvGrpSpPr>
          <p:cNvPr id="58" name="Group 57"/>
          <p:cNvGrpSpPr/>
          <p:nvPr userDrawn="1"/>
        </p:nvGrpSpPr>
        <p:grpSpPr>
          <a:xfrm>
            <a:off x="5949919" y="5468108"/>
            <a:ext cx="310896" cy="310896"/>
            <a:chOff x="5949915" y="5468108"/>
            <a:chExt cx="310896" cy="310896"/>
          </a:xfrm>
        </p:grpSpPr>
        <p:sp>
          <p:nvSpPr>
            <p:cNvPr id="59" name="Oval 58"/>
            <p:cNvSpPr/>
            <p:nvPr userDrawn="1"/>
          </p:nvSpPr>
          <p:spPr>
            <a:xfrm>
              <a:off x="5949915" y="5468108"/>
              <a:ext cx="310896" cy="3108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dirty="0" smtClean="0">
                <a:latin typeface="+mj-lt"/>
              </a:endParaRPr>
            </a:p>
          </p:txBody>
        </p:sp>
        <p:pic>
          <p:nvPicPr>
            <p:cNvPr id="60" name="Picture 8"/>
            <p:cNvPicPr>
              <a:picLocks noChangeAspect="1" noChangeArrowheads="1"/>
            </p:cNvPicPr>
            <p:nvPr userDrawn="1"/>
          </p:nvPicPr>
          <p:blipFill>
            <a:blip r:embed="rId15" cstate="print">
              <a:extLst>
                <a:ext uri="{28A0092B-C50C-407E-A947-70E740481C1C}">
                  <a14:useLocalDpi xmlns:a14="http://schemas.microsoft.com/office/drawing/2010/main" val="0"/>
                </a:ext>
              </a:extLst>
            </a:blip>
            <a:stretch>
              <a:fillRect/>
            </a:stretch>
          </p:blipFill>
          <p:spPr bwMode="auto">
            <a:xfrm>
              <a:off x="6007100" y="5527072"/>
              <a:ext cx="185758" cy="188431"/>
            </a:xfrm>
            <a:prstGeom prst="rect">
              <a:avLst/>
            </a:prstGeom>
            <a:noFill/>
          </p:spPr>
        </p:pic>
      </p:grpSp>
      <p:pic>
        <p:nvPicPr>
          <p:cNvPr id="61" name="Picture 60"/>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rot="16200000">
            <a:off x="10444981" y="2920593"/>
            <a:ext cx="2616181" cy="871514"/>
          </a:xfrm>
          <a:prstGeom prst="rect">
            <a:avLst/>
          </a:prstGeom>
        </p:spPr>
      </p:pic>
      <p:grpSp>
        <p:nvGrpSpPr>
          <p:cNvPr id="3" name="Group 2"/>
          <p:cNvGrpSpPr/>
          <p:nvPr userDrawn="1"/>
        </p:nvGrpSpPr>
        <p:grpSpPr>
          <a:xfrm>
            <a:off x="3094783" y="5468116"/>
            <a:ext cx="311523" cy="315559"/>
            <a:chOff x="3094779" y="5468108"/>
            <a:chExt cx="311523" cy="315559"/>
          </a:xfrm>
        </p:grpSpPr>
        <p:sp>
          <p:nvSpPr>
            <p:cNvPr id="37" name="Oval 36"/>
            <p:cNvSpPr/>
            <p:nvPr userDrawn="1"/>
          </p:nvSpPr>
          <p:spPr>
            <a:xfrm>
              <a:off x="3094779" y="5468108"/>
              <a:ext cx="310896" cy="3108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dirty="0" smtClean="0">
                <a:latin typeface="+mj-lt"/>
              </a:endParaRPr>
            </a:p>
          </p:txBody>
        </p:sp>
        <p:pic>
          <p:nvPicPr>
            <p:cNvPr id="69" name="Picture 6" descr="C:\Users\yhwang\Desktop\WW Design\Multimode Icons\network-01.png"/>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3095406" y="5472771"/>
              <a:ext cx="310896" cy="310896"/>
            </a:xfrm>
            <a:prstGeom prst="rect">
              <a:avLst/>
            </a:prstGeom>
            <a:noFill/>
          </p:spPr>
        </p:pic>
      </p:grpSp>
      <p:sp>
        <p:nvSpPr>
          <p:cNvPr id="40" name="Oval 39"/>
          <p:cNvSpPr/>
          <p:nvPr userDrawn="1"/>
        </p:nvSpPr>
        <p:spPr>
          <a:xfrm>
            <a:off x="953427" y="5468108"/>
            <a:ext cx="310896" cy="31089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dirty="0" smtClean="0">
              <a:latin typeface="+mj-lt"/>
            </a:endParaRPr>
          </a:p>
        </p:txBody>
      </p:sp>
      <p:pic>
        <p:nvPicPr>
          <p:cNvPr id="72" name="Picture 5"/>
          <p:cNvPicPr>
            <a:picLocks noChangeAspect="1" noChangeArrowheads="1"/>
          </p:cNvPicPr>
          <p:nvPr userDrawn="1"/>
        </p:nvPicPr>
        <p:blipFill>
          <a:blip r:embed="rId18" cstate="print">
            <a:extLst>
              <a:ext uri="{28A0092B-C50C-407E-A947-70E740481C1C}">
                <a14:useLocalDpi xmlns:a14="http://schemas.microsoft.com/office/drawing/2010/main" val="0"/>
              </a:ext>
            </a:extLst>
          </a:blip>
          <a:stretch>
            <a:fillRect/>
          </a:stretch>
        </p:blipFill>
        <p:spPr bwMode="auto">
          <a:xfrm>
            <a:off x="1006777" y="5515994"/>
            <a:ext cx="204196" cy="215141"/>
          </a:xfrm>
          <a:prstGeom prst="rect">
            <a:avLst/>
          </a:prstGeom>
          <a:noFill/>
        </p:spPr>
      </p:pic>
      <p:pic>
        <p:nvPicPr>
          <p:cNvPr id="78" name="Picture 5"/>
          <p:cNvPicPr>
            <a:picLocks noChangeAspect="1" noChangeArrowheads="1"/>
          </p:cNvPicPr>
          <p:nvPr userDrawn="1"/>
        </p:nvPicPr>
        <p:blipFill>
          <a:blip r:embed="rId19" cstate="print">
            <a:extLst>
              <a:ext uri="{28A0092B-C50C-407E-A947-70E740481C1C}">
                <a14:useLocalDpi xmlns:a14="http://schemas.microsoft.com/office/drawing/2010/main" val="0"/>
              </a:ext>
            </a:extLst>
          </a:blip>
          <a:stretch>
            <a:fillRect/>
          </a:stretch>
        </p:blipFill>
        <p:spPr bwMode="auto">
          <a:xfrm>
            <a:off x="2397858" y="5540163"/>
            <a:ext cx="238430" cy="145035"/>
          </a:xfrm>
          <a:prstGeom prst="rect">
            <a:avLst/>
          </a:prstGeom>
          <a:noFill/>
        </p:spPr>
      </p:pic>
      <p:pic>
        <p:nvPicPr>
          <p:cNvPr id="79" name="Picture 5"/>
          <p:cNvPicPr>
            <a:picLocks noChangeAspect="1" noChangeArrowheads="1"/>
          </p:cNvPicPr>
          <p:nvPr userDrawn="1"/>
        </p:nvPicPr>
        <p:blipFill>
          <a:blip r:embed="rId20" cstate="print">
            <a:extLst>
              <a:ext uri="{28A0092B-C50C-407E-A947-70E740481C1C}">
                <a14:useLocalDpi xmlns:a14="http://schemas.microsoft.com/office/drawing/2010/main" val="0"/>
              </a:ext>
            </a:extLst>
          </a:blip>
          <a:stretch>
            <a:fillRect/>
          </a:stretch>
        </p:blipFill>
        <p:spPr bwMode="auto">
          <a:xfrm>
            <a:off x="3516731" y="5508046"/>
            <a:ext cx="197701" cy="197481"/>
          </a:xfrm>
          <a:prstGeom prst="rect">
            <a:avLst/>
          </a:prstGeom>
          <a:noFill/>
        </p:spPr>
      </p:pic>
      <p:pic>
        <p:nvPicPr>
          <p:cNvPr id="80" name="Picture 5"/>
          <p:cNvPicPr>
            <a:picLocks noChangeAspect="1" noChangeArrowheads="1"/>
          </p:cNvPicPr>
          <p:nvPr userDrawn="1"/>
        </p:nvPicPr>
        <p:blipFill>
          <a:blip r:embed="rId21" cstate="print">
            <a:extLst>
              <a:ext uri="{28A0092B-C50C-407E-A947-70E740481C1C}">
                <a14:useLocalDpi xmlns:a14="http://schemas.microsoft.com/office/drawing/2010/main" val="0"/>
              </a:ext>
            </a:extLst>
          </a:blip>
          <a:stretch>
            <a:fillRect/>
          </a:stretch>
        </p:blipFill>
        <p:spPr bwMode="auto">
          <a:xfrm>
            <a:off x="6345761" y="5552725"/>
            <a:ext cx="233986" cy="165847"/>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Only - No Background">
    <p:spTree>
      <p:nvGrpSpPr>
        <p:cNvPr id="1" name=""/>
        <p:cNvGrpSpPr/>
        <p:nvPr/>
      </p:nvGrpSpPr>
      <p:grpSpPr>
        <a:xfrm>
          <a:off x="0" y="0"/>
          <a:ext cx="0" cy="0"/>
          <a:chOff x="0" y="0"/>
          <a:chExt cx="0" cy="0"/>
        </a:xfrm>
      </p:grpSpPr>
      <p:sp>
        <p:nvSpPr>
          <p:cNvPr id="10" name="Footer Placeholder 9"/>
          <p:cNvSpPr>
            <a:spLocks noGrp="1"/>
          </p:cNvSpPr>
          <p:nvPr>
            <p:ph type="ftr" sz="quarter" idx="10"/>
          </p:nvPr>
        </p:nvSpPr>
        <p:spPr>
          <a:xfrm>
            <a:off x="548640" y="6473952"/>
            <a:ext cx="2413343" cy="153888"/>
          </a:xfrm>
        </p:spPr>
        <p:txBody>
          <a:bodyPr/>
          <a:lstStyle>
            <a:lvl1pPr>
              <a:defRPr cap="none">
                <a:latin typeface="+mj-lt"/>
                <a:ea typeface="+mj-ea"/>
              </a:defRPr>
            </a:lvl1pPr>
          </a:lstStyle>
          <a:p>
            <a:r>
              <a:rPr lang="en-US" sz="1000" dirty="0" smtClean="0">
                <a:solidFill>
                  <a:srgbClr val="939598"/>
                </a:solidFill>
                <a:cs typeface="Arial" panose="020B0604020202020204" pitchFamily="34" charset="0"/>
              </a:rPr>
              <a:t>2016 Lenovo Internal. All rights reserved.</a:t>
            </a:r>
            <a:endParaRPr lang="en-US" sz="1000" dirty="0">
              <a:solidFill>
                <a:srgbClr val="939598"/>
              </a:solidFill>
              <a:cs typeface="Arial" panose="020B0604020202020204" pitchFamily="34" charset="0"/>
            </a:endParaRPr>
          </a:p>
        </p:txBody>
      </p:sp>
      <p:sp>
        <p:nvSpPr>
          <p:cNvPr id="21" name="Title 28"/>
          <p:cNvSpPr>
            <a:spLocks noGrp="1"/>
          </p:cNvSpPr>
          <p:nvPr>
            <p:ph type="title" hasCustomPrompt="1"/>
          </p:nvPr>
        </p:nvSpPr>
        <p:spPr bwMode="gray">
          <a:xfrm>
            <a:off x="548640" y="274320"/>
            <a:ext cx="11073384" cy="521208"/>
          </a:xfrm>
          <a:prstGeom prst="rect">
            <a:avLst/>
          </a:prstGeom>
        </p:spPr>
        <p:txBody>
          <a:bodyPr wrap="square" lIns="0" tIns="0" rIns="0" bIns="0" anchor="ctr" anchorCtr="0"/>
          <a:lstStyle>
            <a:lvl1pPr marL="0" algn="l" defTabSz="1218565" rtl="0" eaLnBrk="1" latinLnBrk="0" hangingPunct="1">
              <a:lnSpc>
                <a:spcPct val="100000"/>
              </a:lnSpc>
              <a:spcBef>
                <a:spcPct val="0"/>
              </a:spcBef>
              <a:buNone/>
              <a:tabLst>
                <a:tab pos="1218565" algn="l"/>
              </a:tabLst>
              <a:defRPr lang="en-US" sz="3600" kern="1200" cap="none" spc="0" baseline="0" dirty="0">
                <a:solidFill>
                  <a:schemeClr val="tx1"/>
                </a:solidFill>
                <a:latin typeface="+mj-lt"/>
                <a:ea typeface="+mj-ea"/>
                <a:cs typeface="Arial" panose="020B0604020202020204" pitchFamily="34" charset="0"/>
              </a:defRPr>
            </a:lvl1pPr>
          </a:lstStyle>
          <a:p>
            <a:r>
              <a:rPr lang="en-US" dirty="0" smtClean="0"/>
              <a:t>Click To Edit Master Title</a:t>
            </a:r>
            <a:endParaRPr lang="en-US" dirty="0"/>
          </a:p>
        </p:txBody>
      </p:sp>
      <p:sp>
        <p:nvSpPr>
          <p:cNvPr id="9" name="Freeform 5"/>
          <p:cNvSpPr>
            <a:spLocks noChangeAspect="1" noEditPoints="1"/>
          </p:cNvSpPr>
          <p:nvPr userDrawn="1"/>
        </p:nvSpPr>
        <p:spPr bwMode="black">
          <a:xfrm>
            <a:off x="205358" y="423411"/>
            <a:ext cx="200587"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lstStyle/>
          <a:p>
            <a:endParaRPr lang="en-US" dirty="0">
              <a:latin typeface="+mj-lt"/>
              <a:ea typeface="+mj-ea"/>
            </a:endParaRPr>
          </a:p>
        </p:txBody>
      </p:sp>
      <p:sp>
        <p:nvSpPr>
          <p:cNvPr id="12" name="Rectangle 11"/>
          <p:cNvSpPr/>
          <p:nvPr userDrawn="1"/>
        </p:nvSpPr>
        <p:spPr bwMode="gray">
          <a:xfrm>
            <a:off x="11748699" y="6395722"/>
            <a:ext cx="443301" cy="322249"/>
          </a:xfrm>
          <a:prstGeom prst="rect">
            <a:avLst/>
          </a:prstGeom>
          <a:no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a typeface="+mj-ea"/>
            </a:endParaRPr>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11304986" y="5505445"/>
            <a:ext cx="1330737" cy="443301"/>
          </a:xfrm>
          <a:prstGeom prst="rect">
            <a:avLst/>
          </a:prstGeom>
        </p:spPr>
      </p:pic>
      <p:sp>
        <p:nvSpPr>
          <p:cNvPr id="8" name="TextBox slide number"/>
          <p:cNvSpPr txBox="1"/>
          <p:nvPr userDrawn="1"/>
        </p:nvSpPr>
        <p:spPr bwMode="white">
          <a:xfrm>
            <a:off x="11748700" y="6395213"/>
            <a:ext cx="440124" cy="246221"/>
          </a:xfrm>
          <a:prstGeom prst="rect">
            <a:avLst/>
          </a:prstGeom>
        </p:spPr>
        <p:txBody>
          <a:bodyPr vert="horz" lIns="0" tIns="0" rIns="0" bIns="0" rtlCol="0" anchor="b"/>
          <a:lstStyle>
            <a:defPPr>
              <a:defRPr lang="en-US"/>
            </a:defPPr>
            <a:lvl1pPr algn="ctr">
              <a:defRPr sz="1000">
                <a:solidFill>
                  <a:schemeClr val="bg1"/>
                </a:solidFill>
              </a:defRPr>
            </a:lvl1pPr>
          </a:lstStyle>
          <a:p>
            <a:pPr lvl="0" algn="ctr"/>
            <a:fld id="{6EA5B71A-1B18-4E34-A48F-65DC4937AA99}" type="slidenum">
              <a:rPr lang="en-US" b="0" smtClean="0">
                <a:solidFill>
                  <a:schemeClr val="tx1"/>
                </a:solidFill>
                <a:latin typeface="+mj-lt"/>
                <a:ea typeface="+mj-ea"/>
              </a:rPr>
              <a:t>‹#›</a:t>
            </a:fld>
            <a:endParaRPr lang="en-US" b="0" dirty="0" smtClean="0">
              <a:solidFill>
                <a:schemeClr val="tx1"/>
              </a:solidFill>
              <a:latin typeface="+mj-lt"/>
              <a:ea typeface="+mj-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Blank Slide - No Background">
    <p:spTree>
      <p:nvGrpSpPr>
        <p:cNvPr id="1" name=""/>
        <p:cNvGrpSpPr/>
        <p:nvPr/>
      </p:nvGrpSpPr>
      <p:grpSpPr>
        <a:xfrm>
          <a:off x="0" y="0"/>
          <a:ext cx="0" cy="0"/>
          <a:chOff x="0" y="0"/>
          <a:chExt cx="0" cy="0"/>
        </a:xfrm>
      </p:grpSpPr>
      <p:sp>
        <p:nvSpPr>
          <p:cNvPr id="6" name="Footer Placeholder 5"/>
          <p:cNvSpPr>
            <a:spLocks noGrp="1"/>
          </p:cNvSpPr>
          <p:nvPr>
            <p:ph type="ftr" sz="quarter" idx="10"/>
          </p:nvPr>
        </p:nvSpPr>
        <p:spPr>
          <a:xfrm>
            <a:off x="548640" y="6473952"/>
            <a:ext cx="2413343" cy="153888"/>
          </a:xfrm>
        </p:spPr>
        <p:txBody>
          <a:bodyPr/>
          <a:lstStyle>
            <a:lvl1pPr>
              <a:defRPr>
                <a:latin typeface="+mj-lt"/>
                <a:ea typeface="+mj-ea"/>
              </a:defRPr>
            </a:lvl1pPr>
          </a:lstStyle>
          <a:p>
            <a:r>
              <a:rPr lang="en-US" sz="1000" dirty="0" smtClean="0">
                <a:solidFill>
                  <a:srgbClr val="939598"/>
                </a:solidFill>
                <a:cs typeface="Arial" panose="020B0604020202020204" pitchFamily="34" charset="0"/>
              </a:rPr>
              <a:t>2016 Lenovo Internal. All rights reserved.</a:t>
            </a:r>
            <a:endParaRPr lang="en-US" sz="1000" dirty="0">
              <a:solidFill>
                <a:srgbClr val="939598"/>
              </a:solidFill>
              <a:cs typeface="Arial" panose="020B0604020202020204" pitchFamily="34" charset="0"/>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11304986" y="5505445"/>
            <a:ext cx="1330737" cy="443301"/>
          </a:xfrm>
          <a:prstGeom prst="rect">
            <a:avLst/>
          </a:prstGeom>
        </p:spPr>
      </p:pic>
      <p:sp>
        <p:nvSpPr>
          <p:cNvPr id="8" name="TextBox slide number"/>
          <p:cNvSpPr txBox="1"/>
          <p:nvPr userDrawn="1"/>
        </p:nvSpPr>
        <p:spPr bwMode="white">
          <a:xfrm>
            <a:off x="11748700" y="6395213"/>
            <a:ext cx="440124" cy="246221"/>
          </a:xfrm>
          <a:prstGeom prst="rect">
            <a:avLst/>
          </a:prstGeom>
        </p:spPr>
        <p:txBody>
          <a:bodyPr vert="horz" lIns="0" tIns="0" rIns="0" bIns="0" rtlCol="0" anchor="b"/>
          <a:lstStyle>
            <a:defPPr>
              <a:defRPr lang="en-US"/>
            </a:defPPr>
            <a:lvl1pPr algn="ctr">
              <a:defRPr sz="1000">
                <a:solidFill>
                  <a:schemeClr val="bg1"/>
                </a:solidFill>
              </a:defRPr>
            </a:lvl1pPr>
          </a:lstStyle>
          <a:p>
            <a:pPr lvl="0" algn="ctr"/>
            <a:fld id="{6EA5B71A-1B18-4E34-A48F-65DC4937AA99}" type="slidenum">
              <a:rPr lang="en-US" b="0" smtClean="0">
                <a:solidFill>
                  <a:schemeClr val="tx1"/>
                </a:solidFill>
                <a:latin typeface="+mj-lt"/>
                <a:ea typeface="+mj-ea"/>
              </a:rPr>
              <a:t>‹#›</a:t>
            </a:fld>
            <a:endParaRPr lang="en-US" b="0" dirty="0" smtClean="0">
              <a:solidFill>
                <a:schemeClr val="tx1"/>
              </a:solidFill>
              <a:latin typeface="+mj-lt"/>
              <a:ea typeface="+mj-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pic>
        <p:nvPicPr>
          <p:cNvPr id="49" name="Picture 4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893"/>
            <a:ext cx="12190412" cy="6857107"/>
          </a:xfrm>
          <a:prstGeom prst="rect">
            <a:avLst/>
          </a:prstGeom>
        </p:spPr>
      </p:pic>
      <p:sp>
        <p:nvSpPr>
          <p:cNvPr id="2" name="Rectangle 1"/>
          <p:cNvSpPr/>
          <p:nvPr userDrawn="1"/>
        </p:nvSpPr>
        <p:spPr>
          <a:xfrm>
            <a:off x="4" y="893"/>
            <a:ext cx="12188825" cy="6857107"/>
          </a:xfrm>
          <a:prstGeom prst="rect">
            <a:avLst/>
          </a:prstGeom>
          <a:gradFill flip="none" rotWithShape="1">
            <a:gsLst>
              <a:gs pos="0">
                <a:schemeClr val="tx2">
                  <a:alpha val="25000"/>
                </a:schemeClr>
              </a:gs>
              <a:gs pos="50000">
                <a:schemeClr val="bg1">
                  <a:alpha val="5000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a typeface="+mj-ea"/>
            </a:endParaRPr>
          </a:p>
        </p:txBody>
      </p:sp>
      <p:grpSp>
        <p:nvGrpSpPr>
          <p:cNvPr id="58" name="Group 57"/>
          <p:cNvGrpSpPr/>
          <p:nvPr userDrawn="1"/>
        </p:nvGrpSpPr>
        <p:grpSpPr bwMode="gray">
          <a:xfrm>
            <a:off x="1828174" y="1525134"/>
            <a:ext cx="8535661" cy="4341742"/>
            <a:chOff x="1828170" y="1258957"/>
            <a:chExt cx="8535661" cy="4341742"/>
          </a:xfrm>
          <a:solidFill>
            <a:schemeClr val="tx1">
              <a:lumMod val="85000"/>
              <a:lumOff val="15000"/>
            </a:schemeClr>
          </a:solidFill>
        </p:grpSpPr>
        <p:sp>
          <p:nvSpPr>
            <p:cNvPr id="59" name="Freeform 9"/>
            <p:cNvSpPr/>
            <p:nvPr userDrawn="1"/>
          </p:nvSpPr>
          <p:spPr bwMode="gray">
            <a:xfrm>
              <a:off x="5610226" y="4994274"/>
              <a:ext cx="974725" cy="606425"/>
            </a:xfrm>
            <a:custGeom>
              <a:avLst/>
              <a:gdLst>
                <a:gd name="T0" fmla="*/ 122 w 257"/>
                <a:gd name="T1" fmla="*/ 155 h 159"/>
                <a:gd name="T2" fmla="*/ 4 w 257"/>
                <a:gd name="T3" fmla="*/ 12 h 159"/>
                <a:gd name="T4" fmla="*/ 10 w 257"/>
                <a:gd name="T5" fmla="*/ 0 h 159"/>
                <a:gd name="T6" fmla="*/ 247 w 257"/>
                <a:gd name="T7" fmla="*/ 0 h 159"/>
                <a:gd name="T8" fmla="*/ 253 w 257"/>
                <a:gd name="T9" fmla="*/ 12 h 159"/>
                <a:gd name="T10" fmla="*/ 134 w 257"/>
                <a:gd name="T11" fmla="*/ 155 h 159"/>
                <a:gd name="T12" fmla="*/ 122 w 257"/>
                <a:gd name="T13" fmla="*/ 155 h 159"/>
              </a:gdLst>
              <a:ahLst/>
              <a:cxnLst>
                <a:cxn ang="0">
                  <a:pos x="T0" y="T1"/>
                </a:cxn>
                <a:cxn ang="0">
                  <a:pos x="T2" y="T3"/>
                </a:cxn>
                <a:cxn ang="0">
                  <a:pos x="T4" y="T5"/>
                </a:cxn>
                <a:cxn ang="0">
                  <a:pos x="T6" y="T7"/>
                </a:cxn>
                <a:cxn ang="0">
                  <a:pos x="T8" y="T9"/>
                </a:cxn>
                <a:cxn ang="0">
                  <a:pos x="T10" y="T11"/>
                </a:cxn>
                <a:cxn ang="0">
                  <a:pos x="T12" y="T13"/>
                </a:cxn>
              </a:cxnLst>
              <a:rect l="0" t="0" r="r" b="b"/>
              <a:pathLst>
                <a:path w="257" h="159">
                  <a:moveTo>
                    <a:pt x="122" y="155"/>
                  </a:moveTo>
                  <a:cubicBezTo>
                    <a:pt x="4" y="12"/>
                    <a:pt x="4" y="12"/>
                    <a:pt x="4" y="12"/>
                  </a:cubicBezTo>
                  <a:cubicBezTo>
                    <a:pt x="0" y="7"/>
                    <a:pt x="3" y="0"/>
                    <a:pt x="10" y="0"/>
                  </a:cubicBezTo>
                  <a:cubicBezTo>
                    <a:pt x="247" y="0"/>
                    <a:pt x="247" y="0"/>
                    <a:pt x="247" y="0"/>
                  </a:cubicBezTo>
                  <a:cubicBezTo>
                    <a:pt x="253" y="0"/>
                    <a:pt x="257" y="7"/>
                    <a:pt x="253" y="12"/>
                  </a:cubicBezTo>
                  <a:cubicBezTo>
                    <a:pt x="134" y="155"/>
                    <a:pt x="134" y="155"/>
                    <a:pt x="134" y="155"/>
                  </a:cubicBezTo>
                  <a:cubicBezTo>
                    <a:pt x="131" y="159"/>
                    <a:pt x="125" y="159"/>
                    <a:pt x="122" y="1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mj-lt"/>
                <a:ea typeface="+mj-ea"/>
              </a:endParaRPr>
            </a:p>
          </p:txBody>
        </p:sp>
        <p:sp>
          <p:nvSpPr>
            <p:cNvPr id="60" name="Rounded Rectangle 59"/>
            <p:cNvSpPr/>
            <p:nvPr userDrawn="1"/>
          </p:nvSpPr>
          <p:spPr bwMode="gray">
            <a:xfrm>
              <a:off x="1828170" y="1258957"/>
              <a:ext cx="8535661" cy="3893151"/>
            </a:xfrm>
            <a:prstGeom prst="roundRect">
              <a:avLst>
                <a:gd name="adj" fmla="val 543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latin typeface="+mj-lt"/>
                <a:ea typeface="+mj-ea"/>
              </a:endParaRPr>
            </a:p>
          </p:txBody>
        </p:sp>
      </p:grpSp>
      <p:grpSp>
        <p:nvGrpSpPr>
          <p:cNvPr id="61" name="Group 60"/>
          <p:cNvGrpSpPr/>
          <p:nvPr userDrawn="1"/>
        </p:nvGrpSpPr>
        <p:grpSpPr bwMode="gray">
          <a:xfrm>
            <a:off x="5853433" y="1265716"/>
            <a:ext cx="485134" cy="485134"/>
            <a:chOff x="5853433" y="734066"/>
            <a:chExt cx="485134" cy="485134"/>
          </a:xfrm>
        </p:grpSpPr>
        <p:sp>
          <p:nvSpPr>
            <p:cNvPr id="62" name="Oval 61"/>
            <p:cNvSpPr/>
            <p:nvPr userDrawn="1"/>
          </p:nvSpPr>
          <p:spPr bwMode="gray">
            <a:xfrm>
              <a:off x="5886450" y="767634"/>
              <a:ext cx="419098" cy="41909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dirty="0" smtClean="0">
                <a:latin typeface="+mj-lt"/>
                <a:ea typeface="+mj-ea"/>
              </a:endParaRPr>
            </a:p>
          </p:txBody>
        </p:sp>
        <p:sp>
          <p:nvSpPr>
            <p:cNvPr id="63" name="Freeform 9"/>
            <p:cNvSpPr>
              <a:spLocks noEditPoints="1"/>
            </p:cNvSpPr>
            <p:nvPr userDrawn="1"/>
          </p:nvSpPr>
          <p:spPr bwMode="gray">
            <a:xfrm>
              <a:off x="5853433" y="734066"/>
              <a:ext cx="485134" cy="485134"/>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206 w 412"/>
                <a:gd name="T11" fmla="*/ 376 h 412"/>
                <a:gd name="T12" fmla="*/ 36 w 412"/>
                <a:gd name="T13" fmla="*/ 206 h 412"/>
                <a:gd name="T14" fmla="*/ 206 w 412"/>
                <a:gd name="T15" fmla="*/ 36 h 412"/>
                <a:gd name="T16" fmla="*/ 376 w 412"/>
                <a:gd name="T17" fmla="*/ 206 h 412"/>
                <a:gd name="T18" fmla="*/ 206 w 412"/>
                <a:gd name="T19" fmla="*/ 376 h 412"/>
                <a:gd name="T20" fmla="*/ 189 w 412"/>
                <a:gd name="T21" fmla="*/ 262 h 412"/>
                <a:gd name="T22" fmla="*/ 125 w 412"/>
                <a:gd name="T23" fmla="*/ 262 h 412"/>
                <a:gd name="T24" fmla="*/ 125 w 412"/>
                <a:gd name="T25" fmla="*/ 216 h 412"/>
                <a:gd name="T26" fmla="*/ 130 w 412"/>
                <a:gd name="T27" fmla="*/ 172 h 412"/>
                <a:gd name="T28" fmla="*/ 148 w 412"/>
                <a:gd name="T29" fmla="*/ 143 h 412"/>
                <a:gd name="T30" fmla="*/ 182 w 412"/>
                <a:gd name="T31" fmla="*/ 123 h 412"/>
                <a:gd name="T32" fmla="*/ 194 w 412"/>
                <a:gd name="T33" fmla="*/ 150 h 412"/>
                <a:gd name="T34" fmla="*/ 167 w 412"/>
                <a:gd name="T35" fmla="*/ 167 h 412"/>
                <a:gd name="T36" fmla="*/ 158 w 412"/>
                <a:gd name="T37" fmla="*/ 198 h 412"/>
                <a:gd name="T38" fmla="*/ 189 w 412"/>
                <a:gd name="T39" fmla="*/ 198 h 412"/>
                <a:gd name="T40" fmla="*/ 189 w 412"/>
                <a:gd name="T41" fmla="*/ 262 h 412"/>
                <a:gd name="T42" fmla="*/ 278 w 412"/>
                <a:gd name="T43" fmla="*/ 262 h 412"/>
                <a:gd name="T44" fmla="*/ 214 w 412"/>
                <a:gd name="T45" fmla="*/ 262 h 412"/>
                <a:gd name="T46" fmla="*/ 214 w 412"/>
                <a:gd name="T47" fmla="*/ 216 h 412"/>
                <a:gd name="T48" fmla="*/ 219 w 412"/>
                <a:gd name="T49" fmla="*/ 172 h 412"/>
                <a:gd name="T50" fmla="*/ 237 w 412"/>
                <a:gd name="T51" fmla="*/ 143 h 412"/>
                <a:gd name="T52" fmla="*/ 270 w 412"/>
                <a:gd name="T53" fmla="*/ 123 h 412"/>
                <a:gd name="T54" fmla="*/ 283 w 412"/>
                <a:gd name="T55" fmla="*/ 150 h 412"/>
                <a:gd name="T56" fmla="*/ 255 w 412"/>
                <a:gd name="T57" fmla="*/ 167 h 412"/>
                <a:gd name="T58" fmla="*/ 247 w 412"/>
                <a:gd name="T59" fmla="*/ 198 h 412"/>
                <a:gd name="T60" fmla="*/ 278 w 412"/>
                <a:gd name="T61" fmla="*/ 198 h 412"/>
                <a:gd name="T62" fmla="*/ 278 w 412"/>
                <a:gd name="T63" fmla="*/ 262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12" h="412">
                  <a:moveTo>
                    <a:pt x="206" y="0"/>
                  </a:moveTo>
                  <a:cubicBezTo>
                    <a:pt x="92" y="0"/>
                    <a:pt x="0" y="93"/>
                    <a:pt x="0" y="206"/>
                  </a:cubicBezTo>
                  <a:cubicBezTo>
                    <a:pt x="0" y="320"/>
                    <a:pt x="92" y="412"/>
                    <a:pt x="206" y="412"/>
                  </a:cubicBezTo>
                  <a:cubicBezTo>
                    <a:pt x="320" y="412"/>
                    <a:pt x="412" y="320"/>
                    <a:pt x="412" y="206"/>
                  </a:cubicBezTo>
                  <a:cubicBezTo>
                    <a:pt x="412" y="93"/>
                    <a:pt x="320" y="0"/>
                    <a:pt x="206" y="0"/>
                  </a:cubicBezTo>
                  <a:close/>
                  <a:moveTo>
                    <a:pt x="206" y="376"/>
                  </a:moveTo>
                  <a:cubicBezTo>
                    <a:pt x="112" y="376"/>
                    <a:pt x="36" y="300"/>
                    <a:pt x="36" y="206"/>
                  </a:cubicBezTo>
                  <a:cubicBezTo>
                    <a:pt x="36" y="112"/>
                    <a:pt x="112" y="36"/>
                    <a:pt x="206" y="36"/>
                  </a:cubicBezTo>
                  <a:cubicBezTo>
                    <a:pt x="300" y="36"/>
                    <a:pt x="376" y="112"/>
                    <a:pt x="376" y="206"/>
                  </a:cubicBezTo>
                  <a:cubicBezTo>
                    <a:pt x="376" y="300"/>
                    <a:pt x="300" y="376"/>
                    <a:pt x="206" y="376"/>
                  </a:cubicBezTo>
                  <a:close/>
                  <a:moveTo>
                    <a:pt x="189" y="262"/>
                  </a:moveTo>
                  <a:cubicBezTo>
                    <a:pt x="125" y="262"/>
                    <a:pt x="125" y="262"/>
                    <a:pt x="125" y="262"/>
                  </a:cubicBezTo>
                  <a:cubicBezTo>
                    <a:pt x="125" y="216"/>
                    <a:pt x="125" y="216"/>
                    <a:pt x="125" y="216"/>
                  </a:cubicBezTo>
                  <a:cubicBezTo>
                    <a:pt x="125" y="197"/>
                    <a:pt x="127" y="183"/>
                    <a:pt x="130" y="172"/>
                  </a:cubicBezTo>
                  <a:cubicBezTo>
                    <a:pt x="133" y="161"/>
                    <a:pt x="139" y="152"/>
                    <a:pt x="148" y="143"/>
                  </a:cubicBezTo>
                  <a:cubicBezTo>
                    <a:pt x="157" y="135"/>
                    <a:pt x="168" y="128"/>
                    <a:pt x="182" y="123"/>
                  </a:cubicBezTo>
                  <a:cubicBezTo>
                    <a:pt x="194" y="150"/>
                    <a:pt x="194" y="150"/>
                    <a:pt x="194" y="150"/>
                  </a:cubicBezTo>
                  <a:cubicBezTo>
                    <a:pt x="182" y="154"/>
                    <a:pt x="172" y="160"/>
                    <a:pt x="167" y="167"/>
                  </a:cubicBezTo>
                  <a:cubicBezTo>
                    <a:pt x="161" y="175"/>
                    <a:pt x="158" y="185"/>
                    <a:pt x="158" y="198"/>
                  </a:cubicBezTo>
                  <a:cubicBezTo>
                    <a:pt x="189" y="198"/>
                    <a:pt x="189" y="198"/>
                    <a:pt x="189" y="198"/>
                  </a:cubicBezTo>
                  <a:lnTo>
                    <a:pt x="189" y="262"/>
                  </a:lnTo>
                  <a:close/>
                  <a:moveTo>
                    <a:pt x="278" y="262"/>
                  </a:moveTo>
                  <a:cubicBezTo>
                    <a:pt x="214" y="262"/>
                    <a:pt x="214" y="262"/>
                    <a:pt x="214" y="262"/>
                  </a:cubicBezTo>
                  <a:cubicBezTo>
                    <a:pt x="214" y="216"/>
                    <a:pt x="214" y="216"/>
                    <a:pt x="214" y="216"/>
                  </a:cubicBezTo>
                  <a:cubicBezTo>
                    <a:pt x="214" y="197"/>
                    <a:pt x="215" y="182"/>
                    <a:pt x="219" y="172"/>
                  </a:cubicBezTo>
                  <a:cubicBezTo>
                    <a:pt x="222" y="161"/>
                    <a:pt x="228" y="152"/>
                    <a:pt x="237" y="143"/>
                  </a:cubicBezTo>
                  <a:cubicBezTo>
                    <a:pt x="246" y="135"/>
                    <a:pt x="257" y="128"/>
                    <a:pt x="270" y="123"/>
                  </a:cubicBezTo>
                  <a:cubicBezTo>
                    <a:pt x="283" y="150"/>
                    <a:pt x="283" y="150"/>
                    <a:pt x="283" y="150"/>
                  </a:cubicBezTo>
                  <a:cubicBezTo>
                    <a:pt x="270" y="154"/>
                    <a:pt x="261" y="160"/>
                    <a:pt x="255" y="167"/>
                  </a:cubicBezTo>
                  <a:cubicBezTo>
                    <a:pt x="250" y="175"/>
                    <a:pt x="247" y="185"/>
                    <a:pt x="247" y="198"/>
                  </a:cubicBezTo>
                  <a:cubicBezTo>
                    <a:pt x="278" y="198"/>
                    <a:pt x="278" y="198"/>
                    <a:pt x="278" y="198"/>
                  </a:cubicBezTo>
                  <a:lnTo>
                    <a:pt x="278" y="262"/>
                  </a:lnTo>
                  <a:close/>
                </a:path>
              </a:pathLst>
            </a:custGeom>
            <a:solidFill>
              <a:schemeClr val="bg1"/>
            </a:solidFill>
            <a:ln>
              <a:noFill/>
            </a:ln>
          </p:spPr>
          <p:txBody>
            <a:bodyPr vert="horz" wrap="square" lIns="91440" tIns="45720" rIns="91440" bIns="45720" numCol="1" anchor="t" anchorCtr="0" compatLnSpc="1"/>
            <a:lstStyle/>
            <a:p>
              <a:endParaRPr lang="en-US" dirty="0">
                <a:latin typeface="+mj-lt"/>
                <a:ea typeface="+mj-ea"/>
              </a:endParaRPr>
            </a:p>
          </p:txBody>
        </p:sp>
      </p:grpSp>
      <p:pic>
        <p:nvPicPr>
          <p:cNvPr id="54" name="Picture 5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08694" y="2791839"/>
            <a:ext cx="5374610" cy="1246000"/>
          </a:xfrm>
          <a:prstGeom prst="rect">
            <a:avLst/>
          </a:prstGeom>
        </p:spPr>
      </p:pic>
      <p:pic>
        <p:nvPicPr>
          <p:cNvPr id="51" name="Picture 5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6200000">
            <a:off x="10583673" y="3056115"/>
            <a:ext cx="2412866" cy="80378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828324" y="3886200"/>
            <a:ext cx="8532178"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609441" y="6356351"/>
            <a:ext cx="2844059" cy="365125"/>
          </a:xfrm>
          <a:prstGeom prst="rect">
            <a:avLst/>
          </a:prstGeom>
        </p:spPr>
        <p:txBody>
          <a:bodyPr/>
          <a:lstStyle/>
          <a:p>
            <a:fld id="{1D8BD707-D9CF-40AE-B4C6-C98DA3205C09}" type="datetimeFigureOut">
              <a:rPr lang="en-US" smtClean="0"/>
              <a:t>7/26/2019</a:t>
            </a:fld>
            <a:endParaRPr lang="en-US" dirty="0"/>
          </a:p>
        </p:txBody>
      </p:sp>
      <p:sp>
        <p:nvSpPr>
          <p:cNvPr id="5" name="Footer Placeholder 4"/>
          <p:cNvSpPr>
            <a:spLocks noGrp="1"/>
          </p:cNvSpPr>
          <p:nvPr>
            <p:ph type="ftr" sz="quarter" idx="11"/>
          </p:nvPr>
        </p:nvSpPr>
        <p:spPr>
          <a:xfrm>
            <a:off x="548640" y="6458563"/>
            <a:ext cx="2413343" cy="184666"/>
          </a:xfrm>
        </p:spPr>
        <p:txBody>
          <a:bodyPr/>
          <a:lstStyle/>
          <a:p>
            <a:endParaRPr lang="en-US" dirty="0"/>
          </a:p>
        </p:txBody>
      </p:sp>
      <p:sp>
        <p:nvSpPr>
          <p:cNvPr id="6" name="Slide Number Placeholder 5"/>
          <p:cNvSpPr>
            <a:spLocks noGrp="1"/>
          </p:cNvSpPr>
          <p:nvPr>
            <p:ph type="sldNum" sz="quarter" idx="12"/>
          </p:nvPr>
        </p:nvSpPr>
        <p:spPr>
          <a:xfrm>
            <a:off x="8735325" y="6356351"/>
            <a:ext cx="2844059" cy="365125"/>
          </a:xfrm>
          <a:prstGeom prst="rect">
            <a:avLst/>
          </a:prstGeom>
        </p:spPr>
        <p:txBody>
          <a:bodyPr/>
          <a:lstStyle/>
          <a:p>
            <a:fld id="{B6F15528-21DE-4FAA-801E-634DDDAF4B2B}"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893"/>
            <a:ext cx="12190412" cy="6857107"/>
          </a:xfrm>
          <a:prstGeom prst="rect">
            <a:avLst/>
          </a:prstGeom>
        </p:spPr>
      </p:pic>
      <p:sp>
        <p:nvSpPr>
          <p:cNvPr id="4" name="Footer Placeholder 3"/>
          <p:cNvSpPr>
            <a:spLocks noGrp="1"/>
          </p:cNvSpPr>
          <p:nvPr>
            <p:ph type="ftr" sz="quarter" idx="3"/>
          </p:nvPr>
        </p:nvSpPr>
        <p:spPr>
          <a:xfrm>
            <a:off x="548640" y="6473952"/>
            <a:ext cx="2413343" cy="153888"/>
          </a:xfrm>
          <a:prstGeom prst="rect">
            <a:avLst/>
          </a:prstGeom>
        </p:spPr>
        <p:txBody>
          <a:bodyPr vert="horz" wrap="square" lIns="0" tIns="0" rIns="0" bIns="0" rtlCol="0" anchor="ctr">
            <a:spAutoFit/>
          </a:bodyPr>
          <a:lstStyle>
            <a:lvl1pPr marL="0" marR="0" indent="0" algn="l" defTabSz="1218565" rtl="0" eaLnBrk="1" fontAlgn="auto" latinLnBrk="0" hangingPunct="1">
              <a:lnSpc>
                <a:spcPct val="100000"/>
              </a:lnSpc>
              <a:spcBef>
                <a:spcPts val="0"/>
              </a:spcBef>
              <a:spcAft>
                <a:spcPts val="0"/>
              </a:spcAft>
              <a:buClrTx/>
              <a:buSzTx/>
              <a:buFontTx/>
              <a:buNone/>
              <a:defRPr sz="1200" cap="none">
                <a:solidFill>
                  <a:schemeClr val="tx1">
                    <a:tint val="75000"/>
                  </a:schemeClr>
                </a:solidFill>
              </a:defRPr>
            </a:lvl1pPr>
          </a:lstStyle>
          <a:p>
            <a:r>
              <a:rPr lang="en-US" sz="1000" dirty="0" smtClean="0">
                <a:solidFill>
                  <a:srgbClr val="939598"/>
                </a:solidFill>
                <a:cs typeface="Arial" panose="020B0604020202020204" pitchFamily="34" charset="0"/>
              </a:rPr>
              <a:t>2016 Lenovo Internal. All rights reserved.</a:t>
            </a:r>
            <a:endParaRPr lang="en-US" sz="1000" dirty="0">
              <a:solidFill>
                <a:srgbClr val="939598"/>
              </a:solidFill>
              <a:cs typeface="Arial" panose="020B0604020202020204" pitchFamily="34" charset="0"/>
            </a:endParaRPr>
          </a:p>
        </p:txBody>
      </p:sp>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16200000">
            <a:off x="11304986" y="5505445"/>
            <a:ext cx="1330737" cy="443301"/>
          </a:xfrm>
          <a:prstGeom prst="rect">
            <a:avLst/>
          </a:prstGeom>
        </p:spPr>
      </p:pic>
      <p:sp>
        <p:nvSpPr>
          <p:cNvPr id="9" name="TextBox slide number"/>
          <p:cNvSpPr txBox="1"/>
          <p:nvPr/>
        </p:nvSpPr>
        <p:spPr bwMode="white">
          <a:xfrm>
            <a:off x="11748700" y="6395213"/>
            <a:ext cx="440124" cy="246221"/>
          </a:xfrm>
          <a:prstGeom prst="rect">
            <a:avLst/>
          </a:prstGeom>
        </p:spPr>
        <p:txBody>
          <a:bodyPr vert="horz" lIns="0" tIns="0" rIns="0" bIns="0" rtlCol="0" anchor="b"/>
          <a:lstStyle>
            <a:defPPr>
              <a:defRPr lang="en-US"/>
            </a:defPPr>
            <a:lvl1pPr algn="ctr">
              <a:defRPr sz="1000">
                <a:solidFill>
                  <a:schemeClr val="bg1"/>
                </a:solidFill>
              </a:defRPr>
            </a:lvl1pPr>
          </a:lstStyle>
          <a:p>
            <a:pPr lvl="0" algn="ctr"/>
            <a:fld id="{6EA5B71A-1B18-4E34-A48F-65DC4937AA99}" type="slidenum">
              <a:rPr lang="en-US" b="0" smtClean="0">
                <a:solidFill>
                  <a:schemeClr val="tx1"/>
                </a:solidFill>
              </a:rPr>
              <a:t>‹#›</a:t>
            </a:fld>
            <a:endParaRPr lang="en-US" b="0" dirty="0" smtClean="0">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dt="0"/>
  <p:txStyles>
    <p:titleStyle>
      <a:lvl1pPr algn="ctr" defTabSz="1218565" rtl="0" eaLnBrk="1" latinLnBrk="0" hangingPunct="1">
        <a:spcBef>
          <a:spcPct val="0"/>
        </a:spcBef>
        <a:buNone/>
        <a:defRPr sz="4300" kern="1200" cap="all" baseline="0">
          <a:solidFill>
            <a:schemeClr val="tx1"/>
          </a:solidFill>
          <a:latin typeface="Arial" panose="020B0604020202020204" pitchFamily="34" charset="0"/>
          <a:ea typeface="+mj-ea"/>
          <a:cs typeface="Arial" panose="020B0604020202020204" pitchFamily="34" charset="0"/>
        </a:defRPr>
      </a:lvl1pPr>
    </p:titleStyle>
    <p:bodyStyle>
      <a:lvl1pPr marL="457200" indent="-457200" algn="l" defTabSz="1218565" rtl="0" eaLnBrk="1" latinLnBrk="0" hangingPunct="1">
        <a:spcBef>
          <a:spcPct val="20000"/>
        </a:spcBef>
        <a:buClr>
          <a:schemeClr val="tx2"/>
        </a:buClr>
        <a:buFont typeface="Wingdings" panose="05000000000000000000" pitchFamily="2" charset="2"/>
        <a:buChar char="§"/>
        <a:defRPr sz="4300" kern="1200">
          <a:solidFill>
            <a:schemeClr val="tx1"/>
          </a:solidFill>
          <a:latin typeface="Arial" panose="020B0604020202020204" pitchFamily="34" charset="0"/>
          <a:ea typeface="+mn-ea"/>
          <a:cs typeface="Arial" panose="020B0604020202020204" pitchFamily="34" charset="0"/>
        </a:defRPr>
      </a:lvl1pPr>
      <a:lvl2pPr marL="990600" indent="-381000" algn="l" defTabSz="1218565" rtl="0" eaLnBrk="1" latinLnBrk="0" hangingPunct="1">
        <a:spcBef>
          <a:spcPct val="20000"/>
        </a:spcBef>
        <a:buClr>
          <a:schemeClr val="tx2"/>
        </a:buClr>
        <a:buFont typeface="Wingdings" panose="05000000000000000000" pitchFamily="2" charset="2"/>
        <a:buChar char="§"/>
        <a:defRPr sz="3700" kern="1200">
          <a:solidFill>
            <a:schemeClr val="tx1"/>
          </a:solidFill>
          <a:latin typeface="Arial" panose="020B0604020202020204" pitchFamily="34" charset="0"/>
          <a:ea typeface="+mn-ea"/>
          <a:cs typeface="Arial" panose="020B0604020202020204" pitchFamily="34" charset="0"/>
        </a:defRPr>
      </a:lvl2pPr>
      <a:lvl3pPr marL="1524000" indent="-304800" algn="l" defTabSz="1218565" rtl="0" eaLnBrk="1" latinLnBrk="0" hangingPunct="1">
        <a:spcBef>
          <a:spcPct val="20000"/>
        </a:spcBef>
        <a:buClr>
          <a:schemeClr val="tx2"/>
        </a:buClr>
        <a:buFont typeface="Wingdings" panose="05000000000000000000" pitchFamily="2" charset="2"/>
        <a:buChar char="§"/>
        <a:defRPr sz="3200" kern="1200">
          <a:solidFill>
            <a:schemeClr val="tx1"/>
          </a:solidFill>
          <a:latin typeface="Arial" panose="020B0604020202020204" pitchFamily="34" charset="0"/>
          <a:ea typeface="+mn-ea"/>
          <a:cs typeface="Arial" panose="020B0604020202020204" pitchFamily="34" charset="0"/>
        </a:defRPr>
      </a:lvl3pPr>
      <a:lvl4pPr marL="2132965" indent="-304800" algn="l" defTabSz="1218565" rtl="0" eaLnBrk="1" latinLnBrk="0" hangingPunct="1">
        <a:spcBef>
          <a:spcPct val="20000"/>
        </a:spcBef>
        <a:buClr>
          <a:schemeClr val="tx2"/>
        </a:buClr>
        <a:buFont typeface="Wingdings" panose="05000000000000000000" pitchFamily="2" charset="2"/>
        <a:buChar char="§"/>
        <a:defRPr sz="2700" kern="1200">
          <a:solidFill>
            <a:schemeClr val="tx1"/>
          </a:solidFill>
          <a:latin typeface="Arial" panose="020B0604020202020204" pitchFamily="34" charset="0"/>
          <a:ea typeface="+mn-ea"/>
          <a:cs typeface="Arial" panose="020B0604020202020204" pitchFamily="34" charset="0"/>
        </a:defRPr>
      </a:lvl4pPr>
      <a:lvl5pPr marL="2742565" indent="-304800" algn="l" defTabSz="1218565" rtl="0" eaLnBrk="1" latinLnBrk="0" hangingPunct="1">
        <a:spcBef>
          <a:spcPct val="20000"/>
        </a:spcBef>
        <a:buClr>
          <a:schemeClr val="tx2"/>
        </a:buClr>
        <a:buFont typeface="Wingdings" panose="05000000000000000000" pitchFamily="2" charset="2"/>
        <a:buChar char="§"/>
        <a:defRPr sz="2700" kern="1200">
          <a:solidFill>
            <a:schemeClr val="tx1"/>
          </a:solidFill>
          <a:latin typeface="Arial" panose="020B0604020202020204" pitchFamily="34" charset="0"/>
          <a:ea typeface="+mn-ea"/>
          <a:cs typeface="Arial" panose="020B0604020202020204" pitchFamily="34" charset="0"/>
        </a:defRPr>
      </a:lvl5pPr>
      <a:lvl6pPr marL="3352165"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1765"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1365"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0965"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165" algn="l" defTabSz="1218565" rtl="0" eaLnBrk="1" latinLnBrk="0" hangingPunct="1">
        <a:defRPr sz="2400" kern="1200">
          <a:solidFill>
            <a:schemeClr val="tx1"/>
          </a:solidFill>
          <a:latin typeface="+mn-lt"/>
          <a:ea typeface="+mn-ea"/>
          <a:cs typeface="+mn-cs"/>
        </a:defRPr>
      </a:lvl4pPr>
      <a:lvl5pPr marL="2437765" algn="l" defTabSz="1218565" rtl="0" eaLnBrk="1" latinLnBrk="0" hangingPunct="1">
        <a:defRPr sz="2400" kern="1200">
          <a:solidFill>
            <a:schemeClr val="tx1"/>
          </a:solidFill>
          <a:latin typeface="+mn-lt"/>
          <a:ea typeface="+mn-ea"/>
          <a:cs typeface="+mn-cs"/>
        </a:defRPr>
      </a:lvl5pPr>
      <a:lvl6pPr marL="3047365" algn="l" defTabSz="1218565" rtl="0" eaLnBrk="1" latinLnBrk="0" hangingPunct="1">
        <a:defRPr sz="2400" kern="1200">
          <a:solidFill>
            <a:schemeClr val="tx1"/>
          </a:solidFill>
          <a:latin typeface="+mn-lt"/>
          <a:ea typeface="+mn-ea"/>
          <a:cs typeface="+mn-cs"/>
        </a:defRPr>
      </a:lvl6pPr>
      <a:lvl7pPr marL="3656965" algn="l" defTabSz="1218565" rtl="0" eaLnBrk="1" latinLnBrk="0" hangingPunct="1">
        <a:defRPr sz="2400" kern="1200">
          <a:solidFill>
            <a:schemeClr val="tx1"/>
          </a:solidFill>
          <a:latin typeface="+mn-lt"/>
          <a:ea typeface="+mn-ea"/>
          <a:cs typeface="+mn-cs"/>
        </a:defRPr>
      </a:lvl7pPr>
      <a:lvl8pPr marL="4266565" algn="l" defTabSz="1218565" rtl="0" eaLnBrk="1" latinLnBrk="0" hangingPunct="1">
        <a:defRPr sz="2400" kern="1200">
          <a:solidFill>
            <a:schemeClr val="tx1"/>
          </a:solidFill>
          <a:latin typeface="+mn-lt"/>
          <a:ea typeface="+mn-ea"/>
          <a:cs typeface="+mn-cs"/>
        </a:defRPr>
      </a:lvl8pPr>
      <a:lvl9pPr marL="4876165"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1511238"/>
            <a:ext cx="8723376" cy="1581912"/>
          </a:xfrm>
        </p:spPr>
        <p:txBody>
          <a:bodyPr/>
          <a:lstStyle/>
          <a:p>
            <a:r>
              <a:rPr lang="en-US" altLang="zh-CN" b="1" dirty="0" err="1" smtClean="0"/>
              <a:t>DM</a:t>
            </a:r>
            <a:r>
              <a:rPr lang="zh-CN" altLang="en-US" b="1" dirty="0" smtClean="0"/>
              <a:t>话术后台管理系统</a:t>
            </a:r>
            <a:endParaRPr lang="zh-CN" altLang="en-US" b="1" dirty="0"/>
          </a:p>
        </p:txBody>
      </p:sp>
      <p:sp>
        <p:nvSpPr>
          <p:cNvPr id="3" name="Footer Placeholder 2"/>
          <p:cNvSpPr>
            <a:spLocks noGrp="1"/>
          </p:cNvSpPr>
          <p:nvPr>
            <p:ph type="ftr" sz="quarter" idx="10"/>
          </p:nvPr>
        </p:nvSpPr>
        <p:spPr/>
        <p:txBody>
          <a:bodyPr/>
          <a:lstStyle/>
          <a:p>
            <a:r>
              <a:rPr lang="en-US" sz="1000" dirty="0" smtClean="0">
                <a:solidFill>
                  <a:srgbClr val="939598"/>
                </a:solidFill>
                <a:cs typeface="Arial" panose="020B0604020202020204" pitchFamily="34" charset="0"/>
              </a:rPr>
              <a:t>2019 Lenovo Internal. All rights reserved.</a:t>
            </a:r>
            <a:endParaRPr lang="en-US" sz="1000" dirty="0">
              <a:solidFill>
                <a:srgbClr val="939598"/>
              </a:solidFill>
              <a:cs typeface="Arial" panose="020B0604020202020204" pitchFamily="34" charset="0"/>
            </a:endParaRPr>
          </a:p>
        </p:txBody>
      </p:sp>
      <p:sp>
        <p:nvSpPr>
          <p:cNvPr id="4" name="Subtitle 3"/>
          <p:cNvSpPr>
            <a:spLocks noGrp="1"/>
          </p:cNvSpPr>
          <p:nvPr>
            <p:ph type="subTitle" idx="1"/>
          </p:nvPr>
        </p:nvSpPr>
        <p:spPr/>
        <p:txBody>
          <a:bodyPr/>
          <a:lstStyle/>
          <a:p>
            <a:r>
              <a:rPr lang="en-US" altLang="zh-CN" dirty="0" err="1" smtClean="0"/>
              <a:t>DM</a:t>
            </a:r>
            <a:r>
              <a:rPr lang="en-US" altLang="zh-CN" dirty="0" smtClean="0"/>
              <a:t> Team</a:t>
            </a:r>
            <a:endParaRPr lang="zh-CN" altLang="en-US" dirty="0"/>
          </a:p>
        </p:txBody>
      </p:sp>
      <p:sp>
        <p:nvSpPr>
          <p:cNvPr id="5" name="Text Placeholder 4"/>
          <p:cNvSpPr>
            <a:spLocks noGrp="1"/>
          </p:cNvSpPr>
          <p:nvPr>
            <p:ph type="body" sz="quarter" idx="11"/>
          </p:nvPr>
        </p:nvSpPr>
        <p:spPr/>
        <p:txBody>
          <a:bodyPr/>
          <a:lstStyle/>
          <a:p>
            <a:r>
              <a:rPr lang="en-US" altLang="zh-CN" dirty="0"/>
              <a:t>July</a:t>
            </a:r>
            <a:r>
              <a:rPr lang="en-US" altLang="zh-CN" dirty="0" smtClean="0"/>
              <a:t>,2019</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281479" y="180157"/>
            <a:ext cx="4793441" cy="612995"/>
          </a:xfrm>
          <a:prstGeom prst="rect">
            <a:avLst/>
          </a:prstGeom>
        </p:spPr>
        <p:txBody>
          <a:bodyPr>
            <a:normAutofit/>
          </a:bodyPr>
          <a:lstStyle/>
          <a:p>
            <a:pPr marL="0" marR="0" lvl="0" indent="0" algn="l" defTabSz="1218565" rtl="0" eaLnBrk="1" fontAlgn="auto" latinLnBrk="0" hangingPunct="1">
              <a:lnSpc>
                <a:spcPct val="100000"/>
              </a:lnSpc>
              <a:spcBef>
                <a:spcPct val="0"/>
              </a:spcBef>
              <a:spcAft>
                <a:spcPts val="0"/>
              </a:spcAft>
              <a:buClrTx/>
              <a:buSzTx/>
              <a:buFontTx/>
              <a:buNone/>
              <a:defRPr/>
            </a:pPr>
            <a:r>
              <a:rPr kumimoji="0" lang="en-US" altLang="zh-CN" sz="2800" b="1" i="0" u="none" strike="noStrike" kern="1200" cap="all" spc="0" normalizeH="0" baseline="0" noProof="0" dirty="0" smtClean="0">
                <a:ln>
                  <a:noFill/>
                </a:ln>
                <a:solidFill>
                  <a:schemeClr val="tx1"/>
                </a:solidFill>
                <a:effectLst/>
                <a:uLnTx/>
                <a:uFillTx/>
                <a:latin typeface="Arial" panose="020B0604020202020204" pitchFamily="34" charset="0"/>
                <a:ea typeface="+mj-ea"/>
                <a:cs typeface="Arial" panose="020B0604020202020204" pitchFamily="34" charset="0"/>
              </a:rPr>
              <a:t>4</a:t>
            </a:r>
            <a:r>
              <a:rPr lang="en-US" altLang="zh-CN" sz="2800" b="1" cap="all" noProof="0" dirty="0" smtClean="0">
                <a:latin typeface="Arial" panose="020B0604020202020204" pitchFamily="34" charset="0"/>
                <a:ea typeface="+mj-ea"/>
                <a:cs typeface="Arial" panose="020B0604020202020204" pitchFamily="34" charset="0"/>
              </a:rPr>
              <a:t>.5 </a:t>
            </a:r>
            <a:r>
              <a:rPr kumimoji="0" lang="zh-CN" altLang="en-US" sz="2800" b="1" i="0" u="none" strike="noStrike" kern="1200" cap="all" spc="0" normalizeH="0" baseline="0" noProof="0" dirty="0" smtClean="0">
                <a:ln>
                  <a:noFill/>
                </a:ln>
                <a:solidFill>
                  <a:schemeClr val="tx1"/>
                </a:solidFill>
                <a:effectLst/>
                <a:uLnTx/>
                <a:uFillTx/>
                <a:latin typeface="Arial" panose="020B0604020202020204" pitchFamily="34" charset="0"/>
                <a:ea typeface="+mj-ea"/>
                <a:cs typeface="Arial" panose="020B0604020202020204" pitchFamily="34" charset="0"/>
              </a:rPr>
              <a:t>页面原型</a:t>
            </a:r>
            <a:r>
              <a:rPr lang="en-US" altLang="zh-CN" sz="2800" b="1" cap="all" dirty="0" smtClean="0">
                <a:latin typeface="Arial" panose="020B0604020202020204" pitchFamily="34" charset="0"/>
                <a:ea typeface="+mj-ea"/>
                <a:cs typeface="Arial" panose="020B0604020202020204" pitchFamily="34" charset="0"/>
              </a:rPr>
              <a:t>-</a:t>
            </a:r>
            <a:r>
              <a:rPr lang="zh-CN" altLang="en-US" sz="2800" b="1" cap="all" dirty="0">
                <a:latin typeface="Arial" panose="020B0604020202020204" pitchFamily="34" charset="0"/>
                <a:ea typeface="+mj-ea"/>
                <a:cs typeface="Arial" panose="020B0604020202020204" pitchFamily="34" charset="0"/>
              </a:rPr>
              <a:t>角色</a:t>
            </a:r>
            <a:r>
              <a:rPr lang="zh-CN" altLang="en-US" sz="2800" b="1" cap="all" dirty="0" smtClean="0">
                <a:latin typeface="Arial" panose="020B0604020202020204" pitchFamily="34" charset="0"/>
                <a:ea typeface="+mj-ea"/>
                <a:cs typeface="Arial" panose="020B0604020202020204" pitchFamily="34" charset="0"/>
              </a:rPr>
              <a:t>管理</a:t>
            </a:r>
            <a:r>
              <a:rPr kumimoji="0" lang="zh-CN" altLang="en-US" sz="2800" b="1" i="0" u="none" strike="noStrike" kern="1200" cap="all" spc="0" normalizeH="0" baseline="0" noProof="0" dirty="0" smtClean="0">
                <a:ln>
                  <a:noFill/>
                </a:ln>
                <a:solidFill>
                  <a:schemeClr val="tx1"/>
                </a:solidFill>
                <a:effectLst/>
                <a:uLnTx/>
                <a:uFillTx/>
                <a:latin typeface="Arial" panose="020B0604020202020204" pitchFamily="34" charset="0"/>
                <a:ea typeface="+mj-ea"/>
                <a:cs typeface="Arial" panose="020B0604020202020204" pitchFamily="34" charset="0"/>
              </a:rPr>
              <a:t>页面</a:t>
            </a:r>
            <a:endParaRPr kumimoji="0" lang="zh-CN" altLang="en-US" sz="2800" b="0" i="0" u="none" strike="noStrike" kern="1200" cap="all"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029" y="822705"/>
            <a:ext cx="10440000" cy="4817346"/>
          </a:xfrm>
          <a:prstGeom prst="rect">
            <a:avLst/>
          </a:prstGeom>
        </p:spPr>
      </p:pic>
      <p:sp>
        <p:nvSpPr>
          <p:cNvPr id="6" name="文本框 5"/>
          <p:cNvSpPr txBox="1"/>
          <p:nvPr/>
        </p:nvSpPr>
        <p:spPr>
          <a:xfrm>
            <a:off x="765029" y="5858926"/>
            <a:ext cx="10440000" cy="338554"/>
          </a:xfrm>
          <a:prstGeom prst="rect">
            <a:avLst/>
          </a:prstGeom>
          <a:noFill/>
        </p:spPr>
        <p:txBody>
          <a:bodyPr wrap="square" rtlCol="0">
            <a:spAutoFit/>
          </a:bodyPr>
          <a:lstStyle/>
          <a:p>
            <a:r>
              <a:rPr lang="zh-CN" altLang="en-US" sz="1600" dirty="0">
                <a:latin typeface="宋体" panose="02010600030101010101" pitchFamily="2" charset="-122"/>
                <a:ea typeface="宋体" panose="02010600030101010101" pitchFamily="2" charset="-122"/>
              </a:rPr>
              <a:t>说明：项目权限分配</a:t>
            </a:r>
            <a:endParaRPr lang="zh-CN" altLang="zh-CN" sz="16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469460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281479" y="180157"/>
            <a:ext cx="4793441" cy="612995"/>
          </a:xfrm>
          <a:prstGeom prst="rect">
            <a:avLst/>
          </a:prstGeom>
        </p:spPr>
        <p:txBody>
          <a:bodyPr>
            <a:normAutofit/>
          </a:bodyPr>
          <a:lstStyle/>
          <a:p>
            <a:pPr marL="0" marR="0" lvl="0" indent="0" algn="l" defTabSz="1218565" rtl="0" eaLnBrk="1" fontAlgn="auto" latinLnBrk="0" hangingPunct="1">
              <a:lnSpc>
                <a:spcPct val="100000"/>
              </a:lnSpc>
              <a:spcBef>
                <a:spcPct val="0"/>
              </a:spcBef>
              <a:spcAft>
                <a:spcPts val="0"/>
              </a:spcAft>
              <a:buClrTx/>
              <a:buSzTx/>
              <a:buFontTx/>
              <a:buNone/>
              <a:defRPr/>
            </a:pPr>
            <a:r>
              <a:rPr kumimoji="0" lang="en-US" altLang="zh-CN" sz="2800" b="1" i="0" u="none" strike="noStrike" kern="1200" cap="all" spc="0" normalizeH="0" baseline="0" noProof="0" dirty="0" smtClean="0">
                <a:ln>
                  <a:noFill/>
                </a:ln>
                <a:solidFill>
                  <a:schemeClr val="tx1"/>
                </a:solidFill>
                <a:effectLst/>
                <a:uLnTx/>
                <a:uFillTx/>
                <a:latin typeface="Arial" panose="020B0604020202020204" pitchFamily="34" charset="0"/>
                <a:ea typeface="+mj-ea"/>
                <a:cs typeface="Arial" panose="020B0604020202020204" pitchFamily="34" charset="0"/>
              </a:rPr>
              <a:t>4</a:t>
            </a:r>
            <a:r>
              <a:rPr lang="en-US" altLang="zh-CN" sz="2800" b="1" cap="all" noProof="0" dirty="0" smtClean="0">
                <a:latin typeface="Arial" panose="020B0604020202020204" pitchFamily="34" charset="0"/>
                <a:ea typeface="+mj-ea"/>
                <a:cs typeface="Arial" panose="020B0604020202020204" pitchFamily="34" charset="0"/>
              </a:rPr>
              <a:t>.6 </a:t>
            </a:r>
            <a:r>
              <a:rPr kumimoji="0" lang="zh-CN" altLang="en-US" sz="2800" b="1" i="0" u="none" strike="noStrike" kern="1200" cap="all" spc="0" normalizeH="0" baseline="0" noProof="0" dirty="0" smtClean="0">
                <a:ln>
                  <a:noFill/>
                </a:ln>
                <a:solidFill>
                  <a:schemeClr val="tx1"/>
                </a:solidFill>
                <a:effectLst/>
                <a:uLnTx/>
                <a:uFillTx/>
                <a:latin typeface="Arial" panose="020B0604020202020204" pitchFamily="34" charset="0"/>
                <a:ea typeface="+mj-ea"/>
                <a:cs typeface="Arial" panose="020B0604020202020204" pitchFamily="34" charset="0"/>
              </a:rPr>
              <a:t>页面原型</a:t>
            </a:r>
            <a:r>
              <a:rPr lang="en-US" altLang="zh-CN" sz="2800" b="1" cap="all" dirty="0" smtClean="0">
                <a:latin typeface="Arial" panose="020B0604020202020204" pitchFamily="34" charset="0"/>
                <a:ea typeface="+mj-ea"/>
                <a:cs typeface="Arial" panose="020B0604020202020204" pitchFamily="34" charset="0"/>
              </a:rPr>
              <a:t>-</a:t>
            </a:r>
            <a:r>
              <a:rPr lang="zh-CN" altLang="en-US" sz="2800" b="1" cap="all" dirty="0">
                <a:latin typeface="Arial" panose="020B0604020202020204" pitchFamily="34" charset="0"/>
                <a:ea typeface="+mj-ea"/>
                <a:cs typeface="Arial" panose="020B0604020202020204" pitchFamily="34" charset="0"/>
              </a:rPr>
              <a:t>用户</a:t>
            </a:r>
            <a:r>
              <a:rPr lang="zh-CN" altLang="en-US" sz="2800" b="1" cap="all" dirty="0" smtClean="0">
                <a:latin typeface="Arial" panose="020B0604020202020204" pitchFamily="34" charset="0"/>
                <a:ea typeface="+mj-ea"/>
                <a:cs typeface="Arial" panose="020B0604020202020204" pitchFamily="34" charset="0"/>
              </a:rPr>
              <a:t>管理</a:t>
            </a:r>
            <a:r>
              <a:rPr kumimoji="0" lang="zh-CN" altLang="en-US" sz="2800" b="1" i="0" u="none" strike="noStrike" kern="1200" cap="all" spc="0" normalizeH="0" baseline="0" noProof="0" dirty="0" smtClean="0">
                <a:ln>
                  <a:noFill/>
                </a:ln>
                <a:solidFill>
                  <a:schemeClr val="tx1"/>
                </a:solidFill>
                <a:effectLst/>
                <a:uLnTx/>
                <a:uFillTx/>
                <a:latin typeface="Arial" panose="020B0604020202020204" pitchFamily="34" charset="0"/>
                <a:ea typeface="+mj-ea"/>
                <a:cs typeface="Arial" panose="020B0604020202020204" pitchFamily="34" charset="0"/>
              </a:rPr>
              <a:t>页面</a:t>
            </a:r>
            <a:endParaRPr kumimoji="0" lang="zh-CN" altLang="en-US" sz="2800" b="0" i="0" u="none" strike="noStrike" kern="1200" cap="all"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p:txBody>
      </p:sp>
      <p:sp>
        <p:nvSpPr>
          <p:cNvPr id="7" name="文本框 6"/>
          <p:cNvSpPr txBox="1"/>
          <p:nvPr/>
        </p:nvSpPr>
        <p:spPr>
          <a:xfrm>
            <a:off x="765029" y="5858926"/>
            <a:ext cx="10440000" cy="338554"/>
          </a:xfrm>
          <a:prstGeom prst="rect">
            <a:avLst/>
          </a:prstGeom>
          <a:noFill/>
        </p:spPr>
        <p:txBody>
          <a:bodyPr wrap="square" rtlCol="0">
            <a:spAutoFit/>
          </a:bodyPr>
          <a:lstStyle/>
          <a:p>
            <a:r>
              <a:rPr lang="zh-CN" altLang="en-US" sz="1600" dirty="0">
                <a:latin typeface="宋体" panose="02010600030101010101" pitchFamily="2" charset="-122"/>
                <a:ea typeface="宋体" panose="02010600030101010101" pitchFamily="2" charset="-122"/>
              </a:rPr>
              <a:t>说明：系统权限分配</a:t>
            </a:r>
            <a:endParaRPr lang="zh-CN" altLang="zh-CN" sz="1600" dirty="0">
              <a:latin typeface="宋体" panose="02010600030101010101" pitchFamily="2" charset="-122"/>
              <a:ea typeface="宋体" panose="02010600030101010101" pitchFamily="2"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029" y="833965"/>
            <a:ext cx="10440000" cy="4828500"/>
          </a:xfrm>
          <a:prstGeom prst="rect">
            <a:avLst/>
          </a:prstGeom>
        </p:spPr>
      </p:pic>
    </p:spTree>
    <p:extLst>
      <p:ext uri="{BB962C8B-B14F-4D97-AF65-F5344CB8AC3E}">
        <p14:creationId xmlns:p14="http://schemas.microsoft.com/office/powerpoint/2010/main" val="1666599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281479" y="180157"/>
            <a:ext cx="4793441" cy="612995"/>
          </a:xfrm>
          <a:prstGeom prst="rect">
            <a:avLst/>
          </a:prstGeom>
        </p:spPr>
        <p:txBody>
          <a:bodyPr>
            <a:normAutofit/>
          </a:bodyPr>
          <a:lstStyle/>
          <a:p>
            <a:pPr marL="0" marR="0" lvl="0" indent="0" algn="l" defTabSz="1218565" rtl="0" eaLnBrk="1" fontAlgn="auto" latinLnBrk="0" hangingPunct="1">
              <a:lnSpc>
                <a:spcPct val="100000"/>
              </a:lnSpc>
              <a:spcBef>
                <a:spcPct val="0"/>
              </a:spcBef>
              <a:spcAft>
                <a:spcPts val="0"/>
              </a:spcAft>
              <a:buClrTx/>
              <a:buSzTx/>
              <a:buFontTx/>
              <a:buNone/>
              <a:defRPr/>
            </a:pPr>
            <a:r>
              <a:rPr kumimoji="0" lang="en-US" altLang="zh-CN" sz="2800" b="1" i="0" u="none" strike="noStrike" kern="1200" cap="all" spc="0" normalizeH="0" baseline="0" noProof="0" dirty="0" smtClean="0">
                <a:ln>
                  <a:noFill/>
                </a:ln>
                <a:solidFill>
                  <a:schemeClr val="tx1"/>
                </a:solidFill>
                <a:effectLst/>
                <a:uLnTx/>
                <a:uFillTx/>
                <a:latin typeface="Arial" panose="020B0604020202020204" pitchFamily="34" charset="0"/>
                <a:ea typeface="+mj-ea"/>
                <a:cs typeface="Arial" panose="020B0604020202020204" pitchFamily="34" charset="0"/>
              </a:rPr>
              <a:t>4</a:t>
            </a:r>
            <a:r>
              <a:rPr lang="en-US" altLang="zh-CN" sz="2800" b="1" cap="all" noProof="0" dirty="0" smtClean="0">
                <a:latin typeface="Arial" panose="020B0604020202020204" pitchFamily="34" charset="0"/>
                <a:ea typeface="+mj-ea"/>
                <a:cs typeface="Arial" panose="020B0604020202020204" pitchFamily="34" charset="0"/>
              </a:rPr>
              <a:t>.7 </a:t>
            </a:r>
            <a:r>
              <a:rPr kumimoji="0" lang="zh-CN" altLang="en-US" sz="2800" b="1" i="0" u="none" strike="noStrike" kern="1200" cap="all" spc="0" normalizeH="0" baseline="0" noProof="0" dirty="0" smtClean="0">
                <a:ln>
                  <a:noFill/>
                </a:ln>
                <a:solidFill>
                  <a:schemeClr val="tx1"/>
                </a:solidFill>
                <a:effectLst/>
                <a:uLnTx/>
                <a:uFillTx/>
                <a:latin typeface="Arial" panose="020B0604020202020204" pitchFamily="34" charset="0"/>
                <a:ea typeface="+mj-ea"/>
                <a:cs typeface="Arial" panose="020B0604020202020204" pitchFamily="34" charset="0"/>
              </a:rPr>
              <a:t>页面原型</a:t>
            </a:r>
            <a:r>
              <a:rPr lang="en-US" altLang="zh-CN" sz="2800" b="1" cap="all" dirty="0" smtClean="0">
                <a:latin typeface="Arial" panose="020B0604020202020204" pitchFamily="34" charset="0"/>
                <a:ea typeface="+mj-ea"/>
                <a:cs typeface="Arial" panose="020B0604020202020204" pitchFamily="34" charset="0"/>
              </a:rPr>
              <a:t>-</a:t>
            </a:r>
            <a:r>
              <a:rPr lang="zh-CN" altLang="en-US" sz="2800" b="1" cap="all" dirty="0">
                <a:latin typeface="Arial" panose="020B0604020202020204" pitchFamily="34" charset="0"/>
                <a:ea typeface="+mj-ea"/>
                <a:cs typeface="Arial" panose="020B0604020202020204" pitchFamily="34" charset="0"/>
              </a:rPr>
              <a:t>权限</a:t>
            </a:r>
            <a:r>
              <a:rPr lang="zh-CN" altLang="en-US" sz="2800" b="1" cap="all" dirty="0" smtClean="0">
                <a:latin typeface="Arial" panose="020B0604020202020204" pitchFamily="34" charset="0"/>
                <a:ea typeface="+mj-ea"/>
                <a:cs typeface="Arial" panose="020B0604020202020204" pitchFamily="34" charset="0"/>
              </a:rPr>
              <a:t>管理</a:t>
            </a:r>
            <a:r>
              <a:rPr kumimoji="0" lang="zh-CN" altLang="en-US" sz="2800" b="1" i="0" u="none" strike="noStrike" kern="1200" cap="all" spc="0" normalizeH="0" baseline="0" noProof="0" dirty="0" smtClean="0">
                <a:ln>
                  <a:noFill/>
                </a:ln>
                <a:solidFill>
                  <a:schemeClr val="tx1"/>
                </a:solidFill>
                <a:effectLst/>
                <a:uLnTx/>
                <a:uFillTx/>
                <a:latin typeface="Arial" panose="020B0604020202020204" pitchFamily="34" charset="0"/>
                <a:ea typeface="+mj-ea"/>
                <a:cs typeface="Arial" panose="020B0604020202020204" pitchFamily="34" charset="0"/>
              </a:rPr>
              <a:t>页面</a:t>
            </a:r>
            <a:endParaRPr kumimoji="0" lang="zh-CN" altLang="en-US" sz="2800" b="0" i="0" u="none" strike="noStrike" kern="1200" cap="all"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p:txBody>
      </p:sp>
      <p:sp>
        <p:nvSpPr>
          <p:cNvPr id="7" name="文本框 6"/>
          <p:cNvSpPr txBox="1"/>
          <p:nvPr/>
        </p:nvSpPr>
        <p:spPr>
          <a:xfrm>
            <a:off x="765029" y="5858926"/>
            <a:ext cx="10440000" cy="338554"/>
          </a:xfrm>
          <a:prstGeom prst="rect">
            <a:avLst/>
          </a:prstGeom>
          <a:noFill/>
        </p:spPr>
        <p:txBody>
          <a:bodyPr wrap="square" rtlCol="0">
            <a:spAutoFit/>
          </a:bodyPr>
          <a:lstStyle/>
          <a:p>
            <a:r>
              <a:rPr lang="zh-CN" altLang="en-US" sz="1600" dirty="0">
                <a:latin typeface="宋体" panose="02010600030101010101" pitchFamily="2" charset="-122"/>
                <a:ea typeface="宋体" panose="02010600030101010101" pitchFamily="2" charset="-122"/>
              </a:rPr>
              <a:t>说明：系统设置两种权限</a:t>
            </a:r>
            <a:endParaRPr lang="zh-CN" altLang="zh-CN" sz="1600" dirty="0">
              <a:latin typeface="宋体" panose="02010600030101010101" pitchFamily="2" charset="-122"/>
              <a:ea typeface="宋体" panose="02010600030101010101" pitchFamily="2"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029" y="838270"/>
            <a:ext cx="10440000" cy="4825149"/>
          </a:xfrm>
          <a:prstGeom prst="rect">
            <a:avLst/>
          </a:prstGeom>
        </p:spPr>
      </p:pic>
    </p:spTree>
    <p:extLst>
      <p:ext uri="{BB962C8B-B14F-4D97-AF65-F5344CB8AC3E}">
        <p14:creationId xmlns:p14="http://schemas.microsoft.com/office/powerpoint/2010/main" val="1182617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281479" y="306619"/>
            <a:ext cx="3719021" cy="688975"/>
          </a:xfrm>
          <a:prstGeom prst="rect">
            <a:avLst/>
          </a:prstGeom>
        </p:spPr>
        <p:txBody>
          <a:bodyPr>
            <a:normAutofit/>
          </a:bodyPr>
          <a:lstStyle/>
          <a:p>
            <a:pPr marL="0" marR="0" lvl="0" indent="0" algn="l" defTabSz="1218565" rtl="0" eaLnBrk="1" fontAlgn="auto" latinLnBrk="0" hangingPunct="1">
              <a:lnSpc>
                <a:spcPct val="100000"/>
              </a:lnSpc>
              <a:spcBef>
                <a:spcPct val="0"/>
              </a:spcBef>
              <a:spcAft>
                <a:spcPts val="0"/>
              </a:spcAft>
              <a:buClrTx/>
              <a:buSzTx/>
              <a:buFontTx/>
              <a:buNone/>
              <a:defRPr/>
            </a:pPr>
            <a:r>
              <a:rPr lang="zh-CN" altLang="en-US" sz="2800" b="1" cap="all" dirty="0" smtClean="0">
                <a:latin typeface="Arial" panose="020B0604020202020204" pitchFamily="34" charset="0"/>
                <a:ea typeface="+mj-ea"/>
                <a:cs typeface="Arial" panose="020B0604020202020204" pitchFamily="34" charset="0"/>
              </a:rPr>
              <a:t>两种权限说明</a:t>
            </a:r>
            <a:endParaRPr kumimoji="0" lang="zh-CN" altLang="en-US" sz="2800" b="0" i="0" u="none" strike="noStrike" kern="1200" cap="all"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p:txBody>
      </p:sp>
      <p:sp>
        <p:nvSpPr>
          <p:cNvPr id="6" name="TextBox 5"/>
          <p:cNvSpPr txBox="1"/>
          <p:nvPr/>
        </p:nvSpPr>
        <p:spPr>
          <a:xfrm>
            <a:off x="1126838" y="2200079"/>
            <a:ext cx="9281758" cy="4247317"/>
          </a:xfrm>
          <a:prstGeom prst="rect">
            <a:avLst/>
          </a:prstGeom>
          <a:noFill/>
        </p:spPr>
        <p:txBody>
          <a:bodyPr wrap="square" rtlCol="0">
            <a:spAutoFit/>
          </a:bodyPr>
          <a:lstStyle/>
          <a:p>
            <a:r>
              <a:rPr lang="zh-CN" altLang="zh-CN" sz="1800" b="1" dirty="0" smtClean="0">
                <a:latin typeface="宋体" panose="02010600030101010101" pitchFamily="2" charset="-122"/>
                <a:ea typeface="宋体" panose="02010600030101010101" pitchFamily="2" charset="-122"/>
              </a:rPr>
              <a:t>话</a:t>
            </a:r>
            <a:r>
              <a:rPr lang="zh-CN" altLang="zh-CN" sz="1800" b="1" dirty="0">
                <a:latin typeface="宋体" panose="02010600030101010101" pitchFamily="2" charset="-122"/>
                <a:ea typeface="宋体" panose="02010600030101010101" pitchFamily="2" charset="-122"/>
              </a:rPr>
              <a:t>术权限：</a:t>
            </a:r>
            <a:r>
              <a:rPr lang="zh-CN" altLang="zh-CN" sz="1800" dirty="0">
                <a:latin typeface="宋体" panose="02010600030101010101" pitchFamily="2" charset="-122"/>
                <a:ea typeface="宋体" panose="02010600030101010101" pitchFamily="2" charset="-122"/>
              </a:rPr>
              <a:t>新建用户后由管理员进行分配。</a:t>
            </a:r>
          </a:p>
          <a:p>
            <a:r>
              <a:rPr lang="zh-CN" altLang="zh-CN" sz="1800" b="1" dirty="0" smtClean="0">
                <a:latin typeface="宋体" panose="02010600030101010101" pitchFamily="2" charset="-122"/>
                <a:ea typeface="宋体" panose="02010600030101010101" pitchFamily="2" charset="-122"/>
              </a:rPr>
              <a:t>菜单权限：</a:t>
            </a:r>
            <a:r>
              <a:rPr lang="zh-CN" altLang="zh-CN" sz="1800" dirty="0" smtClean="0">
                <a:latin typeface="宋体" panose="02010600030101010101" pitchFamily="2" charset="-122"/>
                <a:ea typeface="宋体" panose="02010600030101010101" pitchFamily="2" charset="-122"/>
              </a:rPr>
              <a:t>每个角色有不同的权限，管理员分配用户不同的角色。</a:t>
            </a:r>
          </a:p>
          <a:p>
            <a:r>
              <a:rPr lang="en-US" altLang="zh-CN" sz="1800" dirty="0">
                <a:latin typeface="宋体" panose="02010600030101010101" pitchFamily="2" charset="-122"/>
                <a:ea typeface="宋体" panose="02010600030101010101" pitchFamily="2" charset="-122"/>
              </a:rPr>
              <a:t> </a:t>
            </a:r>
            <a:endParaRPr lang="zh-CN" altLang="zh-CN" sz="1800" dirty="0">
              <a:latin typeface="宋体" panose="02010600030101010101" pitchFamily="2" charset="-122"/>
              <a:ea typeface="宋体" panose="02010600030101010101" pitchFamily="2" charset="-122"/>
            </a:endParaRPr>
          </a:p>
          <a:p>
            <a:r>
              <a:rPr lang="zh-CN" altLang="zh-CN" sz="1800" dirty="0">
                <a:latin typeface="宋体" panose="02010600030101010101" pitchFamily="2" charset="-122"/>
                <a:ea typeface="宋体" panose="02010600030101010101" pitchFamily="2" charset="-122"/>
              </a:rPr>
              <a:t>角色暂时分为三种</a:t>
            </a:r>
            <a:r>
              <a:rPr lang="zh-CN" altLang="zh-CN" sz="1800" dirty="0" smtClean="0">
                <a:latin typeface="宋体" panose="02010600030101010101" pitchFamily="2" charset="-122"/>
                <a:ea typeface="宋体" panose="02010600030101010101" pitchFamily="2" charset="-122"/>
              </a:rPr>
              <a:t>：</a:t>
            </a:r>
            <a:endParaRPr lang="en-US" altLang="zh-CN" sz="1800" dirty="0" smtClean="0">
              <a:latin typeface="宋体" panose="02010600030101010101" pitchFamily="2" charset="-122"/>
              <a:ea typeface="宋体" panose="02010600030101010101" pitchFamily="2" charset="-122"/>
            </a:endParaRPr>
          </a:p>
          <a:p>
            <a:endParaRPr lang="zh-CN" altLang="zh-CN" sz="1800" dirty="0">
              <a:latin typeface="宋体" panose="02010600030101010101" pitchFamily="2" charset="-122"/>
              <a:ea typeface="宋体" panose="02010600030101010101" pitchFamily="2" charset="-122"/>
            </a:endParaRPr>
          </a:p>
          <a:p>
            <a:r>
              <a:rPr lang="zh-CN" altLang="zh-CN" sz="1800" dirty="0">
                <a:latin typeface="宋体" panose="02010600030101010101" pitchFamily="2" charset="-122"/>
                <a:ea typeface="宋体" panose="02010600030101010101" pitchFamily="2" charset="-122"/>
              </a:rPr>
              <a:t>①超级管理员（所有权限</a:t>
            </a:r>
            <a:r>
              <a:rPr lang="zh-CN" altLang="zh-CN" sz="1800" dirty="0" smtClean="0">
                <a:latin typeface="宋体" panose="02010600030101010101" pitchFamily="2" charset="-122"/>
                <a:ea typeface="宋体" panose="02010600030101010101" pitchFamily="2" charset="-122"/>
              </a:rPr>
              <a:t>）</a:t>
            </a:r>
            <a:endParaRPr lang="zh-CN" altLang="zh-CN" sz="1800" dirty="0">
              <a:latin typeface="宋体" panose="02010600030101010101" pitchFamily="2" charset="-122"/>
              <a:ea typeface="宋体" panose="02010600030101010101" pitchFamily="2" charset="-122"/>
            </a:endParaRPr>
          </a:p>
          <a:p>
            <a:r>
              <a:rPr lang="zh-CN" altLang="zh-CN" sz="1800" dirty="0">
                <a:latin typeface="宋体" panose="02010600030101010101" pitchFamily="2" charset="-122"/>
                <a:ea typeface="宋体" panose="02010600030101010101" pitchFamily="2" charset="-122"/>
              </a:rPr>
              <a:t>新增项目、语言、渠道、情感、对所有项目话术</a:t>
            </a:r>
            <a:r>
              <a:rPr lang="en-US" altLang="zh-CN" sz="1800" dirty="0">
                <a:latin typeface="宋体" panose="02010600030101010101" pitchFamily="2" charset="-122"/>
                <a:ea typeface="宋体" panose="02010600030101010101" pitchFamily="2" charset="-122"/>
              </a:rPr>
              <a:t>CRUD</a:t>
            </a:r>
            <a:r>
              <a:rPr lang="zh-CN" altLang="zh-CN" sz="1800" dirty="0">
                <a:latin typeface="宋体" panose="02010600030101010101" pitchFamily="2" charset="-122"/>
                <a:ea typeface="宋体" panose="02010600030101010101" pitchFamily="2" charset="-122"/>
              </a:rPr>
              <a:t>、管理用户</a:t>
            </a:r>
            <a:r>
              <a:rPr lang="zh-CN" altLang="zh-CN" sz="1800" dirty="0" smtClean="0">
                <a:latin typeface="宋体" panose="02010600030101010101" pitchFamily="2" charset="-122"/>
                <a:ea typeface="宋体" panose="02010600030101010101" pitchFamily="2" charset="-122"/>
              </a:rPr>
              <a:t>。</a:t>
            </a:r>
            <a:endParaRPr lang="en-US" altLang="zh-CN" sz="1800" dirty="0" smtClean="0">
              <a:latin typeface="宋体" panose="02010600030101010101" pitchFamily="2" charset="-122"/>
              <a:ea typeface="宋体" panose="02010600030101010101" pitchFamily="2" charset="-122"/>
            </a:endParaRPr>
          </a:p>
          <a:p>
            <a:endParaRPr lang="zh-CN" altLang="zh-CN" sz="1800" dirty="0">
              <a:latin typeface="宋体" panose="02010600030101010101" pitchFamily="2" charset="-122"/>
              <a:ea typeface="宋体" panose="02010600030101010101" pitchFamily="2" charset="-122"/>
            </a:endParaRPr>
          </a:p>
          <a:p>
            <a:r>
              <a:rPr lang="zh-CN" altLang="zh-CN" sz="1800" dirty="0">
                <a:latin typeface="宋体" panose="02010600030101010101" pitchFamily="2" charset="-122"/>
                <a:ea typeface="宋体" panose="02010600030101010101" pitchFamily="2" charset="-122"/>
              </a:rPr>
              <a:t>②普通管理员 </a:t>
            </a:r>
          </a:p>
          <a:p>
            <a:r>
              <a:rPr lang="zh-CN" altLang="zh-CN" sz="1800" dirty="0">
                <a:latin typeface="宋体" panose="02010600030101010101" pitchFamily="2" charset="-122"/>
                <a:ea typeface="宋体" panose="02010600030101010101" pitchFamily="2" charset="-122"/>
              </a:rPr>
              <a:t>•对单个项目的</a:t>
            </a:r>
            <a:r>
              <a:rPr lang="en-US" altLang="zh-CN" sz="1800" dirty="0">
                <a:latin typeface="宋体" panose="02010600030101010101" pitchFamily="2" charset="-122"/>
                <a:ea typeface="宋体" panose="02010600030101010101" pitchFamily="2" charset="-122"/>
              </a:rPr>
              <a:t>CRUD</a:t>
            </a:r>
            <a:r>
              <a:rPr lang="zh-CN" altLang="zh-CN" sz="1800" dirty="0">
                <a:latin typeface="宋体" panose="02010600030101010101" pitchFamily="2" charset="-122"/>
                <a:ea typeface="宋体" panose="02010600030101010101" pitchFamily="2" charset="-122"/>
              </a:rPr>
              <a:t>，可以查看指定项目的话术列表。</a:t>
            </a:r>
          </a:p>
          <a:p>
            <a:r>
              <a:rPr lang="zh-CN" altLang="zh-CN" sz="1800" dirty="0">
                <a:latin typeface="宋体" panose="02010600030101010101" pitchFamily="2" charset="-122"/>
                <a:ea typeface="宋体" panose="02010600030101010101" pitchFamily="2" charset="-122"/>
              </a:rPr>
              <a:t>•可以对单个项目语言。情感、渠道进行配置。如果缺少某项，需要申请超级管理员进行添加，然后再进行操作</a:t>
            </a:r>
            <a:r>
              <a:rPr lang="zh-CN" altLang="zh-CN" sz="1800" dirty="0" smtClean="0">
                <a:latin typeface="宋体" panose="02010600030101010101" pitchFamily="2" charset="-122"/>
                <a:ea typeface="宋体" panose="02010600030101010101" pitchFamily="2" charset="-122"/>
              </a:rPr>
              <a:t>。</a:t>
            </a:r>
            <a:endParaRPr lang="en-US" altLang="zh-CN" sz="1800" dirty="0" smtClean="0">
              <a:latin typeface="宋体" panose="02010600030101010101" pitchFamily="2" charset="-122"/>
              <a:ea typeface="宋体" panose="02010600030101010101" pitchFamily="2" charset="-122"/>
            </a:endParaRPr>
          </a:p>
          <a:p>
            <a:endParaRPr lang="zh-CN" altLang="zh-CN" sz="1800" dirty="0">
              <a:latin typeface="宋体" panose="02010600030101010101" pitchFamily="2" charset="-122"/>
              <a:ea typeface="宋体" panose="02010600030101010101" pitchFamily="2" charset="-122"/>
            </a:endParaRPr>
          </a:p>
          <a:p>
            <a:r>
              <a:rPr lang="zh-CN" altLang="zh-CN" sz="1800" dirty="0">
                <a:latin typeface="宋体" panose="02010600030101010101" pitchFamily="2" charset="-122"/>
                <a:ea typeface="宋体" panose="02010600030101010101" pitchFamily="2" charset="-122"/>
              </a:rPr>
              <a:t>③普通用户</a:t>
            </a:r>
          </a:p>
          <a:p>
            <a:r>
              <a:rPr lang="zh-CN" altLang="zh-CN" sz="1800" dirty="0">
                <a:latin typeface="宋体" panose="02010600030101010101" pitchFamily="2" charset="-122"/>
                <a:ea typeface="宋体" panose="02010600030101010101" pitchFamily="2" charset="-122"/>
              </a:rPr>
              <a:t>对话术的查看，修改，新增</a:t>
            </a:r>
            <a:r>
              <a:rPr lang="zh-CN" altLang="zh-CN" sz="1800" dirty="0" smtClean="0">
                <a:latin typeface="宋体" panose="02010600030101010101" pitchFamily="2" charset="-122"/>
                <a:ea typeface="宋体" panose="02010600030101010101" pitchFamily="2" charset="-122"/>
              </a:rPr>
              <a:t>。</a:t>
            </a:r>
            <a:endParaRPr lang="zh-CN" altLang="zh-CN" sz="1800" dirty="0">
              <a:latin typeface="宋体" panose="02010600030101010101" pitchFamily="2" charset="-122"/>
              <a:ea typeface="宋体" panose="02010600030101010101" pitchFamily="2"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6838" y="1237044"/>
            <a:ext cx="8230749" cy="83831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281479" y="180157"/>
            <a:ext cx="4793441" cy="612995"/>
          </a:xfrm>
          <a:prstGeom prst="rect">
            <a:avLst/>
          </a:prstGeom>
        </p:spPr>
        <p:txBody>
          <a:bodyPr>
            <a:normAutofit/>
          </a:bodyPr>
          <a:lstStyle/>
          <a:p>
            <a:pPr marL="0" marR="0" lvl="0" indent="0" algn="l" defTabSz="1218565" rtl="0" eaLnBrk="1" fontAlgn="auto" latinLnBrk="0" hangingPunct="1">
              <a:lnSpc>
                <a:spcPct val="100000"/>
              </a:lnSpc>
              <a:spcBef>
                <a:spcPct val="0"/>
              </a:spcBef>
              <a:spcAft>
                <a:spcPts val="0"/>
              </a:spcAft>
              <a:buClrTx/>
              <a:buSzTx/>
              <a:buFontTx/>
              <a:buNone/>
              <a:defRPr/>
            </a:pPr>
            <a:r>
              <a:rPr kumimoji="0" lang="en-US" altLang="zh-CN" sz="2800" b="1" i="0" u="none" strike="noStrike" kern="1200" cap="all" spc="0" normalizeH="0" baseline="0" noProof="0" dirty="0" smtClean="0">
                <a:ln>
                  <a:noFill/>
                </a:ln>
                <a:solidFill>
                  <a:schemeClr val="tx1"/>
                </a:solidFill>
                <a:effectLst/>
                <a:uLnTx/>
                <a:uFillTx/>
                <a:latin typeface="Arial" panose="020B0604020202020204" pitchFamily="34" charset="0"/>
                <a:ea typeface="+mj-ea"/>
                <a:cs typeface="Arial" panose="020B0604020202020204" pitchFamily="34" charset="0"/>
              </a:rPr>
              <a:t>4</a:t>
            </a:r>
            <a:r>
              <a:rPr lang="en-US" altLang="zh-CN" sz="2800" b="1" cap="all" noProof="0" dirty="0" smtClean="0">
                <a:latin typeface="Arial" panose="020B0604020202020204" pitchFamily="34" charset="0"/>
                <a:ea typeface="+mj-ea"/>
                <a:cs typeface="Arial" panose="020B0604020202020204" pitchFamily="34" charset="0"/>
              </a:rPr>
              <a:t>.8 </a:t>
            </a:r>
            <a:r>
              <a:rPr kumimoji="0" lang="zh-CN" altLang="en-US" sz="2800" b="1" i="0" u="none" strike="noStrike" kern="1200" cap="all" spc="0" normalizeH="0" baseline="0" noProof="0" dirty="0" smtClean="0">
                <a:ln>
                  <a:noFill/>
                </a:ln>
                <a:solidFill>
                  <a:schemeClr val="tx1"/>
                </a:solidFill>
                <a:effectLst/>
                <a:uLnTx/>
                <a:uFillTx/>
                <a:latin typeface="Arial" panose="020B0604020202020204" pitchFamily="34" charset="0"/>
                <a:ea typeface="+mj-ea"/>
                <a:cs typeface="Arial" panose="020B0604020202020204" pitchFamily="34" charset="0"/>
              </a:rPr>
              <a:t>页面原型</a:t>
            </a:r>
            <a:r>
              <a:rPr lang="en-US" altLang="zh-CN" sz="2800" b="1" cap="all" dirty="0" smtClean="0">
                <a:latin typeface="Arial" panose="020B0604020202020204" pitchFamily="34" charset="0"/>
                <a:ea typeface="+mj-ea"/>
                <a:cs typeface="Arial" panose="020B0604020202020204" pitchFamily="34" charset="0"/>
              </a:rPr>
              <a:t>-</a:t>
            </a:r>
            <a:r>
              <a:rPr lang="zh-CN" altLang="en-US" sz="2800" b="1" cap="all" dirty="0">
                <a:latin typeface="Arial" panose="020B0604020202020204" pitchFamily="34" charset="0"/>
                <a:ea typeface="+mj-ea"/>
                <a:cs typeface="Arial" panose="020B0604020202020204" pitchFamily="34" charset="0"/>
              </a:rPr>
              <a:t>菜单</a:t>
            </a:r>
            <a:r>
              <a:rPr lang="zh-CN" altLang="en-US" sz="2800" b="1" cap="all" dirty="0" smtClean="0">
                <a:latin typeface="Arial" panose="020B0604020202020204" pitchFamily="34" charset="0"/>
                <a:ea typeface="+mj-ea"/>
                <a:cs typeface="Arial" panose="020B0604020202020204" pitchFamily="34" charset="0"/>
              </a:rPr>
              <a:t>管理</a:t>
            </a:r>
            <a:r>
              <a:rPr kumimoji="0" lang="zh-CN" altLang="en-US" sz="2800" b="1" i="0" u="none" strike="noStrike" kern="1200" cap="all" spc="0" normalizeH="0" baseline="0" noProof="0" dirty="0" smtClean="0">
                <a:ln>
                  <a:noFill/>
                </a:ln>
                <a:solidFill>
                  <a:schemeClr val="tx1"/>
                </a:solidFill>
                <a:effectLst/>
                <a:uLnTx/>
                <a:uFillTx/>
                <a:latin typeface="Arial" panose="020B0604020202020204" pitchFamily="34" charset="0"/>
                <a:ea typeface="+mj-ea"/>
                <a:cs typeface="Arial" panose="020B0604020202020204" pitchFamily="34" charset="0"/>
              </a:rPr>
              <a:t>页面</a:t>
            </a:r>
            <a:endParaRPr kumimoji="0" lang="zh-CN" altLang="en-US" sz="2800" b="0" i="0" u="none" strike="noStrike" kern="1200" cap="all"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029" y="873538"/>
            <a:ext cx="10440000" cy="4800083"/>
          </a:xfrm>
          <a:prstGeom prst="rect">
            <a:avLst/>
          </a:prstGeom>
        </p:spPr>
      </p:pic>
    </p:spTree>
    <p:extLst>
      <p:ext uri="{BB962C8B-B14F-4D97-AF65-F5344CB8AC3E}">
        <p14:creationId xmlns:p14="http://schemas.microsoft.com/office/powerpoint/2010/main" val="3953034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281479" y="180157"/>
            <a:ext cx="4793441" cy="612995"/>
          </a:xfrm>
          <a:prstGeom prst="rect">
            <a:avLst/>
          </a:prstGeom>
        </p:spPr>
        <p:txBody>
          <a:bodyPr>
            <a:normAutofit/>
          </a:bodyPr>
          <a:lstStyle/>
          <a:p>
            <a:pPr marL="0" marR="0" lvl="0" indent="0" algn="l" defTabSz="1218565" rtl="0" eaLnBrk="1" fontAlgn="auto" latinLnBrk="0" hangingPunct="1">
              <a:lnSpc>
                <a:spcPct val="100000"/>
              </a:lnSpc>
              <a:spcBef>
                <a:spcPct val="0"/>
              </a:spcBef>
              <a:spcAft>
                <a:spcPts val="0"/>
              </a:spcAft>
              <a:buClrTx/>
              <a:buSzTx/>
              <a:buFontTx/>
              <a:buNone/>
              <a:defRPr/>
            </a:pPr>
            <a:r>
              <a:rPr kumimoji="0" lang="en-US" altLang="zh-CN" sz="2800" b="1" i="0" u="none" strike="noStrike" kern="1200" cap="all" spc="0" normalizeH="0" baseline="0" noProof="0" dirty="0" smtClean="0">
                <a:ln>
                  <a:noFill/>
                </a:ln>
                <a:solidFill>
                  <a:schemeClr val="tx1"/>
                </a:solidFill>
                <a:effectLst/>
                <a:uLnTx/>
                <a:uFillTx/>
                <a:latin typeface="Arial" panose="020B0604020202020204" pitchFamily="34" charset="0"/>
                <a:ea typeface="+mj-ea"/>
                <a:cs typeface="Arial" panose="020B0604020202020204" pitchFamily="34" charset="0"/>
              </a:rPr>
              <a:t>4</a:t>
            </a:r>
            <a:r>
              <a:rPr lang="en-US" altLang="zh-CN" sz="2800" b="1" cap="all" noProof="0" dirty="0" smtClean="0">
                <a:latin typeface="Arial" panose="020B0604020202020204" pitchFamily="34" charset="0"/>
                <a:ea typeface="+mj-ea"/>
                <a:cs typeface="Arial" panose="020B0604020202020204" pitchFamily="34" charset="0"/>
              </a:rPr>
              <a:t>.8 </a:t>
            </a:r>
            <a:r>
              <a:rPr kumimoji="0" lang="zh-CN" altLang="en-US" sz="2800" b="1" i="0" u="none" strike="noStrike" kern="1200" cap="all" spc="0" normalizeH="0" baseline="0" noProof="0" dirty="0" smtClean="0">
                <a:ln>
                  <a:noFill/>
                </a:ln>
                <a:solidFill>
                  <a:schemeClr val="tx1"/>
                </a:solidFill>
                <a:effectLst/>
                <a:uLnTx/>
                <a:uFillTx/>
                <a:latin typeface="Arial" panose="020B0604020202020204" pitchFamily="34" charset="0"/>
                <a:ea typeface="+mj-ea"/>
                <a:cs typeface="Arial" panose="020B0604020202020204" pitchFamily="34" charset="0"/>
              </a:rPr>
              <a:t>页面原型</a:t>
            </a:r>
            <a:r>
              <a:rPr lang="en-US" altLang="zh-CN" sz="2800" b="1" cap="all" dirty="0" smtClean="0">
                <a:latin typeface="Arial" panose="020B0604020202020204" pitchFamily="34" charset="0"/>
                <a:ea typeface="+mj-ea"/>
                <a:cs typeface="Arial" panose="020B0604020202020204" pitchFamily="34" charset="0"/>
              </a:rPr>
              <a:t>-</a:t>
            </a:r>
            <a:r>
              <a:rPr lang="zh-CN" altLang="en-US" sz="2800" b="1" cap="all" dirty="0">
                <a:latin typeface="Arial" panose="020B0604020202020204" pitchFamily="34" charset="0"/>
                <a:ea typeface="+mj-ea"/>
                <a:cs typeface="Arial" panose="020B0604020202020204" pitchFamily="34" charset="0"/>
              </a:rPr>
              <a:t>菜单</a:t>
            </a:r>
            <a:r>
              <a:rPr lang="zh-CN" altLang="en-US" sz="2800" b="1" cap="all" dirty="0" smtClean="0">
                <a:latin typeface="Arial" panose="020B0604020202020204" pitchFamily="34" charset="0"/>
                <a:ea typeface="+mj-ea"/>
                <a:cs typeface="Arial" panose="020B0604020202020204" pitchFamily="34" charset="0"/>
              </a:rPr>
              <a:t>管理</a:t>
            </a:r>
            <a:r>
              <a:rPr kumimoji="0" lang="zh-CN" altLang="en-US" sz="2800" b="1" i="0" u="none" strike="noStrike" kern="1200" cap="all" spc="0" normalizeH="0" baseline="0" noProof="0" dirty="0" smtClean="0">
                <a:ln>
                  <a:noFill/>
                </a:ln>
                <a:solidFill>
                  <a:schemeClr val="tx1"/>
                </a:solidFill>
                <a:effectLst/>
                <a:uLnTx/>
                <a:uFillTx/>
                <a:latin typeface="Arial" panose="020B0604020202020204" pitchFamily="34" charset="0"/>
                <a:ea typeface="+mj-ea"/>
                <a:cs typeface="Arial" panose="020B0604020202020204" pitchFamily="34" charset="0"/>
              </a:rPr>
              <a:t>页面</a:t>
            </a:r>
            <a:endParaRPr kumimoji="0" lang="zh-CN" altLang="en-US" sz="2800" b="0" i="0" u="none" strike="noStrike" kern="1200" cap="all"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029" y="873538"/>
            <a:ext cx="10440000" cy="4800083"/>
          </a:xfrm>
          <a:prstGeom prst="rect">
            <a:avLst/>
          </a:prstGeom>
        </p:spPr>
      </p:pic>
    </p:spTree>
    <p:extLst>
      <p:ext uri="{BB962C8B-B14F-4D97-AF65-F5344CB8AC3E}">
        <p14:creationId xmlns:p14="http://schemas.microsoft.com/office/powerpoint/2010/main" val="1293479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281479" y="180157"/>
            <a:ext cx="4793441" cy="612995"/>
          </a:xfrm>
          <a:prstGeom prst="rect">
            <a:avLst/>
          </a:prstGeom>
        </p:spPr>
        <p:txBody>
          <a:bodyPr>
            <a:normAutofit/>
          </a:bodyPr>
          <a:lstStyle/>
          <a:p>
            <a:pPr marL="0" marR="0" lvl="0" indent="0" algn="l" defTabSz="1218565" rtl="0" eaLnBrk="1" fontAlgn="auto" latinLnBrk="0" hangingPunct="1">
              <a:lnSpc>
                <a:spcPct val="100000"/>
              </a:lnSpc>
              <a:spcBef>
                <a:spcPct val="0"/>
              </a:spcBef>
              <a:spcAft>
                <a:spcPts val="0"/>
              </a:spcAft>
              <a:buClrTx/>
              <a:buSzTx/>
              <a:buFontTx/>
              <a:buNone/>
              <a:defRPr/>
            </a:pPr>
            <a:r>
              <a:rPr kumimoji="0" lang="en-US" altLang="zh-CN" sz="2800" b="1" i="0" u="none" strike="noStrike" kern="1200" cap="all" spc="0" normalizeH="0" baseline="0" noProof="0" dirty="0" smtClean="0">
                <a:ln>
                  <a:noFill/>
                </a:ln>
                <a:solidFill>
                  <a:schemeClr val="tx1"/>
                </a:solidFill>
                <a:effectLst/>
                <a:uLnTx/>
                <a:uFillTx/>
                <a:latin typeface="Arial" panose="020B0604020202020204" pitchFamily="34" charset="0"/>
                <a:ea typeface="+mj-ea"/>
                <a:cs typeface="Arial" panose="020B0604020202020204" pitchFamily="34" charset="0"/>
              </a:rPr>
              <a:t>5</a:t>
            </a:r>
            <a:r>
              <a:rPr lang="zh-CN" altLang="en-US" sz="2800" b="1" cap="all" dirty="0" smtClean="0">
                <a:latin typeface="Arial" panose="020B0604020202020204" pitchFamily="34" charset="0"/>
                <a:ea typeface="+mj-ea"/>
                <a:cs typeface="Arial" panose="020B0604020202020204" pitchFamily="34" charset="0"/>
              </a:rPr>
              <a:t>、流程编辑器引入效果</a:t>
            </a:r>
            <a:endParaRPr kumimoji="0" lang="zh-CN" altLang="en-US" sz="2800" b="0" i="0" u="none" strike="noStrike" kern="1200" cap="all"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p:txBody>
      </p:sp>
      <p:sp>
        <p:nvSpPr>
          <p:cNvPr id="6" name="文本框 5"/>
          <p:cNvSpPr txBox="1"/>
          <p:nvPr/>
        </p:nvSpPr>
        <p:spPr>
          <a:xfrm>
            <a:off x="765029" y="5858926"/>
            <a:ext cx="10440000" cy="338554"/>
          </a:xfrm>
          <a:prstGeom prst="rect">
            <a:avLst/>
          </a:prstGeom>
          <a:noFill/>
        </p:spPr>
        <p:txBody>
          <a:bodyPr wrap="square" rtlCol="0">
            <a:spAutoFit/>
          </a:bodyPr>
          <a:lstStyle/>
          <a:p>
            <a:r>
              <a:rPr lang="zh-CN" altLang="en-US" sz="1600" dirty="0">
                <a:latin typeface="宋体" panose="02010600030101010101" pitchFamily="2" charset="-122"/>
                <a:ea typeface="宋体" panose="02010600030101010101" pitchFamily="2" charset="-122"/>
              </a:rPr>
              <a:t>说明</a:t>
            </a:r>
            <a:r>
              <a:rPr lang="zh-CN" altLang="en-US" sz="1600" dirty="0" smtClean="0">
                <a:latin typeface="宋体" panose="02010600030101010101" pitchFamily="2" charset="-122"/>
                <a:ea typeface="宋体" panose="02010600030101010101" pitchFamily="2" charset="-122"/>
              </a:rPr>
              <a:t>：流程编辑器引入话术管理系统</a:t>
            </a:r>
            <a:r>
              <a:rPr lang="zh-CN" altLang="en-US" sz="1600" b="1" dirty="0" smtClean="0">
                <a:latin typeface="宋体" panose="02010600030101010101" pitchFamily="2" charset="-122"/>
                <a:ea typeface="宋体" panose="02010600030101010101" pitchFamily="2" charset="-122"/>
              </a:rPr>
              <a:t>话术页面</a:t>
            </a:r>
            <a:r>
              <a:rPr lang="zh-CN" altLang="en-US" sz="1600" dirty="0" smtClean="0">
                <a:latin typeface="宋体" panose="02010600030101010101" pitchFamily="2" charset="-122"/>
                <a:ea typeface="宋体" panose="02010600030101010101" pitchFamily="2" charset="-122"/>
              </a:rPr>
              <a:t>部分功能，支持流程编辑过程中对话术的查看以及新增等功能。</a:t>
            </a:r>
            <a:endParaRPr lang="zh-CN" altLang="zh-CN" sz="1600" dirty="0">
              <a:latin typeface="宋体" panose="02010600030101010101" pitchFamily="2" charset="-122"/>
              <a:ea typeface="宋体" panose="02010600030101010101" pitchFamily="2"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029" y="866393"/>
            <a:ext cx="10440000" cy="4824041"/>
          </a:xfrm>
          <a:prstGeom prst="rect">
            <a:avLst/>
          </a:prstGeom>
        </p:spPr>
      </p:pic>
    </p:spTree>
    <p:extLst>
      <p:ext uri="{BB962C8B-B14F-4D97-AF65-F5344CB8AC3E}">
        <p14:creationId xmlns:p14="http://schemas.microsoft.com/office/powerpoint/2010/main" val="2601171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281479" y="306619"/>
            <a:ext cx="3719021" cy="688975"/>
          </a:xfrm>
          <a:prstGeom prst="rect">
            <a:avLst/>
          </a:prstGeom>
        </p:spPr>
        <p:txBody>
          <a:bodyPr>
            <a:normAutofit/>
          </a:bodyPr>
          <a:lstStyle/>
          <a:p>
            <a:pPr marL="0" marR="0" lvl="0" indent="0" algn="l" defTabSz="1218565" rtl="0" eaLnBrk="1" fontAlgn="auto" latinLnBrk="0" hangingPunct="1">
              <a:lnSpc>
                <a:spcPct val="100000"/>
              </a:lnSpc>
              <a:spcBef>
                <a:spcPct val="0"/>
              </a:spcBef>
              <a:spcAft>
                <a:spcPts val="0"/>
              </a:spcAft>
              <a:buClrTx/>
              <a:buSzTx/>
              <a:buFontTx/>
              <a:buNone/>
              <a:defRPr/>
            </a:pPr>
            <a:r>
              <a:rPr lang="en-US" altLang="zh-CN" sz="2800" b="1" cap="all" dirty="0" smtClean="0">
                <a:latin typeface="Arial" panose="020B0604020202020204" pitchFamily="34" charset="0"/>
                <a:ea typeface="+mj-ea"/>
                <a:cs typeface="Arial" panose="020B0604020202020204" pitchFamily="34" charset="0"/>
              </a:rPr>
              <a:t>6</a:t>
            </a:r>
            <a:r>
              <a:rPr lang="zh-CN" altLang="en-US" sz="2800" b="1" cap="all" dirty="0" smtClean="0">
                <a:latin typeface="Arial" panose="020B0604020202020204" pitchFamily="34" charset="0"/>
                <a:ea typeface="+mj-ea"/>
                <a:cs typeface="Arial" panose="020B0604020202020204" pitchFamily="34" charset="0"/>
              </a:rPr>
              <a:t>、</a:t>
            </a:r>
            <a:r>
              <a:rPr lang="zh-CN" altLang="en-US" sz="2800" b="1" cap="all" dirty="0" smtClean="0">
                <a:latin typeface="Arial" panose="020B0604020202020204" pitchFamily="34" charset="0"/>
                <a:ea typeface="+mj-ea"/>
                <a:cs typeface="Arial" panose="020B0604020202020204" pitchFamily="34" charset="0"/>
              </a:rPr>
              <a:t>技术选型</a:t>
            </a:r>
            <a:endParaRPr kumimoji="0" lang="zh-CN" altLang="en-US" sz="2800" b="0" i="0" u="none" strike="noStrike" kern="1200" cap="all"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p:txBody>
      </p:sp>
      <p:sp>
        <p:nvSpPr>
          <p:cNvPr id="6" name="TextBox 5"/>
          <p:cNvSpPr txBox="1"/>
          <p:nvPr/>
        </p:nvSpPr>
        <p:spPr>
          <a:xfrm>
            <a:off x="1773729" y="1260546"/>
            <a:ext cx="7088169" cy="2862322"/>
          </a:xfrm>
          <a:prstGeom prst="rect">
            <a:avLst/>
          </a:prstGeom>
          <a:noFill/>
        </p:spPr>
        <p:txBody>
          <a:bodyPr wrap="square" rtlCol="0">
            <a:spAutoFit/>
          </a:bodyPr>
          <a:lstStyle/>
          <a:p>
            <a:r>
              <a:rPr lang="en-US" altLang="zh-CN" sz="1800" b="1" dirty="0"/>
              <a:t>1</a:t>
            </a:r>
            <a:r>
              <a:rPr lang="zh-CN" altLang="zh-CN" sz="1800" b="1" dirty="0"/>
              <a:t>）核心框架：</a:t>
            </a:r>
            <a:r>
              <a:rPr lang="en-US" altLang="zh-CN" sz="1800" b="1" dirty="0" err="1"/>
              <a:t>SpringBoot</a:t>
            </a:r>
            <a:endParaRPr lang="zh-CN" altLang="zh-CN" sz="1800" b="1" dirty="0"/>
          </a:p>
          <a:p>
            <a:endParaRPr lang="zh-CN" altLang="zh-CN" sz="1800" b="1" dirty="0"/>
          </a:p>
          <a:p>
            <a:r>
              <a:rPr lang="en-US" altLang="zh-CN" sz="1800" b="1" dirty="0"/>
              <a:t>2</a:t>
            </a:r>
            <a:r>
              <a:rPr lang="zh-CN" altLang="zh-CN" sz="1800" b="1" dirty="0" smtClean="0"/>
              <a:t>）</a:t>
            </a:r>
            <a:r>
              <a:rPr lang="zh-CN" altLang="zh-CN" sz="1800" b="1" dirty="0"/>
              <a:t>安全框架：</a:t>
            </a:r>
            <a:r>
              <a:rPr lang="en-US" altLang="zh-CN" sz="1800" b="1" dirty="0" err="1"/>
              <a:t>Shiro</a:t>
            </a:r>
            <a:endParaRPr lang="zh-CN" altLang="zh-CN" sz="1800" b="1" dirty="0"/>
          </a:p>
          <a:p>
            <a:endParaRPr lang="zh-CN" altLang="zh-CN" sz="1800" b="1" dirty="0"/>
          </a:p>
          <a:p>
            <a:r>
              <a:rPr lang="en-US" altLang="zh-CN" sz="1800" b="1" dirty="0"/>
              <a:t>3</a:t>
            </a:r>
            <a:r>
              <a:rPr lang="zh-CN" altLang="zh-CN" sz="1800" b="1" dirty="0" smtClean="0"/>
              <a:t>）</a:t>
            </a:r>
            <a:r>
              <a:rPr lang="zh-CN" altLang="zh-CN" sz="1800" b="1" dirty="0"/>
              <a:t>数据库层：</a:t>
            </a:r>
            <a:r>
              <a:rPr lang="en-US" altLang="zh-CN" sz="1800" b="1" dirty="0"/>
              <a:t>Spring data </a:t>
            </a:r>
            <a:r>
              <a:rPr lang="en-US" altLang="zh-CN" sz="1800" b="1" dirty="0" err="1"/>
              <a:t>jpa</a:t>
            </a:r>
            <a:endParaRPr lang="zh-CN" altLang="zh-CN" sz="1800" b="1" dirty="0"/>
          </a:p>
          <a:p>
            <a:endParaRPr lang="zh-CN" altLang="zh-CN" sz="1800" b="1" dirty="0"/>
          </a:p>
          <a:p>
            <a:r>
              <a:rPr lang="en-US" altLang="zh-CN" sz="1800" b="1" dirty="0"/>
              <a:t>4</a:t>
            </a:r>
            <a:r>
              <a:rPr lang="zh-CN" altLang="zh-CN" sz="1800" b="1" dirty="0"/>
              <a:t>）数据库连接：</a:t>
            </a:r>
            <a:r>
              <a:rPr lang="en-US" altLang="zh-CN" sz="1800" b="1" dirty="0" smtClean="0"/>
              <a:t>Druid</a:t>
            </a:r>
            <a:endParaRPr lang="zh-CN" altLang="zh-CN" sz="1800" b="1" dirty="0"/>
          </a:p>
          <a:p>
            <a:endParaRPr lang="zh-CN" altLang="zh-CN" sz="1800" b="1" dirty="0"/>
          </a:p>
          <a:p>
            <a:r>
              <a:rPr lang="en-US" altLang="zh-CN" sz="1800" b="1" dirty="0"/>
              <a:t>5</a:t>
            </a:r>
            <a:r>
              <a:rPr lang="zh-CN" altLang="zh-CN" sz="1800" b="1" dirty="0"/>
              <a:t>）前端：</a:t>
            </a:r>
            <a:r>
              <a:rPr lang="en-US" altLang="zh-CN" sz="1800" b="1" dirty="0" smtClean="0"/>
              <a:t>Vue.js</a:t>
            </a:r>
            <a:endParaRPr lang="zh-CN" altLang="zh-CN" sz="1800" b="1" dirty="0"/>
          </a:p>
          <a:p>
            <a:endParaRPr lang="zh-CN" altLang="zh-CN" sz="1800" dirty="0"/>
          </a:p>
        </p:txBody>
      </p:sp>
    </p:spTree>
    <p:extLst>
      <p:ext uri="{BB962C8B-B14F-4D97-AF65-F5344CB8AC3E}">
        <p14:creationId xmlns:p14="http://schemas.microsoft.com/office/powerpoint/2010/main" val="1364912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281479" y="306619"/>
            <a:ext cx="3719021" cy="688975"/>
          </a:xfrm>
          <a:prstGeom prst="rect">
            <a:avLst/>
          </a:prstGeom>
        </p:spPr>
        <p:txBody>
          <a:bodyPr>
            <a:normAutofit/>
          </a:bodyPr>
          <a:lstStyle/>
          <a:p>
            <a:pPr marL="0" marR="0" lvl="0" indent="0" algn="l" defTabSz="1218565" rtl="0" eaLnBrk="1" fontAlgn="auto" latinLnBrk="0" hangingPunct="1">
              <a:lnSpc>
                <a:spcPct val="100000"/>
              </a:lnSpc>
              <a:spcBef>
                <a:spcPct val="0"/>
              </a:spcBef>
              <a:spcAft>
                <a:spcPts val="0"/>
              </a:spcAft>
              <a:buClrTx/>
              <a:buSzTx/>
              <a:buFontTx/>
              <a:buNone/>
              <a:defRPr/>
            </a:pPr>
            <a:r>
              <a:rPr lang="en-US" altLang="zh-CN" sz="2800" b="1" cap="all" noProof="0" dirty="0" smtClean="0">
                <a:latin typeface="Arial" panose="020B0604020202020204" pitchFamily="34" charset="0"/>
                <a:ea typeface="+mj-ea"/>
                <a:cs typeface="Arial" panose="020B0604020202020204" pitchFamily="34" charset="0"/>
              </a:rPr>
              <a:t>7</a:t>
            </a:r>
            <a:r>
              <a:rPr kumimoji="0" lang="zh-CN" altLang="zh-CN" sz="2800" b="1" i="0" u="none" strike="noStrike" kern="1200" cap="all" spc="0" normalizeH="0" baseline="0" noProof="0" dirty="0" smtClean="0">
                <a:ln>
                  <a:noFill/>
                </a:ln>
                <a:solidFill>
                  <a:schemeClr val="tx1"/>
                </a:solidFill>
                <a:effectLst/>
                <a:uLnTx/>
                <a:uFillTx/>
                <a:latin typeface="Arial" panose="020B0604020202020204" pitchFamily="34" charset="0"/>
                <a:ea typeface="+mj-ea"/>
                <a:cs typeface="Arial" panose="020B0604020202020204" pitchFamily="34" charset="0"/>
              </a:rPr>
              <a:t>、</a:t>
            </a:r>
            <a:r>
              <a:rPr lang="zh-CN" altLang="en-US" sz="2800" b="1" cap="all" dirty="0" smtClean="0">
                <a:latin typeface="Arial" panose="020B0604020202020204" pitchFamily="34" charset="0"/>
                <a:ea typeface="+mj-ea"/>
                <a:cs typeface="Arial" panose="020B0604020202020204" pitchFamily="34" charset="0"/>
              </a:rPr>
              <a:t>后续拓展业务</a:t>
            </a:r>
            <a:endParaRPr kumimoji="0" lang="zh-CN" altLang="en-US" sz="2800" b="0" i="0" u="none" strike="noStrike" kern="1200" cap="all"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p:txBody>
      </p:sp>
      <p:sp>
        <p:nvSpPr>
          <p:cNvPr id="4" name="TextBox 5"/>
          <p:cNvSpPr txBox="1"/>
          <p:nvPr/>
        </p:nvSpPr>
        <p:spPr>
          <a:xfrm>
            <a:off x="1773729" y="1260546"/>
            <a:ext cx="7088169" cy="3139321"/>
          </a:xfrm>
          <a:prstGeom prst="rect">
            <a:avLst/>
          </a:prstGeom>
          <a:noFill/>
        </p:spPr>
        <p:txBody>
          <a:bodyPr wrap="square" rtlCol="0">
            <a:spAutoFit/>
          </a:bodyPr>
          <a:lstStyle/>
          <a:p>
            <a:r>
              <a:rPr lang="en-US" altLang="zh-CN" sz="1800" b="1" dirty="0"/>
              <a:t>1</a:t>
            </a:r>
            <a:r>
              <a:rPr lang="zh-CN" altLang="zh-CN" sz="1800" b="1" dirty="0" smtClean="0"/>
              <a:t>）</a:t>
            </a:r>
            <a:r>
              <a:rPr lang="zh-CN" altLang="en-US" sz="1800" b="1" dirty="0" smtClean="0"/>
              <a:t>接口管理</a:t>
            </a:r>
            <a:endParaRPr lang="zh-CN" altLang="zh-CN" sz="1800" b="1" dirty="0"/>
          </a:p>
          <a:p>
            <a:endParaRPr lang="zh-CN" altLang="zh-CN" sz="1800" b="1" dirty="0"/>
          </a:p>
          <a:p>
            <a:r>
              <a:rPr lang="en-US" altLang="zh-CN" sz="1800" b="1" dirty="0"/>
              <a:t>2</a:t>
            </a:r>
            <a:r>
              <a:rPr lang="zh-CN" altLang="zh-CN" sz="1800" b="1" dirty="0" smtClean="0"/>
              <a:t>）</a:t>
            </a:r>
            <a:r>
              <a:rPr lang="zh-CN" altLang="en-US" sz="1800" b="1" dirty="0" smtClean="0"/>
              <a:t>日志管理</a:t>
            </a:r>
            <a:endParaRPr lang="zh-CN" altLang="zh-CN" sz="1800" b="1" dirty="0" smtClean="0"/>
          </a:p>
          <a:p>
            <a:endParaRPr lang="zh-CN" altLang="zh-CN" sz="1800" b="1" dirty="0" smtClean="0"/>
          </a:p>
          <a:p>
            <a:r>
              <a:rPr lang="en-US" altLang="zh-CN" sz="1800" b="1" dirty="0" smtClean="0"/>
              <a:t>3</a:t>
            </a:r>
            <a:r>
              <a:rPr lang="zh-CN" altLang="zh-CN" sz="1800" b="1" dirty="0" smtClean="0"/>
              <a:t>）</a:t>
            </a:r>
            <a:r>
              <a:rPr lang="en-US" altLang="zh-CN" sz="1800" b="1" dirty="0" smtClean="0"/>
              <a:t>NLG</a:t>
            </a:r>
            <a:r>
              <a:rPr lang="zh-CN" altLang="en-US" sz="1800" b="1" dirty="0" smtClean="0"/>
              <a:t>按钮</a:t>
            </a:r>
            <a:r>
              <a:rPr lang="zh-CN" altLang="en-US" sz="1800" b="1" dirty="0" smtClean="0"/>
              <a:t>管理</a:t>
            </a:r>
            <a:endParaRPr lang="en-US" altLang="zh-CN" sz="1800" b="1" dirty="0" smtClean="0"/>
          </a:p>
          <a:p>
            <a:endParaRPr lang="zh-CN" altLang="zh-CN" sz="1800" b="1" dirty="0"/>
          </a:p>
          <a:p>
            <a:r>
              <a:rPr lang="en-US" altLang="zh-CN" sz="1800" b="1" dirty="0"/>
              <a:t>4</a:t>
            </a:r>
            <a:r>
              <a:rPr lang="zh-CN" altLang="zh-CN" sz="1800" b="1" dirty="0" smtClean="0"/>
              <a:t>）</a:t>
            </a:r>
            <a:r>
              <a:rPr lang="zh-CN" altLang="en-US" sz="1800" b="1" dirty="0" smtClean="0"/>
              <a:t>可选参数按钮管理</a:t>
            </a:r>
            <a:endParaRPr lang="en-US" altLang="zh-CN" sz="1800" b="1" dirty="0" smtClean="0"/>
          </a:p>
          <a:p>
            <a:endParaRPr lang="zh-CN" altLang="zh-CN" sz="1800" b="1" dirty="0"/>
          </a:p>
          <a:p>
            <a:r>
              <a:rPr lang="en-US" altLang="zh-CN" sz="1800" b="1" dirty="0"/>
              <a:t>5</a:t>
            </a:r>
            <a:r>
              <a:rPr lang="zh-CN" altLang="zh-CN" sz="1800" b="1" dirty="0" smtClean="0"/>
              <a:t>）</a:t>
            </a:r>
            <a:r>
              <a:rPr lang="zh-CN" altLang="en-US" sz="1800" b="1" dirty="0" smtClean="0"/>
              <a:t>流程编辑器基础数据的</a:t>
            </a:r>
            <a:r>
              <a:rPr lang="zh-CN" altLang="en-US" sz="1800" b="1" dirty="0" smtClean="0"/>
              <a:t>管理</a:t>
            </a:r>
            <a:endParaRPr lang="en-US" altLang="zh-CN" sz="1800" b="1" dirty="0" smtClean="0"/>
          </a:p>
          <a:p>
            <a:endParaRPr lang="en-US" altLang="zh-CN" sz="1800" b="1" dirty="0" smtClean="0"/>
          </a:p>
          <a:p>
            <a:r>
              <a:rPr lang="en-US" altLang="zh-CN" sz="1800" b="1" dirty="0" smtClean="0"/>
              <a:t>6</a:t>
            </a:r>
            <a:r>
              <a:rPr lang="zh-CN" altLang="zh-CN" sz="1800" b="1" dirty="0" smtClean="0"/>
              <a:t>）</a:t>
            </a:r>
            <a:r>
              <a:rPr lang="zh-CN" altLang="en-US" sz="1800" b="1" dirty="0" smtClean="0"/>
              <a:t>流程编辑器的链接</a:t>
            </a:r>
            <a:endParaRPr lang="zh-CN" altLang="zh-CN" sz="18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ctrTitle"/>
          </p:nvPr>
        </p:nvSpPr>
        <p:spPr>
          <a:xfrm>
            <a:off x="6203338" y="907075"/>
            <a:ext cx="5294756" cy="5513180"/>
          </a:xfrm>
        </p:spPr>
        <p:txBody>
          <a:bodyPr>
            <a:normAutofit/>
          </a:bodyPr>
          <a:lstStyle/>
          <a:p>
            <a:pPr algn="l">
              <a:lnSpc>
                <a:spcPts val="5100"/>
              </a:lnSpc>
            </a:pPr>
            <a:r>
              <a:rPr lang="en-US" altLang="zh-CN" sz="2800" b="1" dirty="0" smtClean="0"/>
              <a:t>1</a:t>
            </a:r>
            <a:r>
              <a:rPr lang="zh-CN" altLang="en-US" sz="2800" b="1" dirty="0" smtClean="0"/>
              <a:t>、</a:t>
            </a:r>
            <a:r>
              <a:rPr lang="zh-CN" altLang="en-US" sz="2800" b="1" dirty="0"/>
              <a:t>简介</a:t>
            </a:r>
            <a:r>
              <a:rPr lang="en-US" altLang="zh-CN" sz="2800" b="1" dirty="0" smtClean="0"/>
              <a:t/>
            </a:r>
            <a:br>
              <a:rPr lang="en-US" altLang="zh-CN" sz="2800" b="1" dirty="0" smtClean="0"/>
            </a:br>
            <a:r>
              <a:rPr lang="en-US" altLang="zh-CN" sz="2800" b="1" dirty="0" smtClean="0"/>
              <a:t>2</a:t>
            </a:r>
            <a:r>
              <a:rPr lang="zh-CN" altLang="en-US" sz="2800" b="1" dirty="0" smtClean="0"/>
              <a:t>、项目逻辑架构</a:t>
            </a:r>
            <a:r>
              <a:rPr lang="en-US" altLang="zh-CN" sz="2800" b="1" dirty="0" smtClean="0"/>
              <a:t/>
            </a:r>
            <a:br>
              <a:rPr lang="en-US" altLang="zh-CN" sz="2800" b="1" dirty="0" smtClean="0"/>
            </a:br>
            <a:r>
              <a:rPr lang="en-US" altLang="zh-CN" sz="2800" b="1" dirty="0" smtClean="0"/>
              <a:t>3</a:t>
            </a:r>
            <a:r>
              <a:rPr lang="zh-CN" altLang="en-US" sz="2800" b="1" dirty="0" smtClean="0"/>
              <a:t>、功能</a:t>
            </a:r>
            <a:r>
              <a:rPr lang="en-US" altLang="zh-CN" sz="2800" b="1" dirty="0" smtClean="0"/>
              <a:t/>
            </a:r>
            <a:br>
              <a:rPr lang="en-US" altLang="zh-CN" sz="2800" b="1" dirty="0" smtClean="0"/>
            </a:br>
            <a:r>
              <a:rPr lang="en-US" altLang="zh-CN" sz="2800" b="1" dirty="0" smtClean="0"/>
              <a:t>4</a:t>
            </a:r>
            <a:r>
              <a:rPr lang="zh-CN" altLang="en-US" sz="2800" b="1" dirty="0" smtClean="0"/>
              <a:t>、页面原型</a:t>
            </a:r>
            <a:r>
              <a:rPr lang="en-US" altLang="zh-CN" sz="2800" b="1" dirty="0" smtClean="0"/>
              <a:t/>
            </a:r>
            <a:br>
              <a:rPr lang="en-US" altLang="zh-CN" sz="2800" b="1" dirty="0" smtClean="0"/>
            </a:br>
            <a:r>
              <a:rPr lang="en-US" altLang="zh-CN" sz="2800" b="1" dirty="0" smtClean="0"/>
              <a:t>5</a:t>
            </a:r>
            <a:r>
              <a:rPr lang="zh-CN" altLang="en-US" sz="2800" b="1" dirty="0" smtClean="0"/>
              <a:t>、流程编辑器引入效果</a:t>
            </a:r>
            <a:r>
              <a:rPr lang="en-US" altLang="zh-CN" sz="2800" b="1" dirty="0" smtClean="0"/>
              <a:t/>
            </a:r>
            <a:br>
              <a:rPr lang="en-US" altLang="zh-CN" sz="2800" b="1" dirty="0" smtClean="0"/>
            </a:br>
            <a:r>
              <a:rPr lang="en-US" altLang="zh-CN" sz="2800" b="1" dirty="0" smtClean="0"/>
              <a:t>6</a:t>
            </a:r>
            <a:r>
              <a:rPr lang="zh-CN" altLang="en-US" sz="2800" b="1" dirty="0" smtClean="0"/>
              <a:t>、技术选型</a:t>
            </a:r>
            <a:r>
              <a:rPr lang="en-US" altLang="zh-CN" sz="2800" b="1" dirty="0"/>
              <a:t/>
            </a:r>
            <a:br>
              <a:rPr lang="en-US" altLang="zh-CN" sz="2800" b="1" dirty="0"/>
            </a:br>
            <a:r>
              <a:rPr lang="en-US" altLang="zh-CN" sz="2800" b="1" dirty="0" smtClean="0"/>
              <a:t>7</a:t>
            </a:r>
            <a:r>
              <a:rPr lang="zh-CN" altLang="en-US" sz="2800" b="1" dirty="0" smtClean="0"/>
              <a:t>、</a:t>
            </a:r>
            <a:r>
              <a:rPr lang="zh-CN" altLang="en-US" sz="2800" b="1" dirty="0"/>
              <a:t>后续拓展</a:t>
            </a:r>
            <a:r>
              <a:rPr lang="en-US" altLang="zh-CN" sz="2800" b="1" dirty="0" smtClean="0"/>
              <a:t/>
            </a:r>
            <a:br>
              <a:rPr lang="en-US" altLang="zh-CN" sz="2800" b="1" dirty="0" smtClean="0"/>
            </a:br>
            <a:endParaRPr lang="zh-CN" altLang="en-US" sz="2800" b="1" dirty="0"/>
          </a:p>
        </p:txBody>
      </p:sp>
      <p:sp>
        <p:nvSpPr>
          <p:cNvPr id="5" name="文本框 17"/>
          <p:cNvSpPr txBox="1"/>
          <p:nvPr/>
        </p:nvSpPr>
        <p:spPr>
          <a:xfrm>
            <a:off x="1255335" y="1973590"/>
            <a:ext cx="3134191" cy="1862048"/>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zh-CN" altLang="en-US" sz="11500" b="1" i="0" u="none" strike="noStrike" kern="1200" cap="none" spc="0" normalizeH="0" baseline="0" noProof="0" dirty="0" smtClean="0">
                <a:ln>
                  <a:noFill/>
                </a:ln>
                <a:effectLst/>
                <a:uLnTx/>
                <a:uFillTx/>
                <a:latin typeface="Calibri" panose="020F0502020204030204" pitchFamily="34" charset="0"/>
                <a:ea typeface="微软雅黑" panose="020B0503020204020204" pitchFamily="34" charset="-122"/>
                <a:cs typeface="+mn-ea"/>
                <a:sym typeface="Calibri" panose="020F0502020204030204" pitchFamily="34" charset="0"/>
              </a:rPr>
              <a:t>目录</a:t>
            </a:r>
            <a:endParaRPr kumimoji="1" lang="zh-CN" altLang="en-US" sz="11500" b="1" i="0" u="none" strike="noStrike" kern="1200" cap="none" spc="0" normalizeH="0" baseline="0" noProof="0" dirty="0">
              <a:ln>
                <a:noFill/>
              </a:ln>
              <a:effectLst/>
              <a:uLnTx/>
              <a:uFillTx/>
              <a:latin typeface="Calibri" panose="020F0502020204030204" pitchFamily="34" charset="0"/>
              <a:ea typeface="微软雅黑" panose="020B0503020204020204" pitchFamily="34" charset="-122"/>
              <a:cs typeface="+mn-ea"/>
              <a:sym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ctrTitle"/>
          </p:nvPr>
        </p:nvSpPr>
        <p:spPr>
          <a:xfrm>
            <a:off x="319579" y="279631"/>
            <a:ext cx="3299921" cy="688975"/>
          </a:xfrm>
        </p:spPr>
        <p:txBody>
          <a:bodyPr>
            <a:normAutofit/>
          </a:bodyPr>
          <a:lstStyle/>
          <a:p>
            <a:pPr algn="l"/>
            <a:r>
              <a:rPr lang="en-US" altLang="zh-CN" sz="2800" b="1" dirty="0" smtClean="0"/>
              <a:t>1</a:t>
            </a:r>
            <a:r>
              <a:rPr lang="zh-CN" altLang="zh-CN" sz="2800" b="1" dirty="0" smtClean="0"/>
              <a:t>、</a:t>
            </a:r>
            <a:r>
              <a:rPr lang="zh-CN" altLang="en-US" sz="2800" b="1" dirty="0"/>
              <a:t>简介</a:t>
            </a:r>
            <a:endParaRPr lang="zh-CN" altLang="en-US" sz="2800" dirty="0"/>
          </a:p>
        </p:txBody>
      </p:sp>
      <p:sp>
        <p:nvSpPr>
          <p:cNvPr id="4" name="矩形 3"/>
          <p:cNvSpPr/>
          <p:nvPr/>
        </p:nvSpPr>
        <p:spPr>
          <a:xfrm>
            <a:off x="1798320" y="1036320"/>
            <a:ext cx="9479280" cy="3862596"/>
          </a:xfrm>
          <a:prstGeom prst="rect">
            <a:avLst/>
          </a:prstGeom>
        </p:spPr>
        <p:txBody>
          <a:bodyPr wrap="square">
            <a:spAutoFit/>
          </a:bodyPr>
          <a:lstStyle/>
          <a:p>
            <a:pPr>
              <a:lnSpc>
                <a:spcPct val="25000"/>
              </a:lnSpc>
              <a:spcBef>
                <a:spcPts val="600"/>
              </a:spcBef>
              <a:spcAft>
                <a:spcPts val="600"/>
              </a:spcAft>
            </a:pPr>
            <a:endParaRPr lang="en-US" altLang="zh-CN" sz="2000" b="1" kern="100" dirty="0" smtClean="0">
              <a:solidFill>
                <a:srgbClr val="000000"/>
              </a:solidFill>
              <a:latin typeface="等线" panose="02010600030101010101" pitchFamily="2" charset="-122"/>
              <a:ea typeface="宋体" panose="02010600030101010101" pitchFamily="2" charset="-122"/>
            </a:endParaRPr>
          </a:p>
          <a:p>
            <a:pPr>
              <a:lnSpc>
                <a:spcPct val="25000"/>
              </a:lnSpc>
              <a:spcBef>
                <a:spcPts val="600"/>
              </a:spcBef>
              <a:spcAft>
                <a:spcPts val="600"/>
              </a:spcAft>
            </a:pPr>
            <a:endParaRPr lang="en-US" altLang="zh-CN" sz="2000" b="1" kern="100" dirty="0">
              <a:solidFill>
                <a:srgbClr val="000000"/>
              </a:solidFill>
              <a:latin typeface="等线" panose="02010600030101010101" pitchFamily="2" charset="-122"/>
              <a:ea typeface="宋体" panose="02010600030101010101" pitchFamily="2" charset="-122"/>
            </a:endParaRPr>
          </a:p>
          <a:p>
            <a:pPr>
              <a:lnSpc>
                <a:spcPct val="25000"/>
              </a:lnSpc>
              <a:spcBef>
                <a:spcPts val="600"/>
              </a:spcBef>
              <a:spcAft>
                <a:spcPts val="600"/>
              </a:spcAft>
            </a:pPr>
            <a:endParaRPr lang="en-US" altLang="zh-CN" sz="2000" b="1" kern="100" dirty="0" smtClean="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a:lnSpc>
                <a:spcPct val="25000"/>
              </a:lnSpc>
              <a:spcBef>
                <a:spcPts val="600"/>
              </a:spcBef>
              <a:spcAft>
                <a:spcPts val="600"/>
              </a:spcAft>
            </a:pPr>
            <a:endParaRPr lang="en-US" altLang="zh-CN" sz="2000" b="1"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a:lnSpc>
                <a:spcPct val="25000"/>
              </a:lnSpc>
              <a:spcBef>
                <a:spcPts val="600"/>
              </a:spcBef>
              <a:spcAft>
                <a:spcPts val="600"/>
              </a:spcAft>
            </a:pPr>
            <a:r>
              <a:rPr lang="zh-CN" altLang="zh-CN" sz="2000" kern="100" dirty="0" smtClean="0">
                <a:solidFill>
                  <a:srgbClr val="000000"/>
                </a:solidFill>
                <a:latin typeface="等线" panose="02010600030101010101" pitchFamily="2" charset="-122"/>
                <a:ea typeface="宋体" panose="02010600030101010101" pitchFamily="2" charset="-122"/>
                <a:cs typeface="Times New Roman" panose="02020603050405020304" pitchFamily="18" charset="0"/>
              </a:rPr>
              <a:t>为解决在项目开发以及使用过程中对后台话术数据进行统一管理问题。</a:t>
            </a:r>
            <a:endParaRPr lang="zh-CN" altLang="zh-CN" sz="2000" kern="100" dirty="0" smtClean="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a:lnSpc>
                <a:spcPct val="25000"/>
              </a:lnSpc>
              <a:spcBef>
                <a:spcPts val="600"/>
              </a:spcBef>
              <a:spcAft>
                <a:spcPts val="600"/>
              </a:spcAft>
            </a:pPr>
            <a:endParaRPr lang="en-US" altLang="zh-CN" sz="2000" b="1" kern="100" dirty="0" smtClean="0">
              <a:solidFill>
                <a:srgbClr val="000000"/>
              </a:solidFill>
              <a:latin typeface="等线" panose="02010600030101010101" pitchFamily="2" charset="-122"/>
              <a:ea typeface="等线" panose="02010600030101010101" pitchFamily="2" charset="-122"/>
            </a:endParaRPr>
          </a:p>
          <a:p>
            <a:pPr>
              <a:lnSpc>
                <a:spcPct val="25000"/>
              </a:lnSpc>
              <a:spcBef>
                <a:spcPts val="600"/>
              </a:spcBef>
              <a:spcAft>
                <a:spcPts val="600"/>
              </a:spcAft>
            </a:pPr>
            <a:endParaRPr lang="en-US" altLang="zh-CN" sz="2000" b="1" kern="100" dirty="0" smtClean="0">
              <a:solidFill>
                <a:srgbClr val="000000"/>
              </a:solidFill>
              <a:latin typeface="等线" panose="02010600030101010101" pitchFamily="2" charset="-122"/>
              <a:ea typeface="等线" panose="02010600030101010101" pitchFamily="2" charset="-122"/>
            </a:endParaRPr>
          </a:p>
          <a:p>
            <a:pPr>
              <a:lnSpc>
                <a:spcPct val="25000"/>
              </a:lnSpc>
              <a:spcBef>
                <a:spcPts val="600"/>
              </a:spcBef>
              <a:spcAft>
                <a:spcPts val="600"/>
              </a:spcAft>
            </a:pPr>
            <a:endParaRPr lang="en-US" altLang="zh-CN" sz="2000" b="1" kern="100" dirty="0">
              <a:solidFill>
                <a:srgbClr val="000000"/>
              </a:solidFill>
              <a:latin typeface="等线" panose="02010600030101010101" pitchFamily="2" charset="-122"/>
              <a:ea typeface="等线" panose="02010600030101010101" pitchFamily="2" charset="-122"/>
            </a:endParaRPr>
          </a:p>
          <a:p>
            <a:pPr>
              <a:lnSpc>
                <a:spcPct val="25000"/>
              </a:lnSpc>
              <a:spcBef>
                <a:spcPts val="600"/>
              </a:spcBef>
              <a:spcAft>
                <a:spcPts val="600"/>
              </a:spcAft>
            </a:pPr>
            <a:endParaRPr lang="en-US" altLang="zh-CN" sz="2000" b="1" kern="100" dirty="0">
              <a:solidFill>
                <a:srgbClr val="000000"/>
              </a:solidFill>
              <a:latin typeface="等线" panose="02010600030101010101" pitchFamily="2" charset="-122"/>
              <a:ea typeface="等线" panose="02010600030101010101" pitchFamily="2" charset="-122"/>
            </a:endParaRPr>
          </a:p>
          <a:p>
            <a:pPr>
              <a:lnSpc>
                <a:spcPct val="25000"/>
              </a:lnSpc>
              <a:spcBef>
                <a:spcPts val="600"/>
              </a:spcBef>
              <a:spcAft>
                <a:spcPts val="600"/>
              </a:spcAft>
            </a:pPr>
            <a:r>
              <a:rPr lang="en-US" altLang="zh-CN" sz="20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rPr>
              <a:t>	</a:t>
            </a:r>
            <a:endParaRPr lang="en-US" altLang="zh-CN" sz="2000" kern="100" dirty="0" smtClean="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a:spcAft>
                <a:spcPts val="0"/>
              </a:spcAft>
            </a:pPr>
            <a:r>
              <a:rPr lang="zh-CN" altLang="zh-CN" sz="2000" kern="100" dirty="0" smtClean="0">
                <a:solidFill>
                  <a:srgbClr val="000000"/>
                </a:solidFill>
                <a:latin typeface="等线" panose="02010600030101010101" pitchFamily="2" charset="-122"/>
                <a:ea typeface="宋体" panose="02010600030101010101" pitchFamily="2" charset="-122"/>
                <a:cs typeface="Times New Roman" panose="02020603050405020304" pitchFamily="18" charset="0"/>
              </a:rPr>
              <a:t>项目开发人员：在项目开发过程中，管理测试话术。</a:t>
            </a:r>
            <a:endParaRPr lang="zh-CN" altLang="zh-CN" sz="2000" kern="100" dirty="0" smtClean="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a:spcAft>
                <a:spcPts val="0"/>
              </a:spcAft>
            </a:pPr>
            <a:endParaRPr lang="en-US" altLang="zh-CN" sz="2000" kern="100" dirty="0" smtClean="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a:spcAft>
                <a:spcPts val="0"/>
              </a:spcAft>
            </a:pPr>
            <a:r>
              <a:rPr lang="zh-CN" altLang="zh-CN" sz="2000" kern="100" dirty="0" smtClean="0">
                <a:solidFill>
                  <a:srgbClr val="000000"/>
                </a:solidFill>
                <a:latin typeface="等线" panose="02010600030101010101" pitchFamily="2" charset="-122"/>
                <a:ea typeface="宋体" panose="02010600030101010101" pitchFamily="2" charset="-122"/>
                <a:cs typeface="Times New Roman" panose="02020603050405020304" pitchFamily="18" charset="0"/>
              </a:rPr>
              <a:t>项目</a:t>
            </a:r>
            <a:r>
              <a:rPr lang="zh-CN" altLang="zh-CN" sz="2000" kern="100" dirty="0">
                <a:solidFill>
                  <a:srgbClr val="000000"/>
                </a:solidFill>
                <a:latin typeface="等线" panose="02010600030101010101" pitchFamily="2" charset="-122"/>
                <a:ea typeface="宋体" panose="02010600030101010101" pitchFamily="2" charset="-122"/>
                <a:cs typeface="Times New Roman" panose="02020603050405020304" pitchFamily="18" charset="0"/>
              </a:rPr>
              <a:t>业务人员：新增需求以及线上项目的话术管理。</a:t>
            </a:r>
            <a:endParaRPr lang="zh-CN" altLang="zh-CN" sz="20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a:spcAft>
                <a:spcPts val="0"/>
              </a:spcAft>
            </a:pPr>
            <a:endParaRPr lang="en-US" altLang="zh-CN" sz="2000" kern="100" dirty="0" smtClean="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a:spcAft>
                <a:spcPts val="0"/>
              </a:spcAft>
            </a:pPr>
            <a:r>
              <a:rPr lang="zh-CN" altLang="zh-CN" sz="2000" kern="100" dirty="0" smtClean="0">
                <a:solidFill>
                  <a:srgbClr val="000000"/>
                </a:solidFill>
                <a:latin typeface="等线" panose="02010600030101010101" pitchFamily="2" charset="-122"/>
                <a:ea typeface="宋体" panose="02010600030101010101" pitchFamily="2" charset="-122"/>
                <a:cs typeface="Times New Roman" panose="02020603050405020304" pitchFamily="18" charset="0"/>
              </a:rPr>
              <a:t>线</a:t>
            </a:r>
            <a:r>
              <a:rPr lang="zh-CN" altLang="zh-CN" sz="2000" kern="100" dirty="0">
                <a:solidFill>
                  <a:srgbClr val="000000"/>
                </a:solidFill>
                <a:latin typeface="等线" panose="02010600030101010101" pitchFamily="2" charset="-122"/>
                <a:ea typeface="宋体" panose="02010600030101010101" pitchFamily="2" charset="-122"/>
                <a:cs typeface="Times New Roman" panose="02020603050405020304" pitchFamily="18" charset="0"/>
              </a:rPr>
              <a:t>上使用者：和《流程编辑器》配合使用过程中对固定流程以及项目的话术管理。</a:t>
            </a:r>
            <a:endParaRPr lang="zh-CN" altLang="zh-CN" sz="20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p:txBody>
      </p:sp>
      <p:sp>
        <p:nvSpPr>
          <p:cNvPr id="2" name="文本框 1"/>
          <p:cNvSpPr txBox="1"/>
          <p:nvPr/>
        </p:nvSpPr>
        <p:spPr>
          <a:xfrm>
            <a:off x="1280160" y="1388775"/>
            <a:ext cx="1158240" cy="400110"/>
          </a:xfrm>
          <a:prstGeom prst="rect">
            <a:avLst/>
          </a:prstGeom>
          <a:noFill/>
        </p:spPr>
        <p:txBody>
          <a:bodyPr wrap="square" rtlCol="0">
            <a:spAutoFit/>
          </a:bodyPr>
          <a:lstStyle/>
          <a:p>
            <a:r>
              <a:rPr lang="zh-CN" altLang="en-US" sz="2000" b="1" dirty="0" smtClean="0">
                <a:latin typeface="宋体" panose="02010600030101010101" pitchFamily="2" charset="-122"/>
                <a:ea typeface="宋体" panose="02010600030101010101" pitchFamily="2" charset="-122"/>
                <a:cs typeface="Arial" panose="020B0604020202020204" pitchFamily="34" charset="0"/>
              </a:rPr>
              <a:t>目的</a:t>
            </a:r>
          </a:p>
        </p:txBody>
      </p:sp>
      <p:sp>
        <p:nvSpPr>
          <p:cNvPr id="7" name="文本框 6"/>
          <p:cNvSpPr txBox="1"/>
          <p:nvPr/>
        </p:nvSpPr>
        <p:spPr>
          <a:xfrm>
            <a:off x="807720" y="2835026"/>
            <a:ext cx="1493520" cy="400110"/>
          </a:xfrm>
          <a:prstGeom prst="rect">
            <a:avLst/>
          </a:prstGeom>
          <a:noFill/>
        </p:spPr>
        <p:txBody>
          <a:bodyPr wrap="square" rtlCol="0">
            <a:spAutoFit/>
          </a:bodyPr>
          <a:lstStyle/>
          <a:p>
            <a:r>
              <a:rPr lang="zh-CN" altLang="en-US" sz="2000" b="1" dirty="0" smtClean="0">
                <a:latin typeface="宋体" panose="02010600030101010101" pitchFamily="2" charset="-122"/>
                <a:ea typeface="宋体" panose="02010600030101010101" pitchFamily="2" charset="-122"/>
                <a:cs typeface="Arial" panose="020B0604020202020204" pitchFamily="34" charset="0"/>
              </a:rPr>
              <a:t>使用人群</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81479" y="306619"/>
            <a:ext cx="4138121" cy="688975"/>
          </a:xfrm>
        </p:spPr>
        <p:txBody>
          <a:bodyPr>
            <a:normAutofit fontScale="90000"/>
          </a:bodyPr>
          <a:lstStyle/>
          <a:p>
            <a:pPr algn="l"/>
            <a:r>
              <a:rPr lang="en-US" altLang="zh-CN" sz="2800" b="1" dirty="0" smtClean="0"/>
              <a:t>2</a:t>
            </a:r>
            <a:r>
              <a:rPr lang="zh-CN" altLang="en-US" sz="2800" b="1" dirty="0" smtClean="0"/>
              <a:t>、项目逻辑架构简要概述</a:t>
            </a:r>
            <a:endParaRPr lang="zh-CN" altLang="en-US" sz="2800" dirty="0"/>
          </a:p>
        </p:txBody>
      </p:sp>
      <p:sp>
        <p:nvSpPr>
          <p:cNvPr id="5" name="TextBox 5"/>
          <p:cNvSpPr txBox="1"/>
          <p:nvPr/>
        </p:nvSpPr>
        <p:spPr>
          <a:xfrm>
            <a:off x="698959" y="1950625"/>
            <a:ext cx="5061762" cy="646331"/>
          </a:xfrm>
          <a:prstGeom prst="rect">
            <a:avLst/>
          </a:prstGeom>
          <a:noFill/>
        </p:spPr>
        <p:txBody>
          <a:bodyPr wrap="square" rtlCol="0">
            <a:spAutoFit/>
          </a:bodyPr>
          <a:lstStyle/>
          <a:p>
            <a:r>
              <a:rPr lang="zh-CN" altLang="zh-CN" sz="1800" b="1" dirty="0">
                <a:latin typeface="宋体" panose="02010600030101010101" pitchFamily="2" charset="-122"/>
                <a:ea typeface="宋体" panose="02010600030101010101" pitchFamily="2" charset="-122"/>
              </a:rPr>
              <a:t>项目主体架构主要分为</a:t>
            </a:r>
            <a:r>
              <a:rPr lang="en-US" altLang="zh-CN" sz="1800" b="1" dirty="0">
                <a:latin typeface="宋体" panose="02010600030101010101" pitchFamily="2" charset="-122"/>
                <a:ea typeface="宋体" panose="02010600030101010101" pitchFamily="2" charset="-122"/>
              </a:rPr>
              <a:t>3</a:t>
            </a:r>
            <a:r>
              <a:rPr lang="zh-CN" altLang="zh-CN" sz="1800" b="1" dirty="0">
                <a:latin typeface="宋体" panose="02010600030101010101" pitchFamily="2" charset="-122"/>
                <a:ea typeface="宋体" panose="02010600030101010101" pitchFamily="2" charset="-122"/>
              </a:rPr>
              <a:t>部分</a:t>
            </a:r>
            <a:r>
              <a:rPr lang="zh-CN" altLang="en-US" sz="1800" b="1" dirty="0">
                <a:latin typeface="宋体" panose="02010600030101010101" pitchFamily="2" charset="-122"/>
                <a:ea typeface="宋体" panose="02010600030101010101" pitchFamily="2" charset="-122"/>
              </a:rPr>
              <a:t>：</a:t>
            </a:r>
            <a:endParaRPr lang="en-US" altLang="zh-CN" sz="1800" b="1" dirty="0">
              <a:latin typeface="宋体" panose="02010600030101010101" pitchFamily="2" charset="-122"/>
              <a:ea typeface="宋体" panose="02010600030101010101" pitchFamily="2" charset="-122"/>
            </a:endParaRPr>
          </a:p>
          <a:p>
            <a:r>
              <a:rPr lang="en-US" altLang="zh-CN" sz="1800" b="1" dirty="0">
                <a:latin typeface="宋体" panose="02010600030101010101" pitchFamily="2" charset="-122"/>
                <a:ea typeface="宋体" panose="02010600030101010101" pitchFamily="2" charset="-122"/>
              </a:rPr>
              <a:t>web</a:t>
            </a:r>
            <a:r>
              <a:rPr lang="zh-CN" altLang="zh-CN" sz="1800" b="1" dirty="0">
                <a:latin typeface="宋体" panose="02010600030101010101" pitchFamily="2" charset="-122"/>
                <a:ea typeface="宋体" panose="02010600030101010101" pitchFamily="2" charset="-122"/>
              </a:rPr>
              <a:t>端，服务端，不同项目上的</a:t>
            </a:r>
            <a:r>
              <a:rPr lang="en-US" altLang="zh-CN" sz="1800" b="1" dirty="0">
                <a:latin typeface="宋体" panose="02010600030101010101" pitchFamily="2" charset="-122"/>
                <a:ea typeface="宋体" panose="02010600030101010101" pitchFamily="2" charset="-122"/>
              </a:rPr>
              <a:t>CRUD</a:t>
            </a:r>
            <a:r>
              <a:rPr lang="zh-CN" altLang="zh-CN" sz="1800" b="1" dirty="0">
                <a:latin typeface="宋体" panose="02010600030101010101" pitchFamily="2" charset="-122"/>
                <a:ea typeface="宋体" panose="02010600030101010101" pitchFamily="2" charset="-122"/>
              </a:rPr>
              <a:t>服务。</a:t>
            </a:r>
            <a:endParaRPr lang="en-US" altLang="zh-CN" sz="1800" b="1" dirty="0">
              <a:latin typeface="宋体" panose="02010600030101010101" pitchFamily="2" charset="-122"/>
              <a:ea typeface="宋体" panose="02010600030101010101" pitchFamily="2" charset="-122"/>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0721" y="867346"/>
            <a:ext cx="5210902" cy="5458587"/>
          </a:xfrm>
          <a:prstGeom prst="rect">
            <a:avLst/>
          </a:prstGeom>
        </p:spPr>
      </p:pic>
      <p:sp>
        <p:nvSpPr>
          <p:cNvPr id="7" name="TextBox 5"/>
          <p:cNvSpPr txBox="1"/>
          <p:nvPr/>
        </p:nvSpPr>
        <p:spPr>
          <a:xfrm>
            <a:off x="698959" y="2978699"/>
            <a:ext cx="5061762" cy="646331"/>
          </a:xfrm>
          <a:prstGeom prst="rect">
            <a:avLst/>
          </a:prstGeom>
          <a:noFill/>
        </p:spPr>
        <p:txBody>
          <a:bodyPr wrap="square" rtlCol="0">
            <a:spAutoFit/>
          </a:bodyPr>
          <a:lstStyle/>
          <a:p>
            <a:r>
              <a:rPr lang="zh-CN" altLang="zh-CN" sz="1800" dirty="0">
                <a:latin typeface="宋体" panose="02010600030101010101" pitchFamily="2" charset="-122"/>
                <a:ea typeface="宋体" panose="02010600030101010101" pitchFamily="2" charset="-122"/>
              </a:rPr>
              <a:t>使用者通过前端进行交互，然后控制层，服务层分为两部分</a:t>
            </a:r>
            <a:r>
              <a:rPr lang="zh-CN" altLang="en-US" sz="1800" dirty="0">
                <a:latin typeface="宋体" panose="02010600030101010101" pitchFamily="2" charset="-122"/>
                <a:ea typeface="宋体" panose="02010600030101010101" pitchFamily="2" charset="-122"/>
              </a:rPr>
              <a:t>：</a:t>
            </a:r>
            <a:endParaRPr lang="en-US" altLang="zh-CN" sz="1800" dirty="0">
              <a:latin typeface="宋体" panose="02010600030101010101" pitchFamily="2" charset="-122"/>
              <a:ea typeface="宋体" panose="02010600030101010101" pitchFamily="2" charset="-122"/>
            </a:endParaRPr>
          </a:p>
        </p:txBody>
      </p:sp>
      <p:sp>
        <p:nvSpPr>
          <p:cNvPr id="8" name="TextBox 5"/>
          <p:cNvSpPr txBox="1"/>
          <p:nvPr/>
        </p:nvSpPr>
        <p:spPr>
          <a:xfrm>
            <a:off x="690081" y="3728970"/>
            <a:ext cx="5061762" cy="369332"/>
          </a:xfrm>
          <a:prstGeom prst="rect">
            <a:avLst/>
          </a:prstGeom>
          <a:noFill/>
        </p:spPr>
        <p:txBody>
          <a:bodyPr wrap="square" rtlCol="0">
            <a:spAutoFit/>
          </a:bodyPr>
          <a:lstStyle/>
          <a:p>
            <a:r>
              <a:rPr lang="zh-CN" altLang="zh-CN" sz="1800" dirty="0">
                <a:latin typeface="宋体" panose="02010600030101010101" pitchFamily="2" charset="-122"/>
                <a:ea typeface="宋体" panose="02010600030101010101" pitchFamily="2" charset="-122"/>
              </a:rPr>
              <a:t>第一部分是本地服务，管理系统的基础数据。</a:t>
            </a:r>
            <a:endParaRPr lang="en-US" altLang="zh-CN" sz="1800" dirty="0">
              <a:latin typeface="宋体" panose="02010600030101010101" pitchFamily="2" charset="-122"/>
              <a:ea typeface="宋体" panose="02010600030101010101" pitchFamily="2" charset="-122"/>
            </a:endParaRPr>
          </a:p>
        </p:txBody>
      </p:sp>
      <p:sp>
        <p:nvSpPr>
          <p:cNvPr id="9" name="TextBox 5"/>
          <p:cNvSpPr txBox="1"/>
          <p:nvPr/>
        </p:nvSpPr>
        <p:spPr>
          <a:xfrm>
            <a:off x="690081" y="4209300"/>
            <a:ext cx="5061762" cy="646331"/>
          </a:xfrm>
          <a:prstGeom prst="rect">
            <a:avLst/>
          </a:prstGeom>
          <a:noFill/>
        </p:spPr>
        <p:txBody>
          <a:bodyPr wrap="square" rtlCol="0">
            <a:spAutoFit/>
          </a:bodyPr>
          <a:lstStyle/>
          <a:p>
            <a:r>
              <a:rPr lang="zh-CN" altLang="zh-CN" sz="1800" dirty="0" smtClean="0">
                <a:latin typeface="宋体" panose="02010600030101010101" pitchFamily="2" charset="-122"/>
                <a:ea typeface="宋体" panose="02010600030101010101" pitchFamily="2" charset="-122"/>
              </a:rPr>
              <a:t>第二</a:t>
            </a:r>
            <a:r>
              <a:rPr lang="zh-CN" altLang="zh-CN" sz="1800" dirty="0">
                <a:latin typeface="宋体" panose="02010600030101010101" pitchFamily="2" charset="-122"/>
                <a:ea typeface="宋体" panose="02010600030101010101" pitchFamily="2" charset="-122"/>
              </a:rPr>
              <a:t>部分是远程数据服务层，不同项目服务器上搭建对该项目话术的</a:t>
            </a:r>
            <a:r>
              <a:rPr lang="en-US" altLang="zh-CN" sz="1800" dirty="0">
                <a:latin typeface="宋体" panose="02010600030101010101" pitchFamily="2" charset="-122"/>
                <a:ea typeface="宋体" panose="02010600030101010101" pitchFamily="2" charset="-122"/>
              </a:rPr>
              <a:t>CRUD</a:t>
            </a:r>
            <a:r>
              <a:rPr lang="zh-CN" altLang="zh-CN" sz="1800" dirty="0">
                <a:latin typeface="宋体" panose="02010600030101010101" pitchFamily="2" charset="-122"/>
                <a:ea typeface="宋体" panose="02010600030101010101" pitchFamily="2" charset="-122"/>
              </a:rPr>
              <a:t>服务，提供</a:t>
            </a:r>
            <a:r>
              <a:rPr lang="en-US" altLang="zh-CN" sz="1800" dirty="0">
                <a:latin typeface="宋体" panose="02010600030101010101" pitchFamily="2" charset="-122"/>
                <a:ea typeface="宋体" panose="02010600030101010101" pitchFamily="2" charset="-122"/>
              </a:rPr>
              <a:t>RPC</a:t>
            </a:r>
            <a:r>
              <a:rPr lang="zh-CN" altLang="zh-CN" sz="1800" dirty="0">
                <a:latin typeface="宋体" panose="02010600030101010101" pitchFamily="2" charset="-122"/>
                <a:ea typeface="宋体" panose="02010600030101010101" pitchFamily="2" charset="-122"/>
              </a:rPr>
              <a:t>调用</a:t>
            </a:r>
            <a:r>
              <a:rPr lang="zh-CN" altLang="zh-CN" sz="1800" dirty="0" smtClean="0">
                <a:latin typeface="宋体" panose="02010600030101010101" pitchFamily="2" charset="-122"/>
                <a:ea typeface="宋体" panose="02010600030101010101" pitchFamily="2" charset="-122"/>
              </a:rPr>
              <a:t>。</a:t>
            </a:r>
            <a:endParaRPr lang="zh-CN" altLang="zh-CN" sz="1800" dirty="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p:nvPr/>
        </p:nvSpPr>
        <p:spPr>
          <a:xfrm>
            <a:off x="281479" y="255819"/>
            <a:ext cx="3719021" cy="688975"/>
          </a:xfrm>
          <a:prstGeom prst="rect">
            <a:avLst/>
          </a:prstGeom>
        </p:spPr>
        <p:txBody>
          <a:bodyPr>
            <a:normAutofit/>
          </a:bodyPr>
          <a:lstStyle/>
          <a:p>
            <a:pPr marL="0" marR="0" lvl="0" indent="0" algn="l" defTabSz="1218565" rtl="0" eaLnBrk="1" fontAlgn="auto" latinLnBrk="0" hangingPunct="1">
              <a:lnSpc>
                <a:spcPct val="100000"/>
              </a:lnSpc>
              <a:spcBef>
                <a:spcPct val="0"/>
              </a:spcBef>
              <a:spcAft>
                <a:spcPts val="0"/>
              </a:spcAft>
              <a:buClrTx/>
              <a:buSzTx/>
              <a:buFontTx/>
              <a:buNone/>
              <a:defRPr/>
            </a:pPr>
            <a:r>
              <a:rPr kumimoji="0" lang="en-US" altLang="zh-CN" sz="2800" b="1" i="0" u="none" strike="noStrike" kern="1200" cap="all" spc="0" normalizeH="0" baseline="0" noProof="0" dirty="0" smtClean="0">
                <a:ln>
                  <a:noFill/>
                </a:ln>
                <a:solidFill>
                  <a:schemeClr val="tx1"/>
                </a:solidFill>
                <a:effectLst/>
                <a:uLnTx/>
                <a:uFillTx/>
                <a:latin typeface="Arial" panose="020B0604020202020204" pitchFamily="34" charset="0"/>
                <a:ea typeface="+mj-ea"/>
                <a:cs typeface="Arial" panose="020B0604020202020204" pitchFamily="34" charset="0"/>
              </a:rPr>
              <a:t>3</a:t>
            </a:r>
            <a:r>
              <a:rPr kumimoji="0" lang="zh-CN" altLang="zh-CN" sz="2800" b="1" i="0" u="none" strike="noStrike" kern="1200" cap="all" spc="0" normalizeH="0" baseline="0" noProof="0" dirty="0" smtClean="0">
                <a:ln>
                  <a:noFill/>
                </a:ln>
                <a:solidFill>
                  <a:schemeClr val="tx1"/>
                </a:solidFill>
                <a:effectLst/>
                <a:uLnTx/>
                <a:uFillTx/>
                <a:latin typeface="Arial" panose="020B0604020202020204" pitchFamily="34" charset="0"/>
                <a:ea typeface="+mj-ea"/>
                <a:cs typeface="Arial" panose="020B0604020202020204" pitchFamily="34" charset="0"/>
              </a:rPr>
              <a:t>、</a:t>
            </a:r>
            <a:r>
              <a:rPr lang="zh-CN" altLang="en-US" sz="2800" b="1" cap="all" noProof="0" dirty="0">
                <a:latin typeface="Arial" panose="020B0604020202020204" pitchFamily="34" charset="0"/>
                <a:ea typeface="+mj-ea"/>
                <a:cs typeface="Arial" panose="020B0604020202020204" pitchFamily="34" charset="0"/>
              </a:rPr>
              <a:t>功能</a:t>
            </a:r>
            <a:endParaRPr kumimoji="0" lang="zh-CN" altLang="en-US" sz="2800" b="0" i="0" u="none" strike="noStrike" kern="1200" cap="all"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p:txBody>
      </p:sp>
      <p:pic>
        <p:nvPicPr>
          <p:cNvPr id="2" name="图片 1"/>
          <p:cNvPicPr>
            <a:picLocks noChangeAspect="1"/>
          </p:cNvPicPr>
          <p:nvPr/>
        </p:nvPicPr>
        <p:blipFill>
          <a:blip r:embed="rId2"/>
          <a:stretch>
            <a:fillRect/>
          </a:stretch>
        </p:blipFill>
        <p:spPr>
          <a:xfrm>
            <a:off x="1269505" y="1024694"/>
            <a:ext cx="9650029" cy="487820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281479" y="180157"/>
            <a:ext cx="4793441" cy="612995"/>
          </a:xfrm>
          <a:prstGeom prst="rect">
            <a:avLst/>
          </a:prstGeom>
        </p:spPr>
        <p:txBody>
          <a:bodyPr>
            <a:normAutofit/>
          </a:bodyPr>
          <a:lstStyle/>
          <a:p>
            <a:pPr marL="0" marR="0" lvl="0" indent="0" algn="l" defTabSz="1218565" rtl="0" eaLnBrk="1" fontAlgn="auto" latinLnBrk="0" hangingPunct="1">
              <a:lnSpc>
                <a:spcPct val="100000"/>
              </a:lnSpc>
              <a:spcBef>
                <a:spcPct val="0"/>
              </a:spcBef>
              <a:spcAft>
                <a:spcPts val="0"/>
              </a:spcAft>
              <a:buClrTx/>
              <a:buSzTx/>
              <a:buFontTx/>
              <a:buNone/>
              <a:defRPr/>
            </a:pPr>
            <a:r>
              <a:rPr kumimoji="0" lang="en-US" altLang="zh-CN" sz="2800" b="1" i="0" u="none" strike="noStrike" kern="1200" cap="all" spc="0" normalizeH="0" baseline="0" noProof="0" dirty="0" smtClean="0">
                <a:ln>
                  <a:noFill/>
                </a:ln>
                <a:solidFill>
                  <a:schemeClr val="tx1"/>
                </a:solidFill>
                <a:effectLst/>
                <a:uLnTx/>
                <a:uFillTx/>
                <a:latin typeface="Arial" panose="020B0604020202020204" pitchFamily="34" charset="0"/>
                <a:ea typeface="+mj-ea"/>
                <a:cs typeface="Arial" panose="020B0604020202020204" pitchFamily="34" charset="0"/>
              </a:rPr>
              <a:t>4</a:t>
            </a:r>
            <a:r>
              <a:rPr lang="en-US" altLang="zh-CN" sz="2800" b="1" cap="all" noProof="0" dirty="0" smtClean="0">
                <a:latin typeface="Arial" panose="020B0604020202020204" pitchFamily="34" charset="0"/>
                <a:ea typeface="+mj-ea"/>
                <a:cs typeface="Arial" panose="020B0604020202020204" pitchFamily="34" charset="0"/>
              </a:rPr>
              <a:t>.1 </a:t>
            </a:r>
            <a:r>
              <a:rPr kumimoji="0" lang="zh-CN" altLang="en-US" sz="2800" b="1" i="0" u="none" strike="noStrike" kern="1200" cap="all" spc="0" normalizeH="0" baseline="0" noProof="0" dirty="0" smtClean="0">
                <a:ln>
                  <a:noFill/>
                </a:ln>
                <a:solidFill>
                  <a:schemeClr val="tx1"/>
                </a:solidFill>
                <a:effectLst/>
                <a:uLnTx/>
                <a:uFillTx/>
                <a:latin typeface="Arial" panose="020B0604020202020204" pitchFamily="34" charset="0"/>
                <a:ea typeface="+mj-ea"/>
                <a:cs typeface="Arial" panose="020B0604020202020204" pitchFamily="34" charset="0"/>
              </a:rPr>
              <a:t>页面原型</a:t>
            </a:r>
            <a:r>
              <a:rPr kumimoji="0" lang="en-US" altLang="zh-CN" sz="2800" b="1" i="0" u="none" strike="noStrike" kern="1200" cap="all" spc="0" normalizeH="0" baseline="0" noProof="0" dirty="0" smtClean="0">
                <a:ln>
                  <a:noFill/>
                </a:ln>
                <a:solidFill>
                  <a:schemeClr val="tx1"/>
                </a:solidFill>
                <a:effectLst/>
                <a:uLnTx/>
                <a:uFillTx/>
                <a:latin typeface="Arial" panose="020B0604020202020204" pitchFamily="34" charset="0"/>
                <a:ea typeface="+mj-ea"/>
                <a:cs typeface="Arial" panose="020B0604020202020204" pitchFamily="34" charset="0"/>
              </a:rPr>
              <a:t>-</a:t>
            </a:r>
            <a:r>
              <a:rPr kumimoji="0" lang="zh-CN" altLang="en-US" sz="2800" b="1" i="0" u="none" strike="noStrike" kern="1200" cap="all" spc="0" normalizeH="0" baseline="0" noProof="0" dirty="0" smtClean="0">
                <a:ln>
                  <a:noFill/>
                </a:ln>
                <a:solidFill>
                  <a:schemeClr val="tx1"/>
                </a:solidFill>
                <a:effectLst/>
                <a:uLnTx/>
                <a:uFillTx/>
                <a:latin typeface="Arial" panose="020B0604020202020204" pitchFamily="34" charset="0"/>
                <a:ea typeface="+mj-ea"/>
                <a:cs typeface="Arial" panose="020B0604020202020204" pitchFamily="34" charset="0"/>
              </a:rPr>
              <a:t>首次进入</a:t>
            </a:r>
            <a:endParaRPr kumimoji="0" lang="zh-CN" altLang="en-US" sz="2800" b="0" i="0" u="none" strike="noStrike" kern="1200" cap="all"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p:txBody>
      </p:sp>
      <p:sp>
        <p:nvSpPr>
          <p:cNvPr id="2" name="文本框 1"/>
          <p:cNvSpPr txBox="1"/>
          <p:nvPr/>
        </p:nvSpPr>
        <p:spPr>
          <a:xfrm>
            <a:off x="765029" y="5858926"/>
            <a:ext cx="10440000" cy="584775"/>
          </a:xfrm>
          <a:prstGeom prst="rect">
            <a:avLst/>
          </a:prstGeom>
          <a:noFill/>
        </p:spPr>
        <p:txBody>
          <a:bodyPr wrap="square" rtlCol="0">
            <a:spAutoFit/>
          </a:bodyPr>
          <a:lstStyle/>
          <a:p>
            <a:r>
              <a:rPr lang="zh-CN" altLang="zh-CN" sz="1600" dirty="0">
                <a:latin typeface="宋体" panose="02010600030101010101" pitchFamily="2" charset="-122"/>
                <a:ea typeface="宋体" panose="02010600030101010101" pitchFamily="2" charset="-122"/>
              </a:rPr>
              <a:t>首次进入页面只有系统目录，包含四个子页面，分别是用户列表，角色管理，权限管理，菜单管理。然后通过菜单管理添加相应的管理菜单以及页面。</a:t>
            </a:r>
            <a:r>
              <a:rPr lang="zh-CN" altLang="zh-CN" sz="1600" b="1" dirty="0">
                <a:latin typeface="宋体" panose="02010600030101010101" pitchFamily="2" charset="-122"/>
                <a:ea typeface="宋体" panose="02010600030101010101" pitchFamily="2" charset="-122"/>
              </a:rPr>
              <a:t>下面展示默认已经添加好了话术管理相关菜单及页面</a:t>
            </a:r>
            <a:r>
              <a:rPr lang="zh-CN" altLang="zh-CN" sz="1600" b="1" dirty="0" smtClean="0">
                <a:latin typeface="宋体" panose="02010600030101010101" pitchFamily="2" charset="-122"/>
                <a:ea typeface="宋体" panose="02010600030101010101" pitchFamily="2" charset="-122"/>
              </a:rPr>
              <a:t>。</a:t>
            </a:r>
            <a:endParaRPr lang="zh-CN" altLang="zh-CN" sz="1600" b="1" dirty="0">
              <a:latin typeface="宋体" panose="02010600030101010101" pitchFamily="2" charset="-122"/>
              <a:ea typeface="宋体" panose="02010600030101010101" pitchFamily="2"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028" y="775029"/>
            <a:ext cx="10440000" cy="4821250"/>
          </a:xfrm>
          <a:prstGeom prst="rect">
            <a:avLst/>
          </a:prstGeom>
        </p:spPr>
      </p:pic>
    </p:spTree>
    <p:extLst>
      <p:ext uri="{BB962C8B-B14F-4D97-AF65-F5344CB8AC3E}">
        <p14:creationId xmlns:p14="http://schemas.microsoft.com/office/powerpoint/2010/main" val="295292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281479" y="180157"/>
            <a:ext cx="4793441" cy="612995"/>
          </a:xfrm>
          <a:prstGeom prst="rect">
            <a:avLst/>
          </a:prstGeom>
        </p:spPr>
        <p:txBody>
          <a:bodyPr>
            <a:normAutofit/>
          </a:bodyPr>
          <a:lstStyle/>
          <a:p>
            <a:pPr marL="0" marR="0" lvl="0" indent="0" algn="l" defTabSz="1218565" rtl="0" eaLnBrk="1" fontAlgn="auto" latinLnBrk="0" hangingPunct="1">
              <a:lnSpc>
                <a:spcPct val="100000"/>
              </a:lnSpc>
              <a:spcBef>
                <a:spcPct val="0"/>
              </a:spcBef>
              <a:spcAft>
                <a:spcPts val="0"/>
              </a:spcAft>
              <a:buClrTx/>
              <a:buSzTx/>
              <a:buFontTx/>
              <a:buNone/>
              <a:defRPr/>
            </a:pPr>
            <a:r>
              <a:rPr kumimoji="0" lang="en-US" altLang="zh-CN" sz="2800" b="1" i="0" u="none" strike="noStrike" kern="1200" cap="all" spc="0" normalizeH="0" baseline="0" noProof="0" dirty="0" smtClean="0">
                <a:ln>
                  <a:noFill/>
                </a:ln>
                <a:solidFill>
                  <a:schemeClr val="tx1"/>
                </a:solidFill>
                <a:effectLst/>
                <a:uLnTx/>
                <a:uFillTx/>
                <a:latin typeface="Arial" panose="020B0604020202020204" pitchFamily="34" charset="0"/>
                <a:ea typeface="+mj-ea"/>
                <a:cs typeface="Arial" panose="020B0604020202020204" pitchFamily="34" charset="0"/>
              </a:rPr>
              <a:t>4</a:t>
            </a:r>
            <a:r>
              <a:rPr lang="en-US" altLang="zh-CN" sz="2800" b="1" cap="all" noProof="0" dirty="0" smtClean="0">
                <a:latin typeface="Arial" panose="020B0604020202020204" pitchFamily="34" charset="0"/>
                <a:ea typeface="+mj-ea"/>
                <a:cs typeface="Arial" panose="020B0604020202020204" pitchFamily="34" charset="0"/>
              </a:rPr>
              <a:t>.2 </a:t>
            </a:r>
            <a:r>
              <a:rPr kumimoji="0" lang="zh-CN" altLang="en-US" sz="2800" b="1" i="0" u="none" strike="noStrike" kern="1200" cap="all" spc="0" normalizeH="0" baseline="0" noProof="0" dirty="0" smtClean="0">
                <a:ln>
                  <a:noFill/>
                </a:ln>
                <a:solidFill>
                  <a:schemeClr val="tx1"/>
                </a:solidFill>
                <a:effectLst/>
                <a:uLnTx/>
                <a:uFillTx/>
                <a:latin typeface="Arial" panose="020B0604020202020204" pitchFamily="34" charset="0"/>
                <a:ea typeface="+mj-ea"/>
                <a:cs typeface="Arial" panose="020B0604020202020204" pitchFamily="34" charset="0"/>
              </a:rPr>
              <a:t>页面原型</a:t>
            </a:r>
            <a:r>
              <a:rPr kumimoji="0" lang="en-US" altLang="zh-CN" sz="2800" b="1" i="0" u="none" strike="noStrike" kern="1200" cap="all" spc="0" normalizeH="0" baseline="0" noProof="0" dirty="0" smtClean="0">
                <a:ln>
                  <a:noFill/>
                </a:ln>
                <a:solidFill>
                  <a:schemeClr val="tx1"/>
                </a:solidFill>
                <a:effectLst/>
                <a:uLnTx/>
                <a:uFillTx/>
                <a:latin typeface="Arial" panose="020B0604020202020204" pitchFamily="34" charset="0"/>
                <a:ea typeface="+mj-ea"/>
                <a:cs typeface="Arial" panose="020B0604020202020204" pitchFamily="34" charset="0"/>
              </a:rPr>
              <a:t>-</a:t>
            </a:r>
            <a:r>
              <a:rPr kumimoji="0" lang="zh-CN" altLang="en-US" sz="2800" b="1" i="0" u="none" strike="noStrike" kern="1200" cap="all" spc="0" normalizeH="0" baseline="0" noProof="0" dirty="0" smtClean="0">
                <a:ln>
                  <a:noFill/>
                </a:ln>
                <a:solidFill>
                  <a:schemeClr val="tx1"/>
                </a:solidFill>
                <a:effectLst/>
                <a:uLnTx/>
                <a:uFillTx/>
                <a:latin typeface="Arial" panose="020B0604020202020204" pitchFamily="34" charset="0"/>
                <a:ea typeface="+mj-ea"/>
                <a:cs typeface="Arial" panose="020B0604020202020204" pitchFamily="34" charset="0"/>
              </a:rPr>
              <a:t>选择项目页面</a:t>
            </a:r>
            <a:endParaRPr kumimoji="0" lang="zh-CN" altLang="en-US" sz="2800" b="0" i="0" u="none" strike="noStrike" kern="1200" cap="all"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p:txBody>
      </p:sp>
      <p:sp>
        <p:nvSpPr>
          <p:cNvPr id="2" name="文本框 1"/>
          <p:cNvSpPr txBox="1"/>
          <p:nvPr/>
        </p:nvSpPr>
        <p:spPr>
          <a:xfrm>
            <a:off x="765029" y="5858926"/>
            <a:ext cx="10440000" cy="584775"/>
          </a:xfrm>
          <a:prstGeom prst="rect">
            <a:avLst/>
          </a:prstGeom>
          <a:noFill/>
        </p:spPr>
        <p:txBody>
          <a:bodyPr wrap="square" rtlCol="0">
            <a:spAutoFit/>
          </a:bodyPr>
          <a:lstStyle/>
          <a:p>
            <a:r>
              <a:rPr lang="zh-CN" altLang="zh-CN" sz="1600" dirty="0">
                <a:latin typeface="宋体" panose="02010600030101010101" pitchFamily="2" charset="-122"/>
                <a:ea typeface="宋体" panose="02010600030101010101" pitchFamily="2" charset="-122"/>
              </a:rPr>
              <a:t>登录系统后，如果你想操作话术需要选择所要管理的项目，然后才能对话术进行操作。</a:t>
            </a:r>
          </a:p>
          <a:p>
            <a:endParaRPr lang="zh-CN" altLang="zh-CN" sz="1600" dirty="0">
              <a:latin typeface="宋体" panose="02010600030101010101" pitchFamily="2" charset="-122"/>
              <a:ea typeface="宋体" panose="02010600030101010101" pitchFamily="2" charset="-122"/>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029" y="809627"/>
            <a:ext cx="10440000" cy="482069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281479" y="180157"/>
            <a:ext cx="4793441" cy="612995"/>
          </a:xfrm>
          <a:prstGeom prst="rect">
            <a:avLst/>
          </a:prstGeom>
        </p:spPr>
        <p:txBody>
          <a:bodyPr>
            <a:normAutofit/>
          </a:bodyPr>
          <a:lstStyle/>
          <a:p>
            <a:pPr lvl="0">
              <a:spcBef>
                <a:spcPct val="0"/>
              </a:spcBef>
              <a:defRPr/>
            </a:pPr>
            <a:r>
              <a:rPr kumimoji="0" lang="en-US" altLang="zh-CN" sz="2800" b="1" i="0" u="none" strike="noStrike" kern="1200" cap="all" spc="0" normalizeH="0" baseline="0" noProof="0" dirty="0" smtClean="0">
                <a:ln>
                  <a:noFill/>
                </a:ln>
                <a:solidFill>
                  <a:schemeClr val="tx1"/>
                </a:solidFill>
                <a:effectLst/>
                <a:uLnTx/>
                <a:uFillTx/>
                <a:latin typeface="Arial" panose="020B0604020202020204" pitchFamily="34" charset="0"/>
                <a:ea typeface="+mj-ea"/>
                <a:cs typeface="Arial" panose="020B0604020202020204" pitchFamily="34" charset="0"/>
              </a:rPr>
              <a:t>4</a:t>
            </a:r>
            <a:r>
              <a:rPr lang="en-US" altLang="zh-CN" sz="2800" b="1" cap="all" noProof="0" dirty="0" smtClean="0">
                <a:latin typeface="Arial" panose="020B0604020202020204" pitchFamily="34" charset="0"/>
                <a:ea typeface="+mj-ea"/>
                <a:cs typeface="Arial" panose="020B0604020202020204" pitchFamily="34" charset="0"/>
              </a:rPr>
              <a:t>.3 </a:t>
            </a:r>
            <a:r>
              <a:rPr kumimoji="0" lang="zh-CN" altLang="en-US" sz="2800" b="1" i="0" u="none" strike="noStrike" kern="1200" cap="all" spc="0" normalizeH="0" baseline="0" noProof="0" dirty="0" smtClean="0">
                <a:ln>
                  <a:noFill/>
                </a:ln>
                <a:solidFill>
                  <a:schemeClr val="tx1"/>
                </a:solidFill>
                <a:effectLst/>
                <a:uLnTx/>
                <a:uFillTx/>
                <a:latin typeface="Arial" panose="020B0604020202020204" pitchFamily="34" charset="0"/>
                <a:ea typeface="+mj-ea"/>
                <a:cs typeface="Arial" panose="020B0604020202020204" pitchFamily="34" charset="0"/>
              </a:rPr>
              <a:t>页面原型</a:t>
            </a:r>
            <a:r>
              <a:rPr lang="en-US" altLang="zh-CN" sz="2800" b="1" cap="all" dirty="0" smtClean="0">
                <a:latin typeface="Arial" panose="020B0604020202020204" pitchFamily="34" charset="0"/>
                <a:ea typeface="+mj-ea"/>
                <a:cs typeface="Arial" panose="020B0604020202020204" pitchFamily="34" charset="0"/>
              </a:rPr>
              <a:t>-</a:t>
            </a:r>
            <a:r>
              <a:rPr kumimoji="0" lang="zh-CN" altLang="en-US" sz="2800" b="1" i="0" u="none" strike="noStrike" kern="1200" cap="all" spc="0" normalizeH="0" baseline="0" noProof="0" dirty="0" smtClean="0">
                <a:ln>
                  <a:noFill/>
                </a:ln>
                <a:solidFill>
                  <a:schemeClr val="tx1"/>
                </a:solidFill>
                <a:effectLst/>
                <a:uLnTx/>
                <a:uFillTx/>
                <a:latin typeface="Arial" panose="020B0604020202020204" pitchFamily="34" charset="0"/>
                <a:ea typeface="+mj-ea"/>
                <a:cs typeface="Arial" panose="020B0604020202020204" pitchFamily="34" charset="0"/>
              </a:rPr>
              <a:t>项目</a:t>
            </a:r>
            <a:r>
              <a:rPr lang="zh-CN" altLang="en-US" sz="2800" b="1" cap="all" dirty="0">
                <a:latin typeface="Arial" panose="020B0604020202020204" pitchFamily="34" charset="0"/>
                <a:cs typeface="Arial" panose="020B0604020202020204" pitchFamily="34" charset="0"/>
              </a:rPr>
              <a:t>管理</a:t>
            </a:r>
            <a:r>
              <a:rPr kumimoji="0" lang="zh-CN" altLang="en-US" sz="2800" b="1" i="0" u="none" strike="noStrike" kern="1200" cap="all" spc="0" normalizeH="0" baseline="0" noProof="0" dirty="0" smtClean="0">
                <a:ln>
                  <a:noFill/>
                </a:ln>
                <a:solidFill>
                  <a:schemeClr val="tx1"/>
                </a:solidFill>
                <a:effectLst/>
                <a:uLnTx/>
                <a:uFillTx/>
                <a:latin typeface="Arial" panose="020B0604020202020204" pitchFamily="34" charset="0"/>
                <a:ea typeface="+mj-ea"/>
                <a:cs typeface="Arial" panose="020B0604020202020204" pitchFamily="34" charset="0"/>
              </a:rPr>
              <a:t>页面</a:t>
            </a:r>
            <a:endParaRPr kumimoji="0" lang="zh-CN" altLang="en-US" sz="2800" b="0" i="0" u="none" strike="noStrike" kern="1200" cap="all"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p:txBody>
      </p:sp>
      <p:sp>
        <p:nvSpPr>
          <p:cNvPr id="2" name="文本框 1"/>
          <p:cNvSpPr txBox="1"/>
          <p:nvPr/>
        </p:nvSpPr>
        <p:spPr>
          <a:xfrm>
            <a:off x="765029" y="5858926"/>
            <a:ext cx="10440000" cy="584775"/>
          </a:xfrm>
          <a:prstGeom prst="rect">
            <a:avLst/>
          </a:prstGeom>
          <a:noFill/>
        </p:spPr>
        <p:txBody>
          <a:bodyPr wrap="square" rtlCol="0">
            <a:spAutoFit/>
          </a:bodyPr>
          <a:lstStyle/>
          <a:p>
            <a:r>
              <a:rPr lang="zh-CN" altLang="zh-CN" sz="1600" dirty="0">
                <a:latin typeface="宋体" panose="02010600030101010101" pitchFamily="2" charset="-122"/>
                <a:ea typeface="宋体" panose="02010600030101010101" pitchFamily="2" charset="-122"/>
              </a:rPr>
              <a:t>超级管理员对所有项目可见。</a:t>
            </a:r>
          </a:p>
          <a:p>
            <a:r>
              <a:rPr lang="zh-CN" altLang="zh-CN" sz="1600" dirty="0">
                <a:latin typeface="宋体" panose="02010600030101010101" pitchFamily="2" charset="-122"/>
                <a:ea typeface="宋体" panose="02010600030101010101" pitchFamily="2" charset="-122"/>
              </a:rPr>
              <a:t>普通管理员只显示分配其管理的项目。</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029" y="793152"/>
            <a:ext cx="10440000" cy="4817904"/>
          </a:xfrm>
          <a:prstGeom prst="rect">
            <a:avLst/>
          </a:prstGeom>
        </p:spPr>
      </p:pic>
    </p:spTree>
    <p:extLst>
      <p:ext uri="{BB962C8B-B14F-4D97-AF65-F5344CB8AC3E}">
        <p14:creationId xmlns:p14="http://schemas.microsoft.com/office/powerpoint/2010/main" val="79082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281479" y="180157"/>
            <a:ext cx="4793441" cy="612995"/>
          </a:xfrm>
          <a:prstGeom prst="rect">
            <a:avLst/>
          </a:prstGeom>
        </p:spPr>
        <p:txBody>
          <a:bodyPr>
            <a:normAutofit/>
          </a:bodyPr>
          <a:lstStyle/>
          <a:p>
            <a:pPr marL="0" marR="0" lvl="0" indent="0" algn="l" defTabSz="1218565" rtl="0" eaLnBrk="1" fontAlgn="auto" latinLnBrk="0" hangingPunct="1">
              <a:lnSpc>
                <a:spcPct val="100000"/>
              </a:lnSpc>
              <a:spcBef>
                <a:spcPct val="0"/>
              </a:spcBef>
              <a:spcAft>
                <a:spcPts val="0"/>
              </a:spcAft>
              <a:buClrTx/>
              <a:buSzTx/>
              <a:buFontTx/>
              <a:buNone/>
              <a:defRPr/>
            </a:pPr>
            <a:r>
              <a:rPr kumimoji="0" lang="en-US" altLang="zh-CN" sz="2800" b="1" i="0" u="none" strike="noStrike" kern="1200" cap="all" spc="0" normalizeH="0" baseline="0" noProof="0" dirty="0" smtClean="0">
                <a:ln>
                  <a:noFill/>
                </a:ln>
                <a:solidFill>
                  <a:schemeClr val="tx1"/>
                </a:solidFill>
                <a:effectLst/>
                <a:uLnTx/>
                <a:uFillTx/>
                <a:latin typeface="Arial" panose="020B0604020202020204" pitchFamily="34" charset="0"/>
                <a:ea typeface="+mj-ea"/>
                <a:cs typeface="Arial" panose="020B0604020202020204" pitchFamily="34" charset="0"/>
              </a:rPr>
              <a:t>4</a:t>
            </a:r>
            <a:r>
              <a:rPr lang="en-US" altLang="zh-CN" sz="2800" b="1" cap="all" noProof="0" dirty="0" smtClean="0">
                <a:latin typeface="Arial" panose="020B0604020202020204" pitchFamily="34" charset="0"/>
                <a:ea typeface="+mj-ea"/>
                <a:cs typeface="Arial" panose="020B0604020202020204" pitchFamily="34" charset="0"/>
              </a:rPr>
              <a:t>.4 </a:t>
            </a:r>
            <a:r>
              <a:rPr kumimoji="0" lang="zh-CN" altLang="en-US" sz="2800" b="1" i="0" u="none" strike="noStrike" kern="1200" cap="all" spc="0" normalizeH="0" baseline="0" noProof="0" dirty="0" smtClean="0">
                <a:ln>
                  <a:noFill/>
                </a:ln>
                <a:solidFill>
                  <a:schemeClr val="tx1"/>
                </a:solidFill>
                <a:effectLst/>
                <a:uLnTx/>
                <a:uFillTx/>
                <a:latin typeface="Arial" panose="020B0604020202020204" pitchFamily="34" charset="0"/>
                <a:ea typeface="+mj-ea"/>
                <a:cs typeface="Arial" panose="020B0604020202020204" pitchFamily="34" charset="0"/>
              </a:rPr>
              <a:t>页面原型</a:t>
            </a:r>
            <a:r>
              <a:rPr lang="en-US" altLang="zh-CN" sz="2800" b="1" cap="all" dirty="0" smtClean="0">
                <a:latin typeface="Arial" panose="020B0604020202020204" pitchFamily="34" charset="0"/>
                <a:ea typeface="+mj-ea"/>
                <a:cs typeface="Arial" panose="020B0604020202020204" pitchFamily="34" charset="0"/>
              </a:rPr>
              <a:t>-</a:t>
            </a:r>
            <a:r>
              <a:rPr lang="zh-CN" altLang="en-US" sz="2800" b="1" cap="all" dirty="0" smtClean="0">
                <a:latin typeface="Arial" panose="020B0604020202020204" pitchFamily="34" charset="0"/>
                <a:ea typeface="+mj-ea"/>
                <a:cs typeface="Arial" panose="020B0604020202020204" pitchFamily="34" charset="0"/>
              </a:rPr>
              <a:t>话术管理</a:t>
            </a:r>
            <a:r>
              <a:rPr kumimoji="0" lang="zh-CN" altLang="en-US" sz="2800" b="1" i="0" u="none" strike="noStrike" kern="1200" cap="all" spc="0" normalizeH="0" baseline="0" noProof="0" dirty="0" smtClean="0">
                <a:ln>
                  <a:noFill/>
                </a:ln>
                <a:solidFill>
                  <a:schemeClr val="tx1"/>
                </a:solidFill>
                <a:effectLst/>
                <a:uLnTx/>
                <a:uFillTx/>
                <a:latin typeface="Arial" panose="020B0604020202020204" pitchFamily="34" charset="0"/>
                <a:ea typeface="+mj-ea"/>
                <a:cs typeface="Arial" panose="020B0604020202020204" pitchFamily="34" charset="0"/>
              </a:rPr>
              <a:t>页面</a:t>
            </a:r>
            <a:endParaRPr kumimoji="0" lang="zh-CN" altLang="en-US" sz="2800" b="0" i="0" u="none" strike="noStrike" kern="1200" cap="all"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p:txBody>
      </p:sp>
      <p:sp>
        <p:nvSpPr>
          <p:cNvPr id="2" name="文本框 1"/>
          <p:cNvSpPr txBox="1"/>
          <p:nvPr/>
        </p:nvSpPr>
        <p:spPr>
          <a:xfrm>
            <a:off x="765029" y="5858926"/>
            <a:ext cx="10440000" cy="584775"/>
          </a:xfrm>
          <a:prstGeom prst="rect">
            <a:avLst/>
          </a:prstGeom>
          <a:noFill/>
        </p:spPr>
        <p:txBody>
          <a:bodyPr wrap="square" rtlCol="0">
            <a:spAutoFit/>
          </a:bodyPr>
          <a:lstStyle/>
          <a:p>
            <a:r>
              <a:rPr lang="zh-CN" altLang="zh-CN" sz="1600" dirty="0" smtClean="0">
                <a:latin typeface="宋体" panose="02010600030101010101" pitchFamily="2" charset="-122"/>
                <a:ea typeface="宋体" panose="02010600030101010101" pitchFamily="2" charset="-122"/>
              </a:rPr>
              <a:t>导入话术：</a:t>
            </a:r>
            <a:r>
              <a:rPr lang="zh-CN" altLang="zh-CN" sz="1600" dirty="0">
                <a:latin typeface="宋体" panose="02010600030101010101" pitchFamily="2" charset="-122"/>
                <a:ea typeface="宋体" panose="02010600030101010101" pitchFamily="2" charset="-122"/>
              </a:rPr>
              <a:t>①初始化的时候进行话术导入②导入其他项目话术</a:t>
            </a:r>
          </a:p>
          <a:p>
            <a:r>
              <a:rPr lang="zh-CN" altLang="zh-CN" sz="1600" dirty="0">
                <a:latin typeface="宋体" panose="02010600030101010101" pitchFamily="2" charset="-122"/>
                <a:ea typeface="宋体" panose="02010600030101010101" pitchFamily="2" charset="-122"/>
              </a:rPr>
              <a:t>对比：与其他项目话术进行对比</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029" y="829538"/>
            <a:ext cx="10440000" cy="4817904"/>
          </a:xfrm>
          <a:prstGeom prst="rect">
            <a:avLst/>
          </a:prstGeom>
        </p:spPr>
      </p:pic>
    </p:spTree>
    <p:extLst>
      <p:ext uri="{BB962C8B-B14F-4D97-AF65-F5344CB8AC3E}">
        <p14:creationId xmlns:p14="http://schemas.microsoft.com/office/powerpoint/2010/main" val="1305400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DOC_GUID" val="{822f37c1-775e-4c4f-b779-a3832d0e9325}"/>
</p:tagLst>
</file>

<file path=ppt/theme/theme1.xml><?xml version="1.0" encoding="utf-8"?>
<a:theme xmlns:a="http://schemas.openxmlformats.org/drawingml/2006/main" name="LenovoTemplate 2016 -16x9">
  <a:themeElements>
    <a:clrScheme name="Lenovo">
      <a:dk1>
        <a:srgbClr val="000000"/>
      </a:dk1>
      <a:lt1>
        <a:sysClr val="window" lastClr="FFFFFF"/>
      </a:lt1>
      <a:dk2>
        <a:srgbClr val="6F7170"/>
      </a:dk2>
      <a:lt2>
        <a:srgbClr val="C4BEB6"/>
      </a:lt2>
      <a:accent1>
        <a:srgbClr val="E2231A"/>
      </a:accent1>
      <a:accent2>
        <a:srgbClr val="FF6A00"/>
      </a:accent2>
      <a:accent3>
        <a:srgbClr val="F04187"/>
      </a:accent3>
      <a:accent4>
        <a:srgbClr val="3E8DDD"/>
      </a:accent4>
      <a:accent5>
        <a:srgbClr val="4AC0E0"/>
      </a:accent5>
      <a:accent6>
        <a:srgbClr val="6ABF4A"/>
      </a:accent6>
      <a:hlink>
        <a:srgbClr val="4AC0E0"/>
      </a:hlink>
      <a:folHlink>
        <a:srgbClr val="4AC0E0"/>
      </a:folHlink>
    </a:clrScheme>
    <a:fontScheme name="Lenovo">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dirty="0" smtClean="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LenovoTemplate 2016 -16x9</Template>
  <TotalTime>507</TotalTime>
  <Words>474</Words>
  <Application>Microsoft Office PowerPoint</Application>
  <PresentationFormat>自定义</PresentationFormat>
  <Paragraphs>90</Paragraphs>
  <Slides>19</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等线</vt:lpstr>
      <vt:lpstr>宋体</vt:lpstr>
      <vt:lpstr>微软雅黑</vt:lpstr>
      <vt:lpstr>Arial</vt:lpstr>
      <vt:lpstr>Calibri</vt:lpstr>
      <vt:lpstr>Times New Roman</vt:lpstr>
      <vt:lpstr>Wingdings</vt:lpstr>
      <vt:lpstr>LenovoTemplate 2016 -16x9</vt:lpstr>
      <vt:lpstr>DM话术后台管理系统</vt:lpstr>
      <vt:lpstr>1、简介 2、项目逻辑架构 3、功能 4、页面原型 5、流程编辑器引入效果 6、技术选型 7、后续拓展 </vt:lpstr>
      <vt:lpstr>1、简介</vt:lpstr>
      <vt:lpstr>2、项目逻辑架构简要概述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Lenovo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Call Center Bot Test Report - V1.2.1.171010_alpha</dc:title>
  <dc:creator>Changjian Hu</dc:creator>
  <cp:lastModifiedBy>Jianan JN1 Song</cp:lastModifiedBy>
  <cp:revision>3248</cp:revision>
  <dcterms:created xsi:type="dcterms:W3CDTF">2016-12-08T07:26:00Z</dcterms:created>
  <dcterms:modified xsi:type="dcterms:W3CDTF">2019-07-26T09:44:35Z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