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3"/>
    <p:restoredTop sz="94694"/>
  </p:normalViewPr>
  <p:slideViewPr>
    <p:cSldViewPr snapToGrid="0">
      <p:cViewPr varScale="1">
        <p:scale>
          <a:sx n="119" d="100"/>
          <a:sy n="119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79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3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68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29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34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86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20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42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71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73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0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04499-E07C-7B8A-0B28-00D668A31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KR" sz="4700"/>
              <a:t>Todo List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7E88D-120A-0513-E624-1D1FF70D2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KR"/>
              <a:t>22000481 </a:t>
            </a:r>
            <a:r>
              <a:rPr lang="ko-KR" altLang="en-US"/>
              <a:t>윤요한</a:t>
            </a:r>
            <a:endParaRPr lang="en-K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52E35-EDD5-92AD-BF20-385E94607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7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530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BE01-E86E-CF38-AFB0-92AB41E7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Demo: Save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1EBF059-EEB8-1FC6-2201-9D32A6222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846" y="2839727"/>
            <a:ext cx="5586308" cy="117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4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BE01-E86E-CF38-AFB0-92AB41E7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Demo: Result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93781A6-A4CA-9D68-1C5A-C62FCED12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104" y="0"/>
            <a:ext cx="3277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8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BE01-E86E-CF38-AFB0-92AB41E7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Demo: Edit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4240803-2BB1-EAA0-1826-16DF2729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99" y="2568472"/>
            <a:ext cx="6708602" cy="17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0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BE01-E86E-CF38-AFB0-92AB41E7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Demo: Delete</a:t>
            </a:r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1CA1E14-909E-816F-6D12-BFA5ED58A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654" y="2691786"/>
            <a:ext cx="7314691" cy="147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BE01-E86E-CF38-AFB0-92AB41E7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Demo: Search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3496ED3-F515-87CE-77D7-FBB4F8F4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24" y="2852276"/>
            <a:ext cx="8792951" cy="115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7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41DB-E28C-98A6-476B-768A7B9A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KR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7733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028F6-1203-E82E-6A9B-53DE3FDA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2322864"/>
            <a:ext cx="549109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Motive</a:t>
            </a:r>
          </a:p>
        </p:txBody>
      </p:sp>
      <p:pic>
        <p:nvPicPr>
          <p:cNvPr id="5" name="Picture 4" descr="A screenshot of a white paper&#10;&#10;Description automatically generated">
            <a:extLst>
              <a:ext uri="{FF2B5EF4-FFF2-40B4-BE49-F238E27FC236}">
                <a16:creationId xmlns:a16="http://schemas.microsoft.com/office/drawing/2014/main" id="{3B605DDA-865E-195D-3B62-D5CD9CE2F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171" y="238999"/>
            <a:ext cx="3548571" cy="622556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88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EBA8-8153-8F02-3145-64B7765E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4E8A4-8979-8916-319A-94568E5C2A31}"/>
              </a:ext>
            </a:extLst>
          </p:cNvPr>
          <p:cNvSpPr txBox="1"/>
          <p:nvPr/>
        </p:nvSpPr>
        <p:spPr>
          <a:xfrm>
            <a:off x="5136775" y="2844225"/>
            <a:ext cx="191844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KR" sz="3200" dirty="0"/>
              <a:t>TodoList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F4DDF-201E-97E3-DF7F-D27072C112A5}"/>
              </a:ext>
            </a:extLst>
          </p:cNvPr>
          <p:cNvSpPr txBox="1"/>
          <p:nvPr/>
        </p:nvSpPr>
        <p:spPr>
          <a:xfrm>
            <a:off x="8566326" y="4431745"/>
            <a:ext cx="161006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KR" sz="3200" dirty="0"/>
              <a:t>Weekly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4AF7B-6129-07B3-0CDE-A0840795CCA5}"/>
              </a:ext>
            </a:extLst>
          </p:cNvPr>
          <p:cNvSpPr txBox="1"/>
          <p:nvPr/>
        </p:nvSpPr>
        <p:spPr>
          <a:xfrm>
            <a:off x="4961849" y="4400968"/>
            <a:ext cx="22683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KR" sz="3600" dirty="0"/>
              <a:t>Deadline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E6870-8EAA-4CBE-9F75-A433F2CAB8DF}"/>
              </a:ext>
            </a:extLst>
          </p:cNvPr>
          <p:cNvSpPr txBox="1"/>
          <p:nvPr/>
        </p:nvSpPr>
        <p:spPr>
          <a:xfrm>
            <a:off x="2379580" y="4431744"/>
            <a:ext cx="12460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KR" sz="3200" dirty="0"/>
              <a:t>Todo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F8764A-5022-C601-81FA-2611341C0B8D}"/>
              </a:ext>
            </a:extLst>
          </p:cNvPr>
          <p:cNvSpPr txBox="1"/>
          <p:nvPr/>
        </p:nvSpPr>
        <p:spPr>
          <a:xfrm>
            <a:off x="5486110" y="1398300"/>
            <a:ext cx="12197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KR" sz="3200" dirty="0"/>
              <a:t>Main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C0FCBC-6E5D-3B42-A151-8F5E5762AAA2}"/>
              </a:ext>
            </a:extLst>
          </p:cNvPr>
          <p:cNvCxnSpPr>
            <a:cxnSpLocks/>
          </p:cNvCxnSpPr>
          <p:nvPr/>
        </p:nvCxnSpPr>
        <p:spPr>
          <a:xfrm>
            <a:off x="6095999" y="1983075"/>
            <a:ext cx="0" cy="77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A11352-0DC1-F02F-6082-03E7A5D0787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5999" y="3429000"/>
            <a:ext cx="2316481" cy="97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C56854-4B8D-999A-03A9-D244A7B553AB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800600" y="3429000"/>
            <a:ext cx="2295399" cy="86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EEA2BA-5347-E871-8FEA-507660C437D4}"/>
              </a:ext>
            </a:extLst>
          </p:cNvPr>
          <p:cNvCxnSpPr>
            <a:cxnSpLocks/>
          </p:cNvCxnSpPr>
          <p:nvPr/>
        </p:nvCxnSpPr>
        <p:spPr>
          <a:xfrm>
            <a:off x="6087033" y="3429000"/>
            <a:ext cx="0" cy="77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37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B468-F2D0-6D79-D350-6D8FA4B3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Implementation</a:t>
            </a:r>
          </a:p>
        </p:txBody>
      </p:sp>
      <p:pic>
        <p:nvPicPr>
          <p:cNvPr id="13" name="Picture 12" descr="A diagram of a deadline&#10;&#10;Description automatically generated">
            <a:extLst>
              <a:ext uri="{FF2B5EF4-FFF2-40B4-BE49-F238E27FC236}">
                <a16:creationId xmlns:a16="http://schemas.microsoft.com/office/drawing/2014/main" id="{0466B2D4-B205-24B7-34B4-87FCE4BFB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" y="4324309"/>
            <a:ext cx="1715730" cy="499080"/>
          </a:xfrm>
          <a:prstGeom prst="rect">
            <a:avLst/>
          </a:prstGeom>
        </p:spPr>
      </p:pic>
      <p:pic>
        <p:nvPicPr>
          <p:cNvPr id="14" name="Picture 13" descr="A diagram of a deadline&#10;&#10;Description automatically generated">
            <a:extLst>
              <a:ext uri="{FF2B5EF4-FFF2-40B4-BE49-F238E27FC236}">
                <a16:creationId xmlns:a16="http://schemas.microsoft.com/office/drawing/2014/main" id="{A70CFFD3-4878-84BB-5784-D65CD7608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836" y="4315236"/>
            <a:ext cx="1715730" cy="499080"/>
          </a:xfrm>
          <a:prstGeom prst="rect">
            <a:avLst/>
          </a:prstGeom>
        </p:spPr>
      </p:pic>
      <p:pic>
        <p:nvPicPr>
          <p:cNvPr id="15" name="Picture 14" descr="A diagram of a deadline&#10;&#10;Description automatically generated">
            <a:extLst>
              <a:ext uri="{FF2B5EF4-FFF2-40B4-BE49-F238E27FC236}">
                <a16:creationId xmlns:a16="http://schemas.microsoft.com/office/drawing/2014/main" id="{73FD6E7B-0764-9221-90AB-714ADB767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566" y="4306163"/>
            <a:ext cx="1715730" cy="499080"/>
          </a:xfrm>
          <a:prstGeom prst="rect">
            <a:avLst/>
          </a:prstGeom>
        </p:spPr>
      </p:pic>
      <p:pic>
        <p:nvPicPr>
          <p:cNvPr id="16" name="Picture 15" descr="A diagram of a deadline&#10;&#10;Description automatically generated">
            <a:extLst>
              <a:ext uri="{FF2B5EF4-FFF2-40B4-BE49-F238E27FC236}">
                <a16:creationId xmlns:a16="http://schemas.microsoft.com/office/drawing/2014/main" id="{F82493A7-8BDA-110C-C18A-F8C113D78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133" y="4306163"/>
            <a:ext cx="1715730" cy="499080"/>
          </a:xfrm>
          <a:prstGeom prst="rect">
            <a:avLst/>
          </a:prstGeom>
        </p:spPr>
      </p:pic>
      <p:pic>
        <p:nvPicPr>
          <p:cNvPr id="17" name="Picture 16" descr="A diagram of a deadline&#10;&#10;Description automatically generated">
            <a:extLst>
              <a:ext uri="{FF2B5EF4-FFF2-40B4-BE49-F238E27FC236}">
                <a16:creationId xmlns:a16="http://schemas.microsoft.com/office/drawing/2014/main" id="{1DFAB95F-138D-BFF5-6990-26E73F2E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863" y="4306163"/>
            <a:ext cx="1715730" cy="499080"/>
          </a:xfrm>
          <a:prstGeom prst="rect">
            <a:avLst/>
          </a:prstGeom>
        </p:spPr>
      </p:pic>
      <p:pic>
        <p:nvPicPr>
          <p:cNvPr id="18" name="Picture 17" descr="A diagram of a deadline&#10;&#10;Description automatically generated">
            <a:extLst>
              <a:ext uri="{FF2B5EF4-FFF2-40B4-BE49-F238E27FC236}">
                <a16:creationId xmlns:a16="http://schemas.microsoft.com/office/drawing/2014/main" id="{827F4109-63F8-36E3-3830-00B568BAA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593" y="4266987"/>
            <a:ext cx="1715730" cy="499080"/>
          </a:xfrm>
          <a:prstGeom prst="rect">
            <a:avLst/>
          </a:prstGeom>
        </p:spPr>
      </p:pic>
      <p:pic>
        <p:nvPicPr>
          <p:cNvPr id="19" name="Picture 18" descr="A diagram of a deadline&#10;&#10;Description automatically generated">
            <a:extLst>
              <a:ext uri="{FF2B5EF4-FFF2-40B4-BE49-F238E27FC236}">
                <a16:creationId xmlns:a16="http://schemas.microsoft.com/office/drawing/2014/main" id="{5F6D6AA0-32C7-1884-FBB3-FE520EF11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323" y="4266987"/>
            <a:ext cx="1715730" cy="4990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0854062-981F-0D07-CB96-2CC237EC1C85}"/>
              </a:ext>
            </a:extLst>
          </p:cNvPr>
          <p:cNvSpPr txBox="1"/>
          <p:nvPr/>
        </p:nvSpPr>
        <p:spPr>
          <a:xfrm>
            <a:off x="5486109" y="1690688"/>
            <a:ext cx="12197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KR" sz="3200" dirty="0"/>
              <a:t>Main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0878F7-57B3-4C16-179C-1C15554963DA}"/>
              </a:ext>
            </a:extLst>
          </p:cNvPr>
          <p:cNvCxnSpPr>
            <a:cxnSpLocks/>
          </p:cNvCxnSpPr>
          <p:nvPr/>
        </p:nvCxnSpPr>
        <p:spPr>
          <a:xfrm>
            <a:off x="6095998" y="2275463"/>
            <a:ext cx="0" cy="183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DD2E5C-582D-8250-06E9-5ACDAFDDBC92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095999" y="2275463"/>
            <a:ext cx="1197686" cy="183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5EF804-1E40-FCDD-5B88-B5BC8C1F053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095999" y="2275463"/>
            <a:ext cx="2768302" cy="183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6F6F93-1C1C-FC36-C5DB-5ACCC73A0A74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095999" y="2275463"/>
            <a:ext cx="4414222" cy="183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265CDA-3B6B-CC98-C2BC-A46E35997681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291061" y="2275463"/>
            <a:ext cx="4804938" cy="190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566952-9E5E-CECD-FA33-C7284E12C90D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861677" y="2275463"/>
            <a:ext cx="3234322" cy="183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F84649-7C44-66FF-59E1-FFE34E2C0A4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525382" y="2275463"/>
            <a:ext cx="1570617" cy="190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6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BE01-E86E-CF38-AFB0-92AB41E7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Demo: Initialization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9B648-D33C-E31A-F3D5-99C6EC3F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2959100"/>
            <a:ext cx="7772400" cy="9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8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BE01-E86E-CF38-AFB0-92AB41E7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Demo: Initialization</a:t>
            </a:r>
          </a:p>
        </p:txBody>
      </p:sp>
      <p:pic>
        <p:nvPicPr>
          <p:cNvPr id="4" name="Picture 3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6499535E-0173-CD96-C412-3DA62377F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696" y="798666"/>
            <a:ext cx="3960761" cy="559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2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BE01-E86E-CF38-AFB0-92AB41E7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Demo: Add todo</a:t>
            </a:r>
          </a:p>
        </p:txBody>
      </p:sp>
      <p:pic>
        <p:nvPicPr>
          <p:cNvPr id="4" name="Picture 3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69698702-31F1-61D4-EE97-0632C74F0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059" y="2766218"/>
            <a:ext cx="604788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2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BE01-E86E-CF38-AFB0-92AB41E7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Demo: Add deadline</a:t>
            </a:r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3685427-5462-85AE-F015-654CD6348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351" y="2624393"/>
            <a:ext cx="5527297" cy="160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0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BE01-E86E-CF38-AFB0-92AB41E7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Demo: Add weekly</a:t>
            </a:r>
          </a:p>
        </p:txBody>
      </p:sp>
      <p:pic>
        <p:nvPicPr>
          <p:cNvPr id="4" name="Picture 3" descr="A black background with green and white text&#10;&#10;Description automatically generated">
            <a:extLst>
              <a:ext uri="{FF2B5EF4-FFF2-40B4-BE49-F238E27FC236}">
                <a16:creationId xmlns:a16="http://schemas.microsoft.com/office/drawing/2014/main" id="{0B237BD2-ADDB-EB6A-6022-D1DA5ED1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734" y="2638399"/>
            <a:ext cx="5602531" cy="15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2041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51</Words>
  <Application>Microsoft Macintosh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ShapesVTI</vt:lpstr>
      <vt:lpstr>Todo List Management System</vt:lpstr>
      <vt:lpstr>Motive</vt:lpstr>
      <vt:lpstr>Implementation</vt:lpstr>
      <vt:lpstr>Implementation</vt:lpstr>
      <vt:lpstr>Demo: Initialization</vt:lpstr>
      <vt:lpstr>Demo: Initialization</vt:lpstr>
      <vt:lpstr>Demo: Add todo</vt:lpstr>
      <vt:lpstr>Demo: Add deadline</vt:lpstr>
      <vt:lpstr>Demo: Add weekly</vt:lpstr>
      <vt:lpstr>Demo: Save</vt:lpstr>
      <vt:lpstr>Demo: Result</vt:lpstr>
      <vt:lpstr>Demo: Edit</vt:lpstr>
      <vt:lpstr>Demo: Delete</vt:lpstr>
      <vt:lpstr>Demo: Search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YoHan Yoon</dc:creator>
  <cp:lastModifiedBy>YoHan Yoon</cp:lastModifiedBy>
  <cp:revision>9</cp:revision>
  <dcterms:created xsi:type="dcterms:W3CDTF">2024-06-12T03:07:02Z</dcterms:created>
  <dcterms:modified xsi:type="dcterms:W3CDTF">2024-06-13T02:10:41Z</dcterms:modified>
</cp:coreProperties>
</file>