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504">
          <p15:clr>
            <a:srgbClr val="A4A3A4"/>
          </p15:clr>
        </p15:guide>
        <p15:guide id="2" orient="horz" pos="3696">
          <p15:clr>
            <a:srgbClr val="A4A3A4"/>
          </p15:clr>
        </p15:guide>
        <p15:guide id="3" orient="horz" pos="1968">
          <p15:clr>
            <a:srgbClr val="A4A3A4"/>
          </p15:clr>
        </p15:guide>
      </p15:sldGuideLst>
    </p:ext>
    <p:ext uri="GoogleSlidesCustomDataVersion2">
      <go:slidesCustomData xmlns:go="http://customooxmlschemas.google.com/" r:id="rId55" roundtripDataSignature="AMtx7mj4rPUOkIdJUNCAwdRF/jGJZYtJ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67F5CB-E9BE-4116-AB4A-C58952BE3D17}">
  <a:tblStyle styleId="{9C67F5CB-E9BE-4116-AB4A-C58952BE3D17}" styleName="Table_0">
    <a:wholeTbl>
      <a:tcTxStyle b="off" i="off">
        <a:font>
          <a:latin typeface="Meiryo UI"/>
          <a:ea typeface="Meiryo UI"/>
          <a:cs typeface="Meiryo U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AF2F2"/>
          </a:solidFill>
        </a:fill>
      </a:tcStyle>
    </a:band1H>
    <a:band2H>
      <a:tcTxStyle/>
    </a:band2H>
    <a:band1V>
      <a:tcTxStyle/>
      <a:tcStyle>
        <a:fill>
          <a:solidFill>
            <a:srgbClr val="EAF2F2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Meiryo UI"/>
          <a:ea typeface="Meiryo UI"/>
          <a:cs typeface="Meiryo UI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504"/>
        <p:guide pos="3696" orient="horz"/>
        <p:guide pos="19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customschemas.google.com/relationships/presentationmetadata" Target="meta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6a0f9ad4bf86c49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6a0f9ad4bf86c49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g6a0f9ad4bf86c49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" name="Google Shape;75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2" name="Google Shape;76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8" name="Google Shape;77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5" name="Google Shape;80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4" name="Google Shape;81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3" name="Google Shape;82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2" name="Google Shape;83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7" name="Google Shape;84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6" name="Google Shape;85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6" name="Google Shape;86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6" name="Google Shape;87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3" name="Google Shape;89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9" name="Google Shape;91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7" name="Google Shape;927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0" name="Google Shape;940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5" name="Google Shape;955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9a9724de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4" name="Google Shape;964;g279a9724de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g279a9724de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1" name="Google Shape;981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>
  <p:cSld name="タイトル スライド">
    <p:bg>
      <p:bgPr>
        <a:solidFill>
          <a:srgbClr val="9FDAF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9"/>
          <p:cNvSpPr txBox="1"/>
          <p:nvPr>
            <p:ph type="ctrTitle"/>
          </p:nvPr>
        </p:nvSpPr>
        <p:spPr>
          <a:xfrm>
            <a:off x="6071616" y="960120"/>
            <a:ext cx="5221224" cy="30563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" name="Google Shape;16;p49"/>
          <p:cNvPicPr preferRelativeResize="0"/>
          <p:nvPr/>
        </p:nvPicPr>
        <p:blipFill rotWithShape="1">
          <a:blip r:embed="rId2">
            <a:alphaModFix/>
          </a:blip>
          <a:srcRect b="0" l="10617" r="0" t="0"/>
          <a:stretch/>
        </p:blipFill>
        <p:spPr>
          <a:xfrm>
            <a:off x="0" y="0"/>
            <a:ext cx="615304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73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のタイトル 2">
  <p:cSld name="セクションのタイトル 2">
    <p:bg>
      <p:bgPr>
        <a:solidFill>
          <a:srgbClr val="FCE9E7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8"/>
          <p:cNvSpPr txBox="1"/>
          <p:nvPr>
            <p:ph type="title"/>
          </p:nvPr>
        </p:nvSpPr>
        <p:spPr>
          <a:xfrm>
            <a:off x="6096000" y="176784"/>
            <a:ext cx="5864352" cy="3621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58"/>
          <p:cNvSpPr/>
          <p:nvPr>
            <p:ph idx="2" type="pic"/>
          </p:nvPr>
        </p:nvSpPr>
        <p:spPr>
          <a:xfrm>
            <a:off x="-15240" y="-15240"/>
            <a:ext cx="4581525" cy="6602413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58"/>
          <p:cNvSpPr txBox="1"/>
          <p:nvPr>
            <p:ph idx="1" type="body"/>
          </p:nvPr>
        </p:nvSpPr>
        <p:spPr>
          <a:xfrm>
            <a:off x="6096000" y="4084320"/>
            <a:ext cx="5864225" cy="2362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0" name="Google Shape;420;p58"/>
          <p:cNvSpPr/>
          <p:nvPr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 2 段組">
  <p:cSld name="タイトルと 2 段組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type="title"/>
          </p:nvPr>
        </p:nvSpPr>
        <p:spPr>
          <a:xfrm>
            <a:off x="893064" y="72518"/>
            <a:ext cx="10405174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59"/>
          <p:cNvSpPr txBox="1"/>
          <p:nvPr>
            <p:ph idx="1" type="body"/>
          </p:nvPr>
        </p:nvSpPr>
        <p:spPr>
          <a:xfrm>
            <a:off x="893763" y="2073275"/>
            <a:ext cx="4887594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4" name="Google Shape;424;p59"/>
          <p:cNvSpPr txBox="1"/>
          <p:nvPr>
            <p:ph idx="2" type="body"/>
          </p:nvPr>
        </p:nvSpPr>
        <p:spPr>
          <a:xfrm>
            <a:off x="6410644" y="2073275"/>
            <a:ext cx="4887594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5" name="Google Shape;425;p59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426" name="Google Shape;426;p59"/>
          <p:cNvSpPr txBox="1"/>
          <p:nvPr>
            <p:ph idx="11" type="ftr"/>
          </p:nvPr>
        </p:nvSpPr>
        <p:spPr>
          <a:xfrm>
            <a:off x="3806194" y="62466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 2 段組 2">
  <p:cSld name="タイトルと 2 段組 2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0"/>
          <p:cNvSpPr txBox="1"/>
          <p:nvPr>
            <p:ph type="title"/>
          </p:nvPr>
        </p:nvSpPr>
        <p:spPr>
          <a:xfrm>
            <a:off x="893064" y="72518"/>
            <a:ext cx="10405174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60"/>
          <p:cNvSpPr txBox="1"/>
          <p:nvPr>
            <p:ph idx="1" type="body"/>
          </p:nvPr>
        </p:nvSpPr>
        <p:spPr>
          <a:xfrm>
            <a:off x="893763" y="2073275"/>
            <a:ext cx="3144837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romanLcPeriod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0" name="Google Shape;430;p60"/>
          <p:cNvSpPr txBox="1"/>
          <p:nvPr>
            <p:ph idx="2" type="body"/>
          </p:nvPr>
        </p:nvSpPr>
        <p:spPr>
          <a:xfrm>
            <a:off x="4556760" y="2073275"/>
            <a:ext cx="619283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1" name="Google Shape;431;p60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432" name="Google Shape;432;p60"/>
          <p:cNvSpPr txBox="1"/>
          <p:nvPr>
            <p:ph idx="11" type="ftr"/>
          </p:nvPr>
        </p:nvSpPr>
        <p:spPr>
          <a:xfrm>
            <a:off x="3806194" y="62466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表 2">
  <p:cSld name="表 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/>
          <p:nvPr>
            <p:ph type="title"/>
          </p:nvPr>
        </p:nvSpPr>
        <p:spPr>
          <a:xfrm>
            <a:off x="893064" y="72518"/>
            <a:ext cx="10405174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61"/>
          <p:cNvSpPr txBox="1"/>
          <p:nvPr>
            <p:ph idx="1" type="body"/>
          </p:nvPr>
        </p:nvSpPr>
        <p:spPr>
          <a:xfrm>
            <a:off x="911352" y="2043429"/>
            <a:ext cx="10405174" cy="392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6" name="Google Shape;436;p61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437" name="Google Shape;437;p61"/>
          <p:cNvSpPr txBox="1"/>
          <p:nvPr>
            <p:ph idx="11" type="ftr"/>
          </p:nvPr>
        </p:nvSpPr>
        <p:spPr>
          <a:xfrm>
            <a:off x="3806194" y="62466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概要">
  <p:cSld name="概要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0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" type="body"/>
          </p:nvPr>
        </p:nvSpPr>
        <p:spPr>
          <a:xfrm>
            <a:off x="865631" y="2072640"/>
            <a:ext cx="8324089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1" name="Google Shape;21;p50"/>
          <p:cNvSpPr txBox="1"/>
          <p:nvPr>
            <p:ph idx="11" type="ftr"/>
          </p:nvPr>
        </p:nvSpPr>
        <p:spPr>
          <a:xfrm>
            <a:off x="3806194" y="62466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" name="Google Shape;22;p50"/>
          <p:cNvPicPr preferRelativeResize="0"/>
          <p:nvPr/>
        </p:nvPicPr>
        <p:blipFill rotWithShape="1">
          <a:blip r:embed="rId2">
            <a:alphaModFix/>
          </a:blip>
          <a:srcRect b="3860" l="1585" r="26226" t="0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のタイトル 3">
  <p:cSld name="セクションのタイトル 3">
    <p:bg>
      <p:bgPr>
        <a:solidFill>
          <a:srgbClr val="D7ECEB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1"/>
          <p:cNvSpPr txBox="1"/>
          <p:nvPr>
            <p:ph type="title"/>
          </p:nvPr>
        </p:nvSpPr>
        <p:spPr>
          <a:xfrm>
            <a:off x="6095999" y="441960"/>
            <a:ext cx="5641897" cy="33168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" type="body"/>
          </p:nvPr>
        </p:nvSpPr>
        <p:spPr>
          <a:xfrm>
            <a:off x="6109694" y="4068392"/>
            <a:ext cx="5580586" cy="2197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6" name="Google Shape;26;p51"/>
          <p:cNvPicPr preferRelativeResize="0"/>
          <p:nvPr/>
        </p:nvPicPr>
        <p:blipFill rotWithShape="1">
          <a:blip r:embed="rId2">
            <a:alphaModFix/>
          </a:blip>
          <a:srcRect b="0" l="21706" r="0" t="0"/>
          <a:stretch/>
        </p:blipFill>
        <p:spPr>
          <a:xfrm>
            <a:off x="0" y="0"/>
            <a:ext cx="466106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概要 1">
  <p:cSld name="概要 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2"/>
          <p:cNvPicPr preferRelativeResize="0"/>
          <p:nvPr/>
        </p:nvPicPr>
        <p:blipFill rotWithShape="1">
          <a:blip r:embed="rId2">
            <a:alphaModFix/>
          </a:blip>
          <a:srcRect b="30269" l="19256" r="58719" t="-150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2"/>
          <p:cNvSpPr txBox="1"/>
          <p:nvPr>
            <p:ph type="title"/>
          </p:nvPr>
        </p:nvSpPr>
        <p:spPr>
          <a:xfrm>
            <a:off x="893064" y="72518"/>
            <a:ext cx="10405174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2"/>
          <p:cNvSpPr txBox="1"/>
          <p:nvPr>
            <p:ph idx="1" type="body"/>
          </p:nvPr>
        </p:nvSpPr>
        <p:spPr>
          <a:xfrm>
            <a:off x="911352" y="2058669"/>
            <a:ext cx="619283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2"/>
          <p:cNvSpPr txBox="1"/>
          <p:nvPr>
            <p:ph idx="2" type="body"/>
          </p:nvPr>
        </p:nvSpPr>
        <p:spPr>
          <a:xfrm>
            <a:off x="8295483" y="2058670"/>
            <a:ext cx="300275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3" name="Google Shape;33;p52"/>
          <p:cNvSpPr txBox="1"/>
          <p:nvPr>
            <p:ph idx="11" type="ftr"/>
          </p:nvPr>
        </p:nvSpPr>
        <p:spPr>
          <a:xfrm>
            <a:off x="3806194" y="62466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 ヘッダー">
  <p:cSld name="セクション ヘッダー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/>
          <p:nvPr>
            <p:ph type="title"/>
          </p:nvPr>
        </p:nvSpPr>
        <p:spPr>
          <a:xfrm>
            <a:off x="831850" y="4672584"/>
            <a:ext cx="10515600" cy="1299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6" name="Google Shape;36;p53"/>
          <p:cNvGrpSpPr/>
          <p:nvPr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37" name="Google Shape;37;p53"/>
            <p:cNvSpPr/>
            <p:nvPr/>
          </p:nvSpPr>
          <p:spPr>
            <a:xfrm>
              <a:off x="9865435" y="2327548"/>
              <a:ext cx="952261" cy="268535"/>
            </a:xfrm>
            <a:custGeom>
              <a:rect b="b" l="l" r="r" t="t"/>
              <a:pathLst>
                <a:path extrusionOk="0" h="268535" w="952261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3"/>
            <p:cNvSpPr/>
            <p:nvPr/>
          </p:nvSpPr>
          <p:spPr>
            <a:xfrm>
              <a:off x="8614163" y="1807872"/>
              <a:ext cx="51549" cy="49897"/>
            </a:xfrm>
            <a:custGeom>
              <a:rect b="b" l="l" r="r" t="t"/>
              <a:pathLst>
                <a:path extrusionOk="0" h="49897" w="51549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3"/>
            <p:cNvSpPr/>
            <p:nvPr/>
          </p:nvSpPr>
          <p:spPr>
            <a:xfrm>
              <a:off x="6092192" y="292266"/>
              <a:ext cx="3458361" cy="1058651"/>
            </a:xfrm>
            <a:custGeom>
              <a:rect b="b" l="l" r="r" t="t"/>
              <a:pathLst>
                <a:path extrusionOk="0" h="1058651" w="345836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3"/>
            <p:cNvSpPr/>
            <p:nvPr/>
          </p:nvSpPr>
          <p:spPr>
            <a:xfrm>
              <a:off x="4278070" y="29318"/>
              <a:ext cx="1022221" cy="308021"/>
            </a:xfrm>
            <a:custGeom>
              <a:rect b="b" l="l" r="r" t="t"/>
              <a:pathLst>
                <a:path extrusionOk="0" h="308021" w="10222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3"/>
            <p:cNvSpPr/>
            <p:nvPr/>
          </p:nvSpPr>
          <p:spPr>
            <a:xfrm>
              <a:off x="10809444" y="-12696"/>
              <a:ext cx="1265873" cy="505824"/>
            </a:xfrm>
            <a:custGeom>
              <a:rect b="b" l="l" r="r" t="t"/>
              <a:pathLst>
                <a:path extrusionOk="0" h="505824" w="1265873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3"/>
            <p:cNvSpPr/>
            <p:nvPr/>
          </p:nvSpPr>
          <p:spPr>
            <a:xfrm>
              <a:off x="12086110" y="93055"/>
              <a:ext cx="105510" cy="435370"/>
            </a:xfrm>
            <a:custGeom>
              <a:rect b="b" l="l" r="r" t="t"/>
              <a:pathLst>
                <a:path extrusionOk="0" h="435370" w="10551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3"/>
            <p:cNvSpPr/>
            <p:nvPr/>
          </p:nvSpPr>
          <p:spPr>
            <a:xfrm>
              <a:off x="12091315" y="2655"/>
              <a:ext cx="100305" cy="111985"/>
            </a:xfrm>
            <a:custGeom>
              <a:rect b="b" l="l" r="r" t="t"/>
              <a:pathLst>
                <a:path extrusionOk="0" h="111985" w="10030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3"/>
            <p:cNvSpPr/>
            <p:nvPr/>
          </p:nvSpPr>
          <p:spPr>
            <a:xfrm>
              <a:off x="9859975" y="328071"/>
              <a:ext cx="1740226" cy="683844"/>
            </a:xfrm>
            <a:custGeom>
              <a:rect b="b" l="l" r="r" t="t"/>
              <a:pathLst>
                <a:path extrusionOk="0" h="683844" w="1740226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3"/>
            <p:cNvSpPr/>
            <p:nvPr/>
          </p:nvSpPr>
          <p:spPr>
            <a:xfrm>
              <a:off x="11314396" y="782994"/>
              <a:ext cx="496826" cy="353730"/>
            </a:xfrm>
            <a:custGeom>
              <a:rect b="b" l="l" r="r" t="t"/>
              <a:pathLst>
                <a:path extrusionOk="0" h="353730" w="496826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3"/>
            <p:cNvSpPr/>
            <p:nvPr/>
          </p:nvSpPr>
          <p:spPr>
            <a:xfrm>
              <a:off x="9220690" y="630380"/>
              <a:ext cx="1411124" cy="930414"/>
            </a:xfrm>
            <a:custGeom>
              <a:rect b="b" l="l" r="r" t="t"/>
              <a:pathLst>
                <a:path extrusionOk="0" h="930414" w="141112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3"/>
            <p:cNvSpPr/>
            <p:nvPr/>
          </p:nvSpPr>
          <p:spPr>
            <a:xfrm>
              <a:off x="10642608" y="1060036"/>
              <a:ext cx="407567" cy="588492"/>
            </a:xfrm>
            <a:custGeom>
              <a:rect b="b" l="l" r="r" t="t"/>
              <a:pathLst>
                <a:path extrusionOk="0" h="588492" w="407567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3"/>
            <p:cNvSpPr/>
            <p:nvPr/>
          </p:nvSpPr>
          <p:spPr>
            <a:xfrm>
              <a:off x="9225769" y="422916"/>
              <a:ext cx="1654777" cy="624804"/>
            </a:xfrm>
            <a:custGeom>
              <a:rect b="b" l="l" r="r" t="t"/>
              <a:pathLst>
                <a:path extrusionOk="0" h="624804" w="1654777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3"/>
            <p:cNvSpPr/>
            <p:nvPr/>
          </p:nvSpPr>
          <p:spPr>
            <a:xfrm>
              <a:off x="10647813" y="852572"/>
              <a:ext cx="650712" cy="321607"/>
            </a:xfrm>
            <a:custGeom>
              <a:rect b="b" l="l" r="r" t="t"/>
              <a:pathLst>
                <a:path extrusionOk="0" h="321607" w="650712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3"/>
            <p:cNvSpPr/>
            <p:nvPr/>
          </p:nvSpPr>
          <p:spPr>
            <a:xfrm>
              <a:off x="8696438" y="247828"/>
              <a:ext cx="243017" cy="805732"/>
            </a:xfrm>
            <a:custGeom>
              <a:rect b="b" l="l" r="r" t="t"/>
              <a:pathLst>
                <a:path extrusionOk="0" h="805732" w="243017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3"/>
            <p:cNvSpPr/>
            <p:nvPr/>
          </p:nvSpPr>
          <p:spPr>
            <a:xfrm>
              <a:off x="5145790" y="-12696"/>
              <a:ext cx="3539857" cy="1070447"/>
            </a:xfrm>
            <a:custGeom>
              <a:rect b="b" l="l" r="r" t="t"/>
              <a:pathLst>
                <a:path extrusionOk="0" h="1070447" w="353985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3"/>
            <p:cNvSpPr/>
            <p:nvPr/>
          </p:nvSpPr>
          <p:spPr>
            <a:xfrm>
              <a:off x="7200361" y="-12696"/>
              <a:ext cx="1734016" cy="450213"/>
            </a:xfrm>
            <a:custGeom>
              <a:rect b="b" l="l" r="r" t="t"/>
              <a:pathLst>
                <a:path extrusionOk="0" h="450213" w="1734016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3"/>
            <p:cNvSpPr/>
            <p:nvPr/>
          </p:nvSpPr>
          <p:spPr>
            <a:xfrm>
              <a:off x="8136109" y="-12695"/>
              <a:ext cx="1588137" cy="527789"/>
            </a:xfrm>
            <a:custGeom>
              <a:rect b="b" l="l" r="r" t="t"/>
              <a:pathLst>
                <a:path extrusionOk="0" h="527789" w="1588137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3"/>
            <p:cNvSpPr/>
            <p:nvPr/>
          </p:nvSpPr>
          <p:spPr>
            <a:xfrm>
              <a:off x="9736181" y="-34166"/>
              <a:ext cx="320976" cy="560686"/>
            </a:xfrm>
            <a:custGeom>
              <a:rect b="b" l="l" r="r" t="t"/>
              <a:pathLst>
                <a:path extrusionOk="0" h="560686" w="32097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3"/>
            <p:cNvSpPr/>
            <p:nvPr/>
          </p:nvSpPr>
          <p:spPr>
            <a:xfrm>
              <a:off x="8963680" y="-12696"/>
              <a:ext cx="1050864" cy="231449"/>
            </a:xfrm>
            <a:custGeom>
              <a:rect b="b" l="l" r="r" t="t"/>
              <a:pathLst>
                <a:path extrusionOk="0" h="231449" w="1050864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3"/>
            <p:cNvSpPr/>
            <p:nvPr/>
          </p:nvSpPr>
          <p:spPr>
            <a:xfrm>
              <a:off x="7815659" y="853334"/>
              <a:ext cx="28187" cy="216732"/>
            </a:xfrm>
            <a:custGeom>
              <a:rect b="b" l="l" r="r" t="t"/>
              <a:pathLst>
                <a:path extrusionOk="0" h="216732" w="28187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3"/>
            <p:cNvSpPr/>
            <p:nvPr/>
          </p:nvSpPr>
          <p:spPr>
            <a:xfrm>
              <a:off x="7581530" y="884949"/>
              <a:ext cx="223337" cy="229683"/>
            </a:xfrm>
            <a:custGeom>
              <a:rect b="b" l="l" r="r" t="t"/>
              <a:pathLst>
                <a:path extrusionOk="0" h="229683" w="223337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3"/>
            <p:cNvSpPr/>
            <p:nvPr/>
          </p:nvSpPr>
          <p:spPr>
            <a:xfrm>
              <a:off x="7404156" y="746047"/>
              <a:ext cx="433850" cy="122396"/>
            </a:xfrm>
            <a:custGeom>
              <a:rect b="b" l="l" r="r" t="t"/>
              <a:pathLst>
                <a:path extrusionOk="0" h="122396" w="433850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3"/>
            <p:cNvSpPr/>
            <p:nvPr/>
          </p:nvSpPr>
          <p:spPr>
            <a:xfrm>
              <a:off x="7064261" y="715448"/>
              <a:ext cx="735526" cy="343572"/>
            </a:xfrm>
            <a:custGeom>
              <a:rect b="b" l="l" r="r" t="t"/>
              <a:pathLst>
                <a:path extrusionOk="0" h="343572" w="735526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3"/>
            <p:cNvSpPr/>
            <p:nvPr/>
          </p:nvSpPr>
          <p:spPr>
            <a:xfrm>
              <a:off x="8660760" y="1948171"/>
              <a:ext cx="86719" cy="160994"/>
            </a:xfrm>
            <a:custGeom>
              <a:rect b="b" l="l" r="r" t="t"/>
              <a:pathLst>
                <a:path extrusionOk="0" h="160994" w="86719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3"/>
            <p:cNvSpPr/>
            <p:nvPr/>
          </p:nvSpPr>
          <p:spPr>
            <a:xfrm>
              <a:off x="8264746" y="1925190"/>
              <a:ext cx="385094" cy="188546"/>
            </a:xfrm>
            <a:custGeom>
              <a:rect b="b" l="l" r="r" t="t"/>
              <a:pathLst>
                <a:path extrusionOk="0" h="188546" w="385094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3"/>
            <p:cNvSpPr/>
            <p:nvPr/>
          </p:nvSpPr>
          <p:spPr>
            <a:xfrm>
              <a:off x="8271476" y="1752133"/>
              <a:ext cx="470924" cy="261425"/>
            </a:xfrm>
            <a:custGeom>
              <a:rect b="b" l="l" r="r" t="t"/>
              <a:pathLst>
                <a:path extrusionOk="0" h="261425" w="470924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3"/>
            <p:cNvSpPr/>
            <p:nvPr/>
          </p:nvSpPr>
          <p:spPr>
            <a:xfrm>
              <a:off x="8596134" y="1831742"/>
              <a:ext cx="64753" cy="72370"/>
            </a:xfrm>
            <a:custGeom>
              <a:rect b="b" l="l" r="r" t="t"/>
              <a:pathLst>
                <a:path extrusionOk="0" h="72370" w="64753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3"/>
            <p:cNvSpPr/>
            <p:nvPr/>
          </p:nvSpPr>
          <p:spPr>
            <a:xfrm>
              <a:off x="5870252" y="307756"/>
              <a:ext cx="242636" cy="686002"/>
            </a:xfrm>
            <a:custGeom>
              <a:rect b="b" l="l" r="r" t="t"/>
              <a:pathLst>
                <a:path extrusionOk="0" h="686002" w="242636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3"/>
            <p:cNvSpPr/>
            <p:nvPr/>
          </p:nvSpPr>
          <p:spPr>
            <a:xfrm>
              <a:off x="4280737" y="38713"/>
              <a:ext cx="1577961" cy="1069316"/>
            </a:xfrm>
            <a:custGeom>
              <a:rect b="b" l="l" r="r" t="t"/>
              <a:pathLst>
                <a:path extrusionOk="0" h="1069316" w="1577961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3"/>
            <p:cNvSpPr/>
            <p:nvPr/>
          </p:nvSpPr>
          <p:spPr>
            <a:xfrm>
              <a:off x="4281244" y="-12696"/>
              <a:ext cx="1826185" cy="510522"/>
            </a:xfrm>
            <a:custGeom>
              <a:rect b="b" l="l" r="r" t="t"/>
              <a:pathLst>
                <a:path extrusionOk="0" h="510522" w="1826185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3"/>
            <p:cNvSpPr/>
            <p:nvPr/>
          </p:nvSpPr>
          <p:spPr>
            <a:xfrm>
              <a:off x="3884723" y="-12695"/>
              <a:ext cx="242636" cy="547597"/>
            </a:xfrm>
            <a:custGeom>
              <a:rect b="b" l="l" r="r" t="t"/>
              <a:pathLst>
                <a:path extrusionOk="0" h="547597" w="242636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3"/>
            <p:cNvSpPr/>
            <p:nvPr/>
          </p:nvSpPr>
          <p:spPr>
            <a:xfrm>
              <a:off x="2048998" y="-12696"/>
              <a:ext cx="1824932" cy="551786"/>
            </a:xfrm>
            <a:custGeom>
              <a:rect b="b" l="l" r="r" t="t"/>
              <a:pathLst>
                <a:path extrusionOk="0" h="551786" w="1824932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3"/>
            <p:cNvSpPr/>
            <p:nvPr/>
          </p:nvSpPr>
          <p:spPr>
            <a:xfrm>
              <a:off x="7060071" y="934974"/>
              <a:ext cx="510666" cy="160232"/>
            </a:xfrm>
            <a:custGeom>
              <a:rect b="b" l="l" r="r" t="t"/>
              <a:pathLst>
                <a:path extrusionOk="0" h="160232" w="510666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3"/>
            <p:cNvSpPr/>
            <p:nvPr/>
          </p:nvSpPr>
          <p:spPr>
            <a:xfrm>
              <a:off x="8667235" y="1770925"/>
              <a:ext cx="1164933" cy="547100"/>
            </a:xfrm>
            <a:custGeom>
              <a:rect b="b" l="l" r="r" t="t"/>
              <a:pathLst>
                <a:path extrusionOk="0" h="547100" w="1164933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3"/>
            <p:cNvSpPr/>
            <p:nvPr/>
          </p:nvSpPr>
          <p:spPr>
            <a:xfrm>
              <a:off x="5839272" y="1087842"/>
              <a:ext cx="3068949" cy="638517"/>
            </a:xfrm>
            <a:custGeom>
              <a:rect b="b" l="l" r="r" t="t"/>
              <a:pathLst>
                <a:path extrusionOk="0" h="638517" w="3068949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3"/>
            <p:cNvSpPr/>
            <p:nvPr/>
          </p:nvSpPr>
          <p:spPr>
            <a:xfrm>
              <a:off x="10341185" y="2444231"/>
              <a:ext cx="758888" cy="229302"/>
            </a:xfrm>
            <a:custGeom>
              <a:rect b="b" l="l" r="r" t="t"/>
              <a:pathLst>
                <a:path extrusionOk="0" h="229302" w="758888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3"/>
            <p:cNvSpPr/>
            <p:nvPr/>
          </p:nvSpPr>
          <p:spPr>
            <a:xfrm>
              <a:off x="9841438" y="2122369"/>
              <a:ext cx="1764858" cy="708603"/>
            </a:xfrm>
            <a:custGeom>
              <a:rect b="b" l="l" r="r" t="t"/>
              <a:pathLst>
                <a:path extrusionOk="0" h="708603" w="1764858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3"/>
            <p:cNvSpPr/>
            <p:nvPr/>
          </p:nvSpPr>
          <p:spPr>
            <a:xfrm>
              <a:off x="5841684" y="934974"/>
              <a:ext cx="4550795" cy="1177492"/>
            </a:xfrm>
            <a:custGeom>
              <a:rect b="b" l="l" r="r" t="t"/>
              <a:pathLst>
                <a:path extrusionOk="0" h="1177492" w="4550795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3"/>
            <p:cNvSpPr/>
            <p:nvPr/>
          </p:nvSpPr>
          <p:spPr>
            <a:xfrm>
              <a:off x="9241513" y="1301655"/>
              <a:ext cx="1286569" cy="350428"/>
            </a:xfrm>
            <a:custGeom>
              <a:rect b="b" l="l" r="r" t="t"/>
              <a:pathLst>
                <a:path extrusionOk="0" h="350428" w="1286569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3"/>
            <p:cNvSpPr/>
            <p:nvPr/>
          </p:nvSpPr>
          <p:spPr>
            <a:xfrm>
              <a:off x="10413557" y="1551906"/>
              <a:ext cx="1759399" cy="580239"/>
            </a:xfrm>
            <a:custGeom>
              <a:rect b="b" l="l" r="r" t="t"/>
              <a:pathLst>
                <a:path extrusionOk="0" h="580239" w="175939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3"/>
            <p:cNvSpPr/>
            <p:nvPr/>
          </p:nvSpPr>
          <p:spPr>
            <a:xfrm>
              <a:off x="9848167" y="1663130"/>
              <a:ext cx="2135606" cy="964060"/>
            </a:xfrm>
            <a:custGeom>
              <a:rect b="b" l="l" r="r" t="t"/>
              <a:pathLst>
                <a:path extrusionOk="0" h="964060" w="2135606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3"/>
            <p:cNvSpPr/>
            <p:nvPr/>
          </p:nvSpPr>
          <p:spPr>
            <a:xfrm>
              <a:off x="11455839" y="853461"/>
              <a:ext cx="359954" cy="383186"/>
            </a:xfrm>
            <a:custGeom>
              <a:rect b="b" l="l" r="r" t="t"/>
              <a:pathLst>
                <a:path extrusionOk="0" h="383186" w="359954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3"/>
            <p:cNvSpPr/>
            <p:nvPr/>
          </p:nvSpPr>
          <p:spPr>
            <a:xfrm>
              <a:off x="11314396" y="1105871"/>
              <a:ext cx="131285" cy="133188"/>
            </a:xfrm>
            <a:custGeom>
              <a:rect b="b" l="l" r="r" t="t"/>
              <a:pathLst>
                <a:path extrusionOk="0" h="133188" w="131285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3"/>
            <p:cNvSpPr/>
            <p:nvPr/>
          </p:nvSpPr>
          <p:spPr>
            <a:xfrm>
              <a:off x="11061095" y="984364"/>
              <a:ext cx="242509" cy="694890"/>
            </a:xfrm>
            <a:custGeom>
              <a:rect b="b" l="l" r="r" t="t"/>
              <a:pathLst>
                <a:path extrusionOk="0" h="694890" w="242509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3"/>
            <p:cNvSpPr/>
            <p:nvPr/>
          </p:nvSpPr>
          <p:spPr>
            <a:xfrm>
              <a:off x="11526179" y="1190431"/>
              <a:ext cx="665441" cy="395883"/>
            </a:xfrm>
            <a:custGeom>
              <a:rect b="b" l="l" r="r" t="t"/>
              <a:pathLst>
                <a:path extrusionOk="0" h="395883" w="665441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3"/>
            <p:cNvSpPr/>
            <p:nvPr/>
          </p:nvSpPr>
          <p:spPr>
            <a:xfrm>
              <a:off x="11530751" y="653742"/>
              <a:ext cx="660869" cy="725489"/>
            </a:xfrm>
            <a:custGeom>
              <a:rect b="b" l="l" r="r" t="t"/>
              <a:pathLst>
                <a:path extrusionOk="0" h="725489" w="66086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3"/>
            <p:cNvSpPr/>
            <p:nvPr/>
          </p:nvSpPr>
          <p:spPr>
            <a:xfrm>
              <a:off x="11997740" y="1906144"/>
              <a:ext cx="178898" cy="423308"/>
            </a:xfrm>
            <a:custGeom>
              <a:rect b="b" l="l" r="r" t="t"/>
              <a:pathLst>
                <a:path extrusionOk="0" h="423308" w="17889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3"/>
            <p:cNvSpPr/>
            <p:nvPr/>
          </p:nvSpPr>
          <p:spPr>
            <a:xfrm>
              <a:off x="11618740" y="2153603"/>
              <a:ext cx="368080" cy="670767"/>
            </a:xfrm>
            <a:custGeom>
              <a:rect b="b" l="l" r="r" t="t"/>
              <a:pathLst>
                <a:path extrusionOk="0" h="670767" w="368080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3"/>
            <p:cNvSpPr/>
            <p:nvPr/>
          </p:nvSpPr>
          <p:spPr>
            <a:xfrm>
              <a:off x="11114168" y="2732192"/>
              <a:ext cx="168740" cy="227525"/>
            </a:xfrm>
            <a:custGeom>
              <a:rect b="b" l="l" r="r" t="t"/>
              <a:pathLst>
                <a:path extrusionOk="0" h="227525" w="168740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3"/>
            <p:cNvSpPr/>
            <p:nvPr/>
          </p:nvSpPr>
          <p:spPr>
            <a:xfrm>
              <a:off x="9840295" y="2510254"/>
              <a:ext cx="1263079" cy="453780"/>
            </a:xfrm>
            <a:custGeom>
              <a:rect b="b" l="l" r="r" t="t"/>
              <a:pathLst>
                <a:path extrusionOk="0" h="453780" w="1263079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3"/>
            <p:cNvSpPr/>
            <p:nvPr/>
          </p:nvSpPr>
          <p:spPr>
            <a:xfrm>
              <a:off x="9845628" y="2372748"/>
              <a:ext cx="1428138" cy="489076"/>
            </a:xfrm>
            <a:custGeom>
              <a:rect b="b" l="l" r="r" t="t"/>
              <a:pathLst>
                <a:path extrusionOk="0" h="489076" w="1428138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3"/>
            <p:cNvSpPr/>
            <p:nvPr/>
          </p:nvSpPr>
          <p:spPr>
            <a:xfrm>
              <a:off x="6538994" y="1476234"/>
              <a:ext cx="45073" cy="157311"/>
            </a:xfrm>
            <a:custGeom>
              <a:rect b="b" l="l" r="r" t="t"/>
              <a:pathLst>
                <a:path extrusionOk="0" h="157311" w="45073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3"/>
            <p:cNvSpPr/>
            <p:nvPr/>
          </p:nvSpPr>
          <p:spPr>
            <a:xfrm>
              <a:off x="5730587" y="1419734"/>
              <a:ext cx="797614" cy="227017"/>
            </a:xfrm>
            <a:custGeom>
              <a:rect b="b" l="l" r="r" t="t"/>
              <a:pathLst>
                <a:path extrusionOk="0" h="227017" w="797614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3"/>
            <p:cNvSpPr/>
            <p:nvPr/>
          </p:nvSpPr>
          <p:spPr>
            <a:xfrm>
              <a:off x="5734015" y="1311177"/>
              <a:ext cx="847259" cy="232857"/>
            </a:xfrm>
            <a:custGeom>
              <a:rect b="b" l="l" r="r" t="t"/>
              <a:pathLst>
                <a:path extrusionOk="0" h="232857" w="847259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3"/>
            <p:cNvSpPr/>
            <p:nvPr/>
          </p:nvSpPr>
          <p:spPr>
            <a:xfrm>
              <a:off x="4085459" y="893328"/>
              <a:ext cx="165185" cy="224604"/>
            </a:xfrm>
            <a:custGeom>
              <a:rect b="b" l="l" r="r" t="t"/>
              <a:pathLst>
                <a:path extrusionOk="0" h="224604" w="165185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3"/>
            <p:cNvSpPr/>
            <p:nvPr/>
          </p:nvSpPr>
          <p:spPr>
            <a:xfrm>
              <a:off x="5716" y="7225"/>
              <a:ext cx="4068951" cy="1115278"/>
            </a:xfrm>
            <a:custGeom>
              <a:rect b="b" l="l" r="r" t="t"/>
              <a:pathLst>
                <a:path extrusionOk="0" h="1115278" w="4068951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3"/>
            <p:cNvSpPr/>
            <p:nvPr/>
          </p:nvSpPr>
          <p:spPr>
            <a:xfrm>
              <a:off x="5716" y="-12696"/>
              <a:ext cx="4239343" cy="1032611"/>
            </a:xfrm>
            <a:custGeom>
              <a:rect b="b" l="l" r="r" t="t"/>
              <a:pathLst>
                <a:path extrusionOk="0" h="1032611" w="4239343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3"/>
            <p:cNvSpPr/>
            <p:nvPr/>
          </p:nvSpPr>
          <p:spPr>
            <a:xfrm>
              <a:off x="5460272" y="1245789"/>
              <a:ext cx="83544" cy="195656"/>
            </a:xfrm>
            <a:custGeom>
              <a:rect b="b" l="l" r="r" t="t"/>
              <a:pathLst>
                <a:path extrusionOk="0" h="195656" w="83544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3"/>
            <p:cNvSpPr/>
            <p:nvPr/>
          </p:nvSpPr>
          <p:spPr>
            <a:xfrm>
              <a:off x="4381041" y="1164022"/>
              <a:ext cx="1068437" cy="287072"/>
            </a:xfrm>
            <a:custGeom>
              <a:rect b="b" l="l" r="r" t="t"/>
              <a:pathLst>
                <a:path extrusionOk="0" h="287072" w="1068437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3"/>
            <p:cNvSpPr/>
            <p:nvPr/>
          </p:nvSpPr>
          <p:spPr>
            <a:xfrm>
              <a:off x="4385358" y="1007980"/>
              <a:ext cx="1154903" cy="340144"/>
            </a:xfrm>
            <a:custGeom>
              <a:rect b="b" l="l" r="r" t="t"/>
              <a:pathLst>
                <a:path extrusionOk="0" h="340144" w="1154903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3"/>
            <p:cNvSpPr/>
            <p:nvPr/>
          </p:nvSpPr>
          <p:spPr>
            <a:xfrm>
              <a:off x="10108071" y="318802"/>
              <a:ext cx="1506478" cy="460636"/>
            </a:xfrm>
            <a:custGeom>
              <a:rect b="b" l="l" r="r" t="t"/>
              <a:pathLst>
                <a:path extrusionOk="0" h="460636" w="1506478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3"/>
            <p:cNvSpPr/>
            <p:nvPr/>
          </p:nvSpPr>
          <p:spPr>
            <a:xfrm>
              <a:off x="11313889" y="773218"/>
              <a:ext cx="300280" cy="253553"/>
            </a:xfrm>
            <a:custGeom>
              <a:rect b="b" l="l" r="r" t="t"/>
              <a:pathLst>
                <a:path extrusionOk="0" h="253553" w="300280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3"/>
            <p:cNvSpPr/>
            <p:nvPr/>
          </p:nvSpPr>
          <p:spPr>
            <a:xfrm>
              <a:off x="9213453" y="1240964"/>
              <a:ext cx="430421" cy="128109"/>
            </a:xfrm>
            <a:custGeom>
              <a:rect b="b" l="l" r="r" t="t"/>
              <a:pathLst>
                <a:path extrusionOk="0" h="128109" w="430421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3"/>
            <p:cNvSpPr/>
            <p:nvPr/>
          </p:nvSpPr>
          <p:spPr>
            <a:xfrm>
              <a:off x="9211548" y="62009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3"/>
            <p:cNvSpPr/>
            <p:nvPr/>
          </p:nvSpPr>
          <p:spPr>
            <a:xfrm>
              <a:off x="9210914" y="62161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3"/>
            <p:cNvSpPr/>
            <p:nvPr/>
          </p:nvSpPr>
          <p:spPr>
            <a:xfrm>
              <a:off x="9211511" y="624285"/>
              <a:ext cx="9179" cy="625065"/>
            </a:xfrm>
            <a:custGeom>
              <a:rect b="b" l="l" r="r" t="t"/>
              <a:pathLst>
                <a:path extrusionOk="0" h="625065" w="9179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3"/>
            <p:cNvSpPr/>
            <p:nvPr/>
          </p:nvSpPr>
          <p:spPr>
            <a:xfrm>
              <a:off x="10631815" y="1056862"/>
              <a:ext cx="10792" cy="506217"/>
            </a:xfrm>
            <a:custGeom>
              <a:rect b="b" l="l" r="r" t="t"/>
              <a:pathLst>
                <a:path extrusionOk="0" h="506217" w="10792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3"/>
            <p:cNvSpPr/>
            <p:nvPr/>
          </p:nvSpPr>
          <p:spPr>
            <a:xfrm>
              <a:off x="9210914" y="621111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3"/>
            <p:cNvSpPr/>
            <p:nvPr/>
          </p:nvSpPr>
          <p:spPr>
            <a:xfrm>
              <a:off x="9210914" y="620222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3"/>
            <p:cNvSpPr/>
            <p:nvPr/>
          </p:nvSpPr>
          <p:spPr>
            <a:xfrm>
              <a:off x="9213326" y="621619"/>
              <a:ext cx="1422679" cy="436512"/>
            </a:xfrm>
            <a:custGeom>
              <a:rect b="b" l="l" r="r" t="t"/>
              <a:pathLst>
                <a:path extrusionOk="0" h="436512" w="1422679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3"/>
            <p:cNvSpPr/>
            <p:nvPr/>
          </p:nvSpPr>
          <p:spPr>
            <a:xfrm>
              <a:off x="10633593" y="848890"/>
              <a:ext cx="258888" cy="202258"/>
            </a:xfrm>
            <a:custGeom>
              <a:rect b="b" l="l" r="r" t="t"/>
              <a:pathLst>
                <a:path extrusionOk="0" h="202258" w="25888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3"/>
            <p:cNvSpPr/>
            <p:nvPr/>
          </p:nvSpPr>
          <p:spPr>
            <a:xfrm>
              <a:off x="10632958" y="1055973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3"/>
            <p:cNvSpPr/>
            <p:nvPr/>
          </p:nvSpPr>
          <p:spPr>
            <a:xfrm>
              <a:off x="8694787" y="855746"/>
              <a:ext cx="253936" cy="211400"/>
            </a:xfrm>
            <a:custGeom>
              <a:rect b="b" l="l" r="r" t="t"/>
              <a:pathLst>
                <a:path extrusionOk="0" h="211400" w="253936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3"/>
            <p:cNvSpPr/>
            <p:nvPr/>
          </p:nvSpPr>
          <p:spPr>
            <a:xfrm>
              <a:off x="5051688" y="-39118"/>
              <a:ext cx="3638910" cy="1108170"/>
            </a:xfrm>
            <a:custGeom>
              <a:rect b="b" l="l" r="r" t="t"/>
              <a:pathLst>
                <a:path extrusionOk="0" h="1108170" w="363891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3"/>
            <p:cNvSpPr/>
            <p:nvPr/>
          </p:nvSpPr>
          <p:spPr>
            <a:xfrm>
              <a:off x="8696245" y="1065369"/>
              <a:ext cx="66" cy="761"/>
            </a:xfrm>
            <a:custGeom>
              <a:rect b="b" l="l" r="r" t="t"/>
              <a:pathLst>
                <a:path extrusionOk="0" h="761" w="66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3"/>
            <p:cNvSpPr/>
            <p:nvPr/>
          </p:nvSpPr>
          <p:spPr>
            <a:xfrm>
              <a:off x="8685011" y="445262"/>
              <a:ext cx="10537" cy="624171"/>
            </a:xfrm>
            <a:custGeom>
              <a:rect b="b" l="l" r="r" t="t"/>
              <a:pathLst>
                <a:path extrusionOk="0" h="624171" w="10537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3"/>
            <p:cNvSpPr/>
            <p:nvPr/>
          </p:nvSpPr>
          <p:spPr>
            <a:xfrm>
              <a:off x="7164989" y="-12695"/>
              <a:ext cx="1525737" cy="460751"/>
            </a:xfrm>
            <a:custGeom>
              <a:rect b="b" l="l" r="r" t="t"/>
              <a:pathLst>
                <a:path extrusionOk="0" h="460751" w="1525737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3"/>
            <p:cNvSpPr/>
            <p:nvPr/>
          </p:nvSpPr>
          <p:spPr>
            <a:xfrm>
              <a:off x="8948851" y="23348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3"/>
            <p:cNvSpPr/>
            <p:nvPr/>
          </p:nvSpPr>
          <p:spPr>
            <a:xfrm>
              <a:off x="8949994" y="234877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3"/>
            <p:cNvSpPr/>
            <p:nvPr/>
          </p:nvSpPr>
          <p:spPr>
            <a:xfrm>
              <a:off x="8947073" y="232719"/>
              <a:ext cx="762" cy="12696"/>
            </a:xfrm>
            <a:custGeom>
              <a:rect b="b" l="l" r="r" t="t"/>
              <a:pathLst>
                <a:path extrusionOk="0" h="12696" w="762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3"/>
            <p:cNvSpPr/>
            <p:nvPr/>
          </p:nvSpPr>
          <p:spPr>
            <a:xfrm>
              <a:off x="8685923" y="239448"/>
              <a:ext cx="253532" cy="208702"/>
            </a:xfrm>
            <a:custGeom>
              <a:rect b="b" l="l" r="r" t="t"/>
              <a:pathLst>
                <a:path extrusionOk="0" h="208702" w="25353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3"/>
            <p:cNvSpPr/>
            <p:nvPr/>
          </p:nvSpPr>
          <p:spPr>
            <a:xfrm>
              <a:off x="8950375" y="397522"/>
              <a:ext cx="389665" cy="125316"/>
            </a:xfrm>
            <a:custGeom>
              <a:rect b="b" l="l" r="r" t="t"/>
              <a:pathLst>
                <a:path extrusionOk="0" h="125316" w="389665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3"/>
            <p:cNvSpPr/>
            <p:nvPr/>
          </p:nvSpPr>
          <p:spPr>
            <a:xfrm>
              <a:off x="9725389" y="226244"/>
              <a:ext cx="10791" cy="266630"/>
            </a:xfrm>
            <a:custGeom>
              <a:rect b="b" l="l" r="r" t="t"/>
              <a:pathLst>
                <a:path extrusionOk="0" h="266630" w="10791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3"/>
            <p:cNvSpPr/>
            <p:nvPr/>
          </p:nvSpPr>
          <p:spPr>
            <a:xfrm>
              <a:off x="8928349" y="-12696"/>
              <a:ext cx="802500" cy="241733"/>
            </a:xfrm>
            <a:custGeom>
              <a:rect b="b" l="l" r="r" t="t"/>
              <a:pathLst>
                <a:path extrusionOk="0" h="241733" w="802500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3"/>
            <p:cNvSpPr/>
            <p:nvPr/>
          </p:nvSpPr>
          <p:spPr>
            <a:xfrm>
              <a:off x="9731483" y="228021"/>
              <a:ext cx="3301" cy="1269"/>
            </a:xfrm>
            <a:custGeom>
              <a:rect b="b" l="l" r="r" t="t"/>
              <a:pathLst>
                <a:path extrusionOk="0" h="1269" w="3301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3"/>
            <p:cNvSpPr/>
            <p:nvPr/>
          </p:nvSpPr>
          <p:spPr>
            <a:xfrm>
              <a:off x="10057157" y="-45212"/>
              <a:ext cx="10792" cy="401723"/>
            </a:xfrm>
            <a:custGeom>
              <a:rect b="b" l="l" r="r" t="t"/>
              <a:pathLst>
                <a:path extrusionOk="0" h="401723" w="10792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3"/>
            <p:cNvSpPr/>
            <p:nvPr/>
          </p:nvSpPr>
          <p:spPr>
            <a:xfrm>
              <a:off x="9725613" y="-50037"/>
              <a:ext cx="342397" cy="278819"/>
            </a:xfrm>
            <a:custGeom>
              <a:rect b="b" l="l" r="r" t="t"/>
              <a:pathLst>
                <a:path extrusionOk="0" h="278819" w="342397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3"/>
            <p:cNvSpPr/>
            <p:nvPr/>
          </p:nvSpPr>
          <p:spPr>
            <a:xfrm>
              <a:off x="10803222" y="89626"/>
              <a:ext cx="1276793" cy="415944"/>
            </a:xfrm>
            <a:custGeom>
              <a:rect b="b" l="l" r="r" t="t"/>
              <a:pathLst>
                <a:path extrusionOk="0" h="415944" w="1276793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3"/>
            <p:cNvSpPr/>
            <p:nvPr/>
          </p:nvSpPr>
          <p:spPr>
            <a:xfrm>
              <a:off x="12075222" y="89754"/>
              <a:ext cx="10633" cy="410357"/>
            </a:xfrm>
            <a:custGeom>
              <a:rect b="b" l="l" r="r" t="t"/>
              <a:pathLst>
                <a:path extrusionOk="0" h="410357" w="10633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3"/>
            <p:cNvSpPr/>
            <p:nvPr/>
          </p:nvSpPr>
          <p:spPr>
            <a:xfrm>
              <a:off x="12076333" y="88992"/>
              <a:ext cx="634" cy="634"/>
            </a:xfrm>
            <a:custGeom>
              <a:rect b="b" l="l" r="r" t="t"/>
              <a:pathLst>
                <a:path extrusionOk="0" h="634" w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3"/>
            <p:cNvSpPr/>
            <p:nvPr/>
          </p:nvSpPr>
          <p:spPr>
            <a:xfrm>
              <a:off x="12077095" y="-10169"/>
              <a:ext cx="114652" cy="94336"/>
            </a:xfrm>
            <a:custGeom>
              <a:rect b="b" l="l" r="r" t="t"/>
              <a:pathLst>
                <a:path extrusionOk="0" h="94336" w="114652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3"/>
            <p:cNvSpPr/>
            <p:nvPr/>
          </p:nvSpPr>
          <p:spPr>
            <a:xfrm>
              <a:off x="10472343" y="-445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3"/>
            <p:cNvSpPr/>
            <p:nvPr/>
          </p:nvSpPr>
          <p:spPr>
            <a:xfrm>
              <a:off x="10474619" y="-7757"/>
              <a:ext cx="56" cy="888"/>
            </a:xfrm>
            <a:custGeom>
              <a:rect b="b" l="l" r="r" t="t"/>
              <a:pathLst>
                <a:path extrusionOk="0" h="888" w="56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3"/>
            <p:cNvSpPr/>
            <p:nvPr/>
          </p:nvSpPr>
          <p:spPr>
            <a:xfrm>
              <a:off x="7815659" y="1046958"/>
              <a:ext cx="38979" cy="36947"/>
            </a:xfrm>
            <a:custGeom>
              <a:rect b="b" l="l" r="r" t="t"/>
              <a:pathLst>
                <a:path extrusionOk="0" h="36947" w="38979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3"/>
            <p:cNvSpPr/>
            <p:nvPr/>
          </p:nvSpPr>
          <p:spPr>
            <a:xfrm>
              <a:off x="7804867" y="876188"/>
              <a:ext cx="10792" cy="204670"/>
            </a:xfrm>
            <a:custGeom>
              <a:rect b="b" l="l" r="r" t="t"/>
              <a:pathLst>
                <a:path extrusionOk="0" h="204670" w="10792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3"/>
            <p:cNvSpPr/>
            <p:nvPr/>
          </p:nvSpPr>
          <p:spPr>
            <a:xfrm>
              <a:off x="7263347" y="70554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3"/>
            <p:cNvSpPr/>
            <p:nvPr/>
          </p:nvSpPr>
          <p:spPr>
            <a:xfrm>
              <a:off x="7266395" y="70478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3"/>
            <p:cNvSpPr/>
            <p:nvPr/>
          </p:nvSpPr>
          <p:spPr>
            <a:xfrm>
              <a:off x="7264363" y="70554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3"/>
            <p:cNvSpPr/>
            <p:nvPr/>
          </p:nvSpPr>
          <p:spPr>
            <a:xfrm>
              <a:off x="7268426" y="715194"/>
              <a:ext cx="540631" cy="160740"/>
            </a:xfrm>
            <a:custGeom>
              <a:rect b="b" l="l" r="r" t="t"/>
              <a:pathLst>
                <a:path extrusionOk="0" h="160740" w="540631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3"/>
            <p:cNvSpPr/>
            <p:nvPr/>
          </p:nvSpPr>
          <p:spPr>
            <a:xfrm>
              <a:off x="7854004" y="84012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3"/>
            <p:cNvSpPr/>
            <p:nvPr/>
          </p:nvSpPr>
          <p:spPr>
            <a:xfrm>
              <a:off x="7854512" y="841272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3"/>
            <p:cNvSpPr/>
            <p:nvPr/>
          </p:nvSpPr>
          <p:spPr>
            <a:xfrm>
              <a:off x="7851592" y="838733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3"/>
            <p:cNvSpPr/>
            <p:nvPr/>
          </p:nvSpPr>
          <p:spPr>
            <a:xfrm>
              <a:off x="7263347" y="705496"/>
              <a:ext cx="888" cy="47"/>
            </a:xfrm>
            <a:custGeom>
              <a:rect b="b" l="l" r="r" t="t"/>
              <a:pathLst>
                <a:path extrusionOk="0" h="47" w="888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3"/>
            <p:cNvSpPr/>
            <p:nvPr/>
          </p:nvSpPr>
          <p:spPr>
            <a:xfrm>
              <a:off x="7265125" y="705544"/>
              <a:ext cx="1143" cy="12696"/>
            </a:xfrm>
            <a:custGeom>
              <a:rect b="b" l="l" r="r" t="t"/>
              <a:pathLst>
                <a:path extrusionOk="0" h="12696" w="1143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3"/>
            <p:cNvSpPr/>
            <p:nvPr/>
          </p:nvSpPr>
          <p:spPr>
            <a:xfrm>
              <a:off x="7267538" y="705544"/>
              <a:ext cx="583037" cy="139663"/>
            </a:xfrm>
            <a:custGeom>
              <a:rect b="b" l="l" r="r" t="t"/>
              <a:pathLst>
                <a:path extrusionOk="0" h="139663" w="583037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3"/>
            <p:cNvSpPr/>
            <p:nvPr/>
          </p:nvSpPr>
          <p:spPr>
            <a:xfrm>
              <a:off x="7849179" y="83746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3"/>
            <p:cNvSpPr/>
            <p:nvPr/>
          </p:nvSpPr>
          <p:spPr>
            <a:xfrm>
              <a:off x="7850576" y="837971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3"/>
            <p:cNvSpPr/>
            <p:nvPr/>
          </p:nvSpPr>
          <p:spPr>
            <a:xfrm>
              <a:off x="7843338" y="841653"/>
              <a:ext cx="10030" cy="212417"/>
            </a:xfrm>
            <a:custGeom>
              <a:rect b="b" l="l" r="r" t="t"/>
              <a:pathLst>
                <a:path extrusionOk="0" h="212417" w="10030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3"/>
            <p:cNvSpPr/>
            <p:nvPr/>
          </p:nvSpPr>
          <p:spPr>
            <a:xfrm>
              <a:off x="7854258" y="84063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3"/>
            <p:cNvSpPr/>
            <p:nvPr/>
          </p:nvSpPr>
          <p:spPr>
            <a:xfrm>
              <a:off x="7853115" y="83898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3"/>
            <p:cNvSpPr/>
            <p:nvPr/>
          </p:nvSpPr>
          <p:spPr>
            <a:xfrm>
              <a:off x="7806645" y="837463"/>
              <a:ext cx="48317" cy="38597"/>
            </a:xfrm>
            <a:custGeom>
              <a:rect b="b" l="l" r="r" t="t"/>
              <a:pathLst>
                <a:path extrusionOk="0" h="38597" w="4831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3"/>
            <p:cNvSpPr/>
            <p:nvPr/>
          </p:nvSpPr>
          <p:spPr>
            <a:xfrm>
              <a:off x="9147430" y="1283498"/>
              <a:ext cx="1254319" cy="376203"/>
            </a:xfrm>
            <a:custGeom>
              <a:rect b="b" l="l" r="r" t="t"/>
              <a:pathLst>
                <a:path extrusionOk="0" h="376203" w="1254319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3"/>
            <p:cNvSpPr/>
            <p:nvPr/>
          </p:nvSpPr>
          <p:spPr>
            <a:xfrm>
              <a:off x="10398829" y="1549367"/>
              <a:ext cx="141315" cy="107287"/>
            </a:xfrm>
            <a:custGeom>
              <a:rect b="b" l="l" r="r" t="t"/>
              <a:pathLst>
                <a:path extrusionOk="0" h="107287" w="141315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3"/>
            <p:cNvSpPr/>
            <p:nvPr/>
          </p:nvSpPr>
          <p:spPr>
            <a:xfrm>
              <a:off x="6533534" y="165754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3"/>
            <p:cNvSpPr/>
            <p:nvPr/>
          </p:nvSpPr>
          <p:spPr>
            <a:xfrm>
              <a:off x="6538232" y="1559397"/>
              <a:ext cx="55866" cy="95352"/>
            </a:xfrm>
            <a:custGeom>
              <a:rect b="b" l="l" r="r" t="t"/>
              <a:pathLst>
                <a:path extrusionOk="0" h="95352" w="55866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3"/>
            <p:cNvSpPr/>
            <p:nvPr/>
          </p:nvSpPr>
          <p:spPr>
            <a:xfrm>
              <a:off x="6533534" y="165754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3"/>
            <p:cNvSpPr/>
            <p:nvPr/>
          </p:nvSpPr>
          <p:spPr>
            <a:xfrm>
              <a:off x="5723731" y="1513308"/>
              <a:ext cx="809803" cy="144494"/>
            </a:xfrm>
            <a:custGeom>
              <a:rect b="b" l="l" r="r" t="t"/>
              <a:pathLst>
                <a:path extrusionOk="0" h="144494" w="809803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3"/>
            <p:cNvSpPr/>
            <p:nvPr/>
          </p:nvSpPr>
          <p:spPr>
            <a:xfrm>
              <a:off x="6538867" y="1653480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3"/>
            <p:cNvSpPr/>
            <p:nvPr/>
          </p:nvSpPr>
          <p:spPr>
            <a:xfrm>
              <a:off x="5720372" y="1411608"/>
              <a:ext cx="56" cy="888"/>
            </a:xfrm>
            <a:custGeom>
              <a:rect b="b" l="l" r="r" t="t"/>
              <a:pathLst>
                <a:path extrusionOk="0" h="888" w="56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3"/>
            <p:cNvSpPr/>
            <p:nvPr/>
          </p:nvSpPr>
          <p:spPr>
            <a:xfrm>
              <a:off x="5720645" y="1414274"/>
              <a:ext cx="9941" cy="107336"/>
            </a:xfrm>
            <a:custGeom>
              <a:rect b="b" l="l" r="r" t="t"/>
              <a:pathLst>
                <a:path extrusionOk="0" h="107336" w="9941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3"/>
            <p:cNvSpPr/>
            <p:nvPr/>
          </p:nvSpPr>
          <p:spPr>
            <a:xfrm>
              <a:off x="5719826" y="1413005"/>
              <a:ext cx="95" cy="1650"/>
            </a:xfrm>
            <a:custGeom>
              <a:rect b="b" l="l" r="r" t="t"/>
              <a:pathLst>
                <a:path extrusionOk="0" h="1650" w="95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3"/>
            <p:cNvSpPr/>
            <p:nvPr/>
          </p:nvSpPr>
          <p:spPr>
            <a:xfrm>
              <a:off x="5722334" y="141795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3"/>
            <p:cNvSpPr/>
            <p:nvPr/>
          </p:nvSpPr>
          <p:spPr>
            <a:xfrm>
              <a:off x="5720683" y="1303051"/>
              <a:ext cx="82275" cy="108175"/>
            </a:xfrm>
            <a:custGeom>
              <a:rect b="b" l="l" r="r" t="t"/>
              <a:pathLst>
                <a:path extrusionOk="0" h="108175" w="822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3"/>
            <p:cNvSpPr/>
            <p:nvPr/>
          </p:nvSpPr>
          <p:spPr>
            <a:xfrm>
              <a:off x="6592955" y="145338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3"/>
            <p:cNvSpPr/>
            <p:nvPr/>
          </p:nvSpPr>
          <p:spPr>
            <a:xfrm>
              <a:off x="6595368" y="145668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3"/>
            <p:cNvSpPr/>
            <p:nvPr/>
          </p:nvSpPr>
          <p:spPr>
            <a:xfrm>
              <a:off x="6594225" y="145465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3"/>
            <p:cNvSpPr/>
            <p:nvPr/>
          </p:nvSpPr>
          <p:spPr>
            <a:xfrm>
              <a:off x="5794960" y="1302543"/>
              <a:ext cx="795328" cy="158074"/>
            </a:xfrm>
            <a:custGeom>
              <a:rect b="b" l="l" r="r" t="t"/>
              <a:pathLst>
                <a:path extrusionOk="0" h="158074" w="795328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3"/>
            <p:cNvSpPr/>
            <p:nvPr/>
          </p:nvSpPr>
          <p:spPr>
            <a:xfrm>
              <a:off x="6591050" y="1452745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3"/>
            <p:cNvSpPr/>
            <p:nvPr/>
          </p:nvSpPr>
          <p:spPr>
            <a:xfrm>
              <a:off x="6593463" y="145388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3"/>
            <p:cNvSpPr/>
            <p:nvPr/>
          </p:nvSpPr>
          <p:spPr>
            <a:xfrm>
              <a:off x="6585210" y="1456554"/>
              <a:ext cx="10433" cy="109070"/>
            </a:xfrm>
            <a:custGeom>
              <a:rect b="b" l="l" r="r" t="t"/>
              <a:pathLst>
                <a:path extrusionOk="0" h="109070" w="10433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3"/>
            <p:cNvSpPr/>
            <p:nvPr/>
          </p:nvSpPr>
          <p:spPr>
            <a:xfrm>
              <a:off x="6594479" y="1454903"/>
              <a:ext cx="47" cy="635"/>
            </a:xfrm>
            <a:custGeom>
              <a:rect b="b" l="l" r="r" t="t"/>
              <a:pathLst>
                <a:path extrusionOk="0" h="635" w="47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3"/>
            <p:cNvSpPr/>
            <p:nvPr/>
          </p:nvSpPr>
          <p:spPr>
            <a:xfrm>
              <a:off x="6589527" y="145223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3"/>
            <p:cNvSpPr/>
            <p:nvPr/>
          </p:nvSpPr>
          <p:spPr>
            <a:xfrm>
              <a:off x="6530995" y="1451095"/>
              <a:ext cx="61856" cy="95733"/>
            </a:xfrm>
            <a:custGeom>
              <a:rect b="b" l="l" r="r" t="t"/>
              <a:pathLst>
                <a:path extrusionOk="0" h="95733" w="61856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3"/>
            <p:cNvSpPr/>
            <p:nvPr/>
          </p:nvSpPr>
          <p:spPr>
            <a:xfrm>
              <a:off x="6528202" y="1550002"/>
              <a:ext cx="10712" cy="108558"/>
            </a:xfrm>
            <a:custGeom>
              <a:rect b="b" l="l" r="r" t="t"/>
              <a:pathLst>
                <a:path extrusionOk="0" h="108558" w="10712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3"/>
            <p:cNvSpPr/>
            <p:nvPr/>
          </p:nvSpPr>
          <p:spPr>
            <a:xfrm>
              <a:off x="5719921" y="1409865"/>
              <a:ext cx="818231" cy="143695"/>
            </a:xfrm>
            <a:custGeom>
              <a:rect b="b" l="l" r="r" t="t"/>
              <a:pathLst>
                <a:path extrusionOk="0" h="143695" w="818231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3"/>
            <p:cNvSpPr/>
            <p:nvPr/>
          </p:nvSpPr>
          <p:spPr>
            <a:xfrm>
              <a:off x="4083936" y="983729"/>
              <a:ext cx="175216" cy="148170"/>
            </a:xfrm>
            <a:custGeom>
              <a:rect b="b" l="l" r="r" t="t"/>
              <a:pathLst>
                <a:path extrusionOk="0" h="148170" w="175216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3"/>
            <p:cNvSpPr/>
            <p:nvPr/>
          </p:nvSpPr>
          <p:spPr>
            <a:xfrm>
              <a:off x="4085332" y="1130249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3"/>
            <p:cNvSpPr/>
            <p:nvPr/>
          </p:nvSpPr>
          <p:spPr>
            <a:xfrm>
              <a:off x="5716" y="100673"/>
              <a:ext cx="4074411" cy="1033011"/>
            </a:xfrm>
            <a:custGeom>
              <a:rect b="b" l="l" r="r" t="t"/>
              <a:pathLst>
                <a:path extrusionOk="0" h="1033011" w="40744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3"/>
            <p:cNvSpPr/>
            <p:nvPr/>
          </p:nvSpPr>
          <p:spPr>
            <a:xfrm>
              <a:off x="4074794" y="1027406"/>
              <a:ext cx="10538" cy="106531"/>
            </a:xfrm>
            <a:custGeom>
              <a:rect b="b" l="l" r="r" t="t"/>
              <a:pathLst>
                <a:path extrusionOk="0" h="106531" w="10538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3"/>
            <p:cNvSpPr/>
            <p:nvPr/>
          </p:nvSpPr>
          <p:spPr>
            <a:xfrm>
              <a:off x="4080127" y="1029183"/>
              <a:ext cx="3301" cy="1142"/>
            </a:xfrm>
            <a:custGeom>
              <a:rect b="b" l="l" r="r" t="t"/>
              <a:pathLst>
                <a:path extrusionOk="0" h="1142" w="3301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3"/>
            <p:cNvSpPr/>
            <p:nvPr/>
          </p:nvSpPr>
          <p:spPr>
            <a:xfrm>
              <a:off x="5716" y="-2932"/>
              <a:ext cx="4074411" cy="1033003"/>
            </a:xfrm>
            <a:custGeom>
              <a:rect b="b" l="l" r="r" t="t"/>
              <a:pathLst>
                <a:path extrusionOk="0" h="1033003" w="4074411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3"/>
            <p:cNvSpPr/>
            <p:nvPr/>
          </p:nvSpPr>
          <p:spPr>
            <a:xfrm>
              <a:off x="4260930" y="879489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3"/>
            <p:cNvSpPr/>
            <p:nvPr/>
          </p:nvSpPr>
          <p:spPr>
            <a:xfrm>
              <a:off x="4261437" y="881266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3"/>
            <p:cNvSpPr/>
            <p:nvPr/>
          </p:nvSpPr>
          <p:spPr>
            <a:xfrm>
              <a:off x="4258390" y="878727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3"/>
            <p:cNvSpPr/>
            <p:nvPr/>
          </p:nvSpPr>
          <p:spPr>
            <a:xfrm>
              <a:off x="678430" y="-12696"/>
              <a:ext cx="3578310" cy="897391"/>
            </a:xfrm>
            <a:custGeom>
              <a:rect b="b" l="l" r="r" t="t"/>
              <a:pathLst>
                <a:path extrusionOk="0" h="897391" w="3578310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3"/>
            <p:cNvSpPr/>
            <p:nvPr/>
          </p:nvSpPr>
          <p:spPr>
            <a:xfrm>
              <a:off x="4258263" y="87783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3"/>
            <p:cNvSpPr/>
            <p:nvPr/>
          </p:nvSpPr>
          <p:spPr>
            <a:xfrm>
              <a:off x="4256105" y="87745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3"/>
            <p:cNvSpPr/>
            <p:nvPr/>
          </p:nvSpPr>
          <p:spPr>
            <a:xfrm>
              <a:off x="4261056" y="88063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3"/>
            <p:cNvSpPr/>
            <p:nvPr/>
          </p:nvSpPr>
          <p:spPr>
            <a:xfrm>
              <a:off x="4259406" y="878981"/>
              <a:ext cx="635" cy="12696"/>
            </a:xfrm>
            <a:custGeom>
              <a:rect b="b" l="l" r="r" t="t"/>
              <a:pathLst>
                <a:path extrusionOk="0" h="12696" w="635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3"/>
            <p:cNvSpPr/>
            <p:nvPr/>
          </p:nvSpPr>
          <p:spPr>
            <a:xfrm>
              <a:off x="4250645" y="881647"/>
              <a:ext cx="10726" cy="109197"/>
            </a:xfrm>
            <a:custGeom>
              <a:rect b="b" l="l" r="r" t="t"/>
              <a:pathLst>
                <a:path extrusionOk="0" h="109197" w="10726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3"/>
            <p:cNvSpPr/>
            <p:nvPr/>
          </p:nvSpPr>
          <p:spPr>
            <a:xfrm>
              <a:off x="4075526" y="877457"/>
              <a:ext cx="186480" cy="152233"/>
            </a:xfrm>
            <a:custGeom>
              <a:rect b="b" l="l" r="r" t="t"/>
              <a:pathLst>
                <a:path extrusionOk="0" h="152233" w="186480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3"/>
            <p:cNvSpPr/>
            <p:nvPr/>
          </p:nvSpPr>
          <p:spPr>
            <a:xfrm>
              <a:off x="5459256" y="1332127"/>
              <a:ext cx="94464" cy="128236"/>
            </a:xfrm>
            <a:custGeom>
              <a:rect b="b" l="l" r="r" t="t"/>
              <a:pathLst>
                <a:path extrusionOk="0" h="128236" w="94464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3"/>
            <p:cNvSpPr/>
            <p:nvPr/>
          </p:nvSpPr>
          <p:spPr>
            <a:xfrm>
              <a:off x="4374058" y="1257597"/>
              <a:ext cx="1080246" cy="204416"/>
            </a:xfrm>
            <a:custGeom>
              <a:rect b="b" l="l" r="r" t="t"/>
              <a:pathLst>
                <a:path extrusionOk="0" h="204416" w="108024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3"/>
            <p:cNvSpPr/>
            <p:nvPr/>
          </p:nvSpPr>
          <p:spPr>
            <a:xfrm>
              <a:off x="5460145" y="1458078"/>
              <a:ext cx="12696" cy="988"/>
            </a:xfrm>
            <a:custGeom>
              <a:rect b="b" l="l" r="r" t="t"/>
              <a:pathLst>
                <a:path extrusionOk="0" h="988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3"/>
            <p:cNvSpPr/>
            <p:nvPr/>
          </p:nvSpPr>
          <p:spPr>
            <a:xfrm>
              <a:off x="4371011" y="1155769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3"/>
            <p:cNvSpPr/>
            <p:nvPr/>
          </p:nvSpPr>
          <p:spPr>
            <a:xfrm>
              <a:off x="4371687" y="1158436"/>
              <a:ext cx="9354" cy="106167"/>
            </a:xfrm>
            <a:custGeom>
              <a:rect b="b" l="l" r="r" t="t"/>
              <a:pathLst>
                <a:path extrusionOk="0" h="106167" w="9354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3"/>
            <p:cNvSpPr/>
            <p:nvPr/>
          </p:nvSpPr>
          <p:spPr>
            <a:xfrm>
              <a:off x="4505216" y="99947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3"/>
            <p:cNvSpPr/>
            <p:nvPr/>
          </p:nvSpPr>
          <p:spPr>
            <a:xfrm>
              <a:off x="4370374" y="1155515"/>
              <a:ext cx="256" cy="1015"/>
            </a:xfrm>
            <a:custGeom>
              <a:rect b="b" l="l" r="r" t="t"/>
              <a:pathLst>
                <a:path extrusionOk="0" h="1015" w="256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3"/>
            <p:cNvSpPr/>
            <p:nvPr/>
          </p:nvSpPr>
          <p:spPr>
            <a:xfrm>
              <a:off x="4371392" y="1000235"/>
              <a:ext cx="140173" cy="154772"/>
            </a:xfrm>
            <a:custGeom>
              <a:rect b="b" l="l" r="r" t="t"/>
              <a:pathLst>
                <a:path extrusionOk="0" h="154772" w="140173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3"/>
            <p:cNvSpPr/>
            <p:nvPr/>
          </p:nvSpPr>
          <p:spPr>
            <a:xfrm>
              <a:off x="4371646" y="1162625"/>
              <a:ext cx="635" cy="12696"/>
            </a:xfrm>
            <a:custGeom>
              <a:rect b="b" l="l" r="r" t="t"/>
              <a:pathLst>
                <a:path extrusionOk="0" h="12696" w="635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3"/>
            <p:cNvSpPr/>
            <p:nvPr/>
          </p:nvSpPr>
          <p:spPr>
            <a:xfrm>
              <a:off x="5554228" y="122776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3"/>
            <p:cNvSpPr/>
            <p:nvPr/>
          </p:nvSpPr>
          <p:spPr>
            <a:xfrm>
              <a:off x="5554228" y="122966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3"/>
            <p:cNvSpPr/>
            <p:nvPr/>
          </p:nvSpPr>
          <p:spPr>
            <a:xfrm>
              <a:off x="5552704" y="122610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3"/>
            <p:cNvSpPr/>
            <p:nvPr/>
          </p:nvSpPr>
          <p:spPr>
            <a:xfrm>
              <a:off x="4504217" y="997483"/>
              <a:ext cx="1046074" cy="234974"/>
            </a:xfrm>
            <a:custGeom>
              <a:rect b="b" l="l" r="r" t="t"/>
              <a:pathLst>
                <a:path extrusionOk="0" h="234974" w="10460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3"/>
            <p:cNvSpPr/>
            <p:nvPr/>
          </p:nvSpPr>
          <p:spPr>
            <a:xfrm>
              <a:off x="5550927" y="1226033"/>
              <a:ext cx="888" cy="76"/>
            </a:xfrm>
            <a:custGeom>
              <a:rect b="b" l="l" r="r" t="t"/>
              <a:pathLst>
                <a:path extrusionOk="0" h="76" w="888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3"/>
            <p:cNvSpPr/>
            <p:nvPr/>
          </p:nvSpPr>
          <p:spPr>
            <a:xfrm>
              <a:off x="5543436" y="1229537"/>
              <a:ext cx="10800" cy="108798"/>
            </a:xfrm>
            <a:custGeom>
              <a:rect b="b" l="l" r="r" t="t"/>
              <a:pathLst>
                <a:path extrusionOk="0" h="108798" w="10800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3"/>
            <p:cNvSpPr/>
            <p:nvPr/>
          </p:nvSpPr>
          <p:spPr>
            <a:xfrm>
              <a:off x="5552704" y="1226363"/>
              <a:ext cx="634" cy="635"/>
            </a:xfrm>
            <a:custGeom>
              <a:rect b="b" l="l" r="r" t="t"/>
              <a:pathLst>
                <a:path extrusionOk="0" h="635" w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3"/>
            <p:cNvSpPr/>
            <p:nvPr/>
          </p:nvSpPr>
          <p:spPr>
            <a:xfrm>
              <a:off x="5549276" y="122509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3"/>
            <p:cNvSpPr/>
            <p:nvPr/>
          </p:nvSpPr>
          <p:spPr>
            <a:xfrm>
              <a:off x="5554228" y="1227760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3"/>
            <p:cNvSpPr/>
            <p:nvPr/>
          </p:nvSpPr>
          <p:spPr>
            <a:xfrm>
              <a:off x="5452653" y="1225220"/>
              <a:ext cx="100439" cy="128871"/>
            </a:xfrm>
            <a:custGeom>
              <a:rect b="b" l="l" r="r" t="t"/>
              <a:pathLst>
                <a:path extrusionOk="0" h="128871" w="100439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3"/>
            <p:cNvSpPr/>
            <p:nvPr/>
          </p:nvSpPr>
          <p:spPr>
            <a:xfrm>
              <a:off x="5449479" y="1353076"/>
              <a:ext cx="10712" cy="109090"/>
            </a:xfrm>
            <a:custGeom>
              <a:rect b="b" l="l" r="r" t="t"/>
              <a:pathLst>
                <a:path extrusionOk="0" h="109090" w="10712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3"/>
            <p:cNvSpPr/>
            <p:nvPr/>
          </p:nvSpPr>
          <p:spPr>
            <a:xfrm>
              <a:off x="4370319" y="1153023"/>
              <a:ext cx="1089130" cy="204759"/>
            </a:xfrm>
            <a:custGeom>
              <a:rect b="b" l="l" r="r" t="t"/>
              <a:pathLst>
                <a:path extrusionOk="0" h="204759" w="1089130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3"/>
            <p:cNvSpPr/>
            <p:nvPr/>
          </p:nvSpPr>
          <p:spPr>
            <a:xfrm>
              <a:off x="8659109" y="2038698"/>
              <a:ext cx="97638" cy="84687"/>
            </a:xfrm>
            <a:custGeom>
              <a:rect b="b" l="l" r="r" t="t"/>
              <a:pathLst>
                <a:path extrusionOk="0" h="84687" w="97638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3"/>
            <p:cNvSpPr/>
            <p:nvPr/>
          </p:nvSpPr>
          <p:spPr>
            <a:xfrm>
              <a:off x="8257636" y="2018257"/>
              <a:ext cx="397410" cy="106906"/>
            </a:xfrm>
            <a:custGeom>
              <a:rect b="b" l="l" r="r" t="t"/>
              <a:pathLst>
                <a:path extrusionOk="0" h="106906" w="397410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3"/>
            <p:cNvSpPr/>
            <p:nvPr/>
          </p:nvSpPr>
          <p:spPr>
            <a:xfrm>
              <a:off x="8660507" y="2121480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3"/>
            <p:cNvSpPr/>
            <p:nvPr/>
          </p:nvSpPr>
          <p:spPr>
            <a:xfrm>
              <a:off x="8255605" y="191528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3"/>
            <p:cNvSpPr/>
            <p:nvPr/>
          </p:nvSpPr>
          <p:spPr>
            <a:xfrm>
              <a:off x="8254405" y="1916810"/>
              <a:ext cx="56" cy="56"/>
            </a:xfrm>
            <a:custGeom>
              <a:rect b="b" l="l" r="r" t="t"/>
              <a:pathLst>
                <a:path extrusionOk="0" h="56" w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3"/>
            <p:cNvSpPr/>
            <p:nvPr/>
          </p:nvSpPr>
          <p:spPr>
            <a:xfrm>
              <a:off x="8255303" y="1920111"/>
              <a:ext cx="9443" cy="106493"/>
            </a:xfrm>
            <a:custGeom>
              <a:rect b="b" l="l" r="r" t="t"/>
              <a:pathLst>
                <a:path extrusionOk="0" h="106493" w="944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3"/>
            <p:cNvSpPr/>
            <p:nvPr/>
          </p:nvSpPr>
          <p:spPr>
            <a:xfrm>
              <a:off x="8649714" y="2018510"/>
              <a:ext cx="10830" cy="106277"/>
            </a:xfrm>
            <a:custGeom>
              <a:rect b="b" l="l" r="r" t="t"/>
              <a:pathLst>
                <a:path extrusionOk="0" h="106277" w="10830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3"/>
            <p:cNvSpPr/>
            <p:nvPr/>
          </p:nvSpPr>
          <p:spPr>
            <a:xfrm>
              <a:off x="8254334" y="1916175"/>
              <a:ext cx="12696" cy="1015"/>
            </a:xfrm>
            <a:custGeom>
              <a:rect b="b" l="l" r="r" t="t"/>
              <a:pathLst>
                <a:path extrusionOk="0" h="1015" w="12696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3"/>
            <p:cNvSpPr/>
            <p:nvPr/>
          </p:nvSpPr>
          <p:spPr>
            <a:xfrm>
              <a:off x="8255350" y="1915413"/>
              <a:ext cx="761" cy="888"/>
            </a:xfrm>
            <a:custGeom>
              <a:rect b="b" l="l" r="r" t="t"/>
              <a:pathLst>
                <a:path extrusionOk="0" h="888" w="761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3"/>
            <p:cNvSpPr/>
            <p:nvPr/>
          </p:nvSpPr>
          <p:spPr>
            <a:xfrm>
              <a:off x="8655300" y="2020288"/>
              <a:ext cx="3428" cy="1143"/>
            </a:xfrm>
            <a:custGeom>
              <a:rect b="b" l="l" r="r" t="t"/>
              <a:pathLst>
                <a:path extrusionOk="0" h="1143" w="3428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3"/>
            <p:cNvSpPr/>
            <p:nvPr/>
          </p:nvSpPr>
          <p:spPr>
            <a:xfrm>
              <a:off x="8258017" y="1916810"/>
              <a:ext cx="397410" cy="105002"/>
            </a:xfrm>
            <a:custGeom>
              <a:rect b="b" l="l" r="r" t="t"/>
              <a:pathLst>
                <a:path extrusionOk="0" h="105002" w="397410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3"/>
            <p:cNvSpPr/>
            <p:nvPr/>
          </p:nvSpPr>
          <p:spPr>
            <a:xfrm>
              <a:off x="8650708" y="1939156"/>
              <a:ext cx="97660" cy="82404"/>
            </a:xfrm>
            <a:custGeom>
              <a:rect b="b" l="l" r="r" t="t"/>
              <a:pathLst>
                <a:path extrusionOk="0" h="82404" w="97660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3"/>
            <p:cNvSpPr/>
            <p:nvPr/>
          </p:nvSpPr>
          <p:spPr>
            <a:xfrm>
              <a:off x="8757256" y="193433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3"/>
            <p:cNvSpPr/>
            <p:nvPr/>
          </p:nvSpPr>
          <p:spPr>
            <a:xfrm>
              <a:off x="8755097" y="1933061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3"/>
            <p:cNvSpPr/>
            <p:nvPr/>
          </p:nvSpPr>
          <p:spPr>
            <a:xfrm>
              <a:off x="8758145" y="1935347"/>
              <a:ext cx="47" cy="762"/>
            </a:xfrm>
            <a:custGeom>
              <a:rect b="b" l="l" r="r" t="t"/>
              <a:pathLst>
                <a:path extrusionOk="0" h="762" w="47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3"/>
            <p:cNvSpPr/>
            <p:nvPr/>
          </p:nvSpPr>
          <p:spPr>
            <a:xfrm>
              <a:off x="8581024" y="1889258"/>
              <a:ext cx="634" cy="761"/>
            </a:xfrm>
            <a:custGeom>
              <a:rect b="b" l="l" r="r" t="t"/>
              <a:pathLst>
                <a:path extrusionOk="0" h="761" w="634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3"/>
            <p:cNvSpPr/>
            <p:nvPr/>
          </p:nvSpPr>
          <p:spPr>
            <a:xfrm>
              <a:off x="8582675" y="1816633"/>
              <a:ext cx="80624" cy="68181"/>
            </a:xfrm>
            <a:custGeom>
              <a:rect b="b" l="l" r="r" t="t"/>
              <a:pathLst>
                <a:path extrusionOk="0" h="68181" w="80624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3"/>
            <p:cNvSpPr/>
            <p:nvPr/>
          </p:nvSpPr>
          <p:spPr>
            <a:xfrm>
              <a:off x="8670283" y="1817395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3"/>
            <p:cNvSpPr/>
            <p:nvPr/>
          </p:nvSpPr>
          <p:spPr>
            <a:xfrm>
              <a:off x="8474498" y="1739183"/>
              <a:ext cx="191848" cy="67895"/>
            </a:xfrm>
            <a:custGeom>
              <a:rect b="b" l="l" r="r" t="t"/>
              <a:pathLst>
                <a:path extrusionOk="0" h="67895" w="191848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3"/>
            <p:cNvSpPr/>
            <p:nvPr/>
          </p:nvSpPr>
          <p:spPr>
            <a:xfrm>
              <a:off x="8671496" y="1803174"/>
              <a:ext cx="56" cy="761"/>
            </a:xfrm>
            <a:custGeom>
              <a:rect b="b" l="l" r="r" t="t"/>
              <a:pathLst>
                <a:path extrusionOk="0" h="761" w="56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3"/>
            <p:cNvSpPr/>
            <p:nvPr/>
          </p:nvSpPr>
          <p:spPr>
            <a:xfrm>
              <a:off x="8253395" y="1738040"/>
              <a:ext cx="224884" cy="184356"/>
            </a:xfrm>
            <a:custGeom>
              <a:rect b="b" l="l" r="r" t="t"/>
              <a:pathLst>
                <a:path extrusionOk="0" h="184356" w="224884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3"/>
            <p:cNvSpPr/>
            <p:nvPr/>
          </p:nvSpPr>
          <p:spPr>
            <a:xfrm>
              <a:off x="4279213" y="33761"/>
              <a:ext cx="28" cy="761"/>
            </a:xfrm>
            <a:custGeom>
              <a:rect b="b" l="l" r="r" t="t"/>
              <a:pathLst>
                <a:path extrusionOk="0" h="761" w="28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3"/>
            <p:cNvSpPr/>
            <p:nvPr/>
          </p:nvSpPr>
          <p:spPr>
            <a:xfrm>
              <a:off x="4277435" y="32619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3"/>
            <p:cNvSpPr/>
            <p:nvPr/>
          </p:nvSpPr>
          <p:spPr>
            <a:xfrm>
              <a:off x="6079496" y="915675"/>
              <a:ext cx="42153" cy="28186"/>
            </a:xfrm>
            <a:custGeom>
              <a:rect b="b" l="l" r="r" t="t"/>
              <a:pathLst>
                <a:path extrusionOk="0" h="28186" w="42153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3"/>
            <p:cNvSpPr/>
            <p:nvPr/>
          </p:nvSpPr>
          <p:spPr>
            <a:xfrm>
              <a:off x="4273372" y="640029"/>
              <a:ext cx="1555107" cy="478284"/>
            </a:xfrm>
            <a:custGeom>
              <a:rect b="b" l="l" r="r" t="t"/>
              <a:pathLst>
                <a:path extrusionOk="0" h="478284" w="1555107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3"/>
            <p:cNvSpPr/>
            <p:nvPr/>
          </p:nvSpPr>
          <p:spPr>
            <a:xfrm>
              <a:off x="5859333" y="505190"/>
              <a:ext cx="10538" cy="511423"/>
            </a:xfrm>
            <a:custGeom>
              <a:rect b="b" l="l" r="r" t="t"/>
              <a:pathLst>
                <a:path extrusionOk="0" h="511423" w="10538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3"/>
            <p:cNvSpPr/>
            <p:nvPr/>
          </p:nvSpPr>
          <p:spPr>
            <a:xfrm>
              <a:off x="5864538" y="506714"/>
              <a:ext cx="3301" cy="1145"/>
            </a:xfrm>
            <a:custGeom>
              <a:rect b="b" l="l" r="r" t="t"/>
              <a:pathLst>
                <a:path extrusionOk="0" h="1145" w="3301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3"/>
            <p:cNvSpPr/>
            <p:nvPr/>
          </p:nvSpPr>
          <p:spPr>
            <a:xfrm>
              <a:off x="4269524" y="17651"/>
              <a:ext cx="1595014" cy="490224"/>
            </a:xfrm>
            <a:custGeom>
              <a:rect b="b" l="l" r="r" t="t"/>
              <a:pathLst>
                <a:path extrusionOk="0" h="490224" w="159501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3"/>
            <p:cNvSpPr/>
            <p:nvPr/>
          </p:nvSpPr>
          <p:spPr>
            <a:xfrm>
              <a:off x="6122792" y="293917"/>
              <a:ext cx="28" cy="761"/>
            </a:xfrm>
            <a:custGeom>
              <a:rect b="b" l="l" r="r" t="t"/>
              <a:pathLst>
                <a:path extrusionOk="0" h="761" w="28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3"/>
            <p:cNvSpPr/>
            <p:nvPr/>
          </p:nvSpPr>
          <p:spPr>
            <a:xfrm>
              <a:off x="6123300" y="295694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3"/>
            <p:cNvSpPr/>
            <p:nvPr/>
          </p:nvSpPr>
          <p:spPr>
            <a:xfrm>
              <a:off x="6120760" y="293155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3"/>
            <p:cNvSpPr/>
            <p:nvPr/>
          </p:nvSpPr>
          <p:spPr>
            <a:xfrm>
              <a:off x="6119237" y="292012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3"/>
            <p:cNvSpPr/>
            <p:nvPr/>
          </p:nvSpPr>
          <p:spPr>
            <a:xfrm>
              <a:off x="6121141" y="293409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3"/>
            <p:cNvSpPr/>
            <p:nvPr/>
          </p:nvSpPr>
          <p:spPr>
            <a:xfrm>
              <a:off x="6117205" y="29188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3"/>
            <p:cNvSpPr/>
            <p:nvPr/>
          </p:nvSpPr>
          <p:spPr>
            <a:xfrm>
              <a:off x="6122919" y="29493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3"/>
            <p:cNvSpPr/>
            <p:nvPr/>
          </p:nvSpPr>
          <p:spPr>
            <a:xfrm>
              <a:off x="6112507" y="296710"/>
              <a:ext cx="10468" cy="625319"/>
            </a:xfrm>
            <a:custGeom>
              <a:rect b="b" l="l" r="r" t="t"/>
              <a:pathLst>
                <a:path extrusionOk="0" h="625319" w="10468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3"/>
            <p:cNvSpPr/>
            <p:nvPr/>
          </p:nvSpPr>
          <p:spPr>
            <a:xfrm>
              <a:off x="5861334" y="293663"/>
              <a:ext cx="261899" cy="214829"/>
            </a:xfrm>
            <a:custGeom>
              <a:rect b="b" l="l" r="r" t="t"/>
              <a:pathLst>
                <a:path extrusionOk="0" h="214829" w="26189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3"/>
            <p:cNvSpPr/>
            <p:nvPr/>
          </p:nvSpPr>
          <p:spPr>
            <a:xfrm>
              <a:off x="3883199" y="337340"/>
              <a:ext cx="253936" cy="212162"/>
            </a:xfrm>
            <a:custGeom>
              <a:rect b="b" l="l" r="r" t="t"/>
              <a:pathLst>
                <a:path extrusionOk="0" h="212162" w="253936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3"/>
            <p:cNvSpPr/>
            <p:nvPr/>
          </p:nvSpPr>
          <p:spPr>
            <a:xfrm>
              <a:off x="3884468" y="546581"/>
              <a:ext cx="57" cy="888"/>
            </a:xfrm>
            <a:custGeom>
              <a:rect b="b" l="l" r="r" t="t"/>
              <a:pathLst>
                <a:path extrusionOk="0" h="888" w="57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3"/>
            <p:cNvSpPr/>
            <p:nvPr/>
          </p:nvSpPr>
          <p:spPr>
            <a:xfrm>
              <a:off x="2014803" y="-12696"/>
              <a:ext cx="1865222" cy="563292"/>
            </a:xfrm>
            <a:custGeom>
              <a:rect b="b" l="l" r="r" t="t"/>
              <a:pathLst>
                <a:path extrusionOk="0" h="563292" w="186522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3"/>
            <p:cNvSpPr/>
            <p:nvPr/>
          </p:nvSpPr>
          <p:spPr>
            <a:xfrm>
              <a:off x="3874057" y="-12696"/>
              <a:ext cx="10538" cy="563600"/>
            </a:xfrm>
            <a:custGeom>
              <a:rect b="b" l="l" r="r" t="t"/>
              <a:pathLst>
                <a:path extrusionOk="0" h="563600" w="10538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3"/>
            <p:cNvSpPr/>
            <p:nvPr/>
          </p:nvSpPr>
          <p:spPr>
            <a:xfrm>
              <a:off x="7759412" y="1077164"/>
              <a:ext cx="54898" cy="40007"/>
            </a:xfrm>
            <a:custGeom>
              <a:rect b="b" l="l" r="r" t="t"/>
              <a:pathLst>
                <a:path extrusionOk="0" h="40007" w="54898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3"/>
            <p:cNvSpPr/>
            <p:nvPr/>
          </p:nvSpPr>
          <p:spPr>
            <a:xfrm>
              <a:off x="7050022" y="925959"/>
              <a:ext cx="19" cy="888"/>
            </a:xfrm>
            <a:custGeom>
              <a:rect b="b" l="l" r="r" t="t"/>
              <a:pathLst>
                <a:path extrusionOk="0" h="888" w="19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3"/>
            <p:cNvSpPr/>
            <p:nvPr/>
          </p:nvSpPr>
          <p:spPr>
            <a:xfrm>
              <a:off x="7050120" y="928371"/>
              <a:ext cx="10966" cy="114143"/>
            </a:xfrm>
            <a:custGeom>
              <a:rect b="b" l="l" r="r" t="t"/>
              <a:pathLst>
                <a:path extrusionOk="0" h="114143" w="10966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3"/>
            <p:cNvSpPr/>
            <p:nvPr/>
          </p:nvSpPr>
          <p:spPr>
            <a:xfrm>
              <a:off x="7570992" y="1066258"/>
              <a:ext cx="10791" cy="29710"/>
            </a:xfrm>
            <a:custGeom>
              <a:rect b="b" l="l" r="r" t="t"/>
              <a:pathLst>
                <a:path extrusionOk="0" h="29710" w="10791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3"/>
            <p:cNvSpPr/>
            <p:nvPr/>
          </p:nvSpPr>
          <p:spPr>
            <a:xfrm>
              <a:off x="7049406" y="927102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3"/>
            <p:cNvSpPr/>
            <p:nvPr/>
          </p:nvSpPr>
          <p:spPr>
            <a:xfrm>
              <a:off x="7050549" y="925324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3"/>
            <p:cNvSpPr/>
            <p:nvPr/>
          </p:nvSpPr>
          <p:spPr>
            <a:xfrm>
              <a:off x="7576070" y="1068289"/>
              <a:ext cx="3428" cy="1142"/>
            </a:xfrm>
            <a:custGeom>
              <a:rect b="b" l="l" r="r" t="t"/>
              <a:pathLst>
                <a:path extrusionOk="0" h="1142" w="3428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3"/>
            <p:cNvSpPr/>
            <p:nvPr/>
          </p:nvSpPr>
          <p:spPr>
            <a:xfrm>
              <a:off x="7051565" y="926213"/>
              <a:ext cx="525014" cy="143218"/>
            </a:xfrm>
            <a:custGeom>
              <a:rect b="b" l="l" r="r" t="t"/>
              <a:pathLst>
                <a:path extrusionOk="0" h="143218" w="525014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3"/>
            <p:cNvSpPr/>
            <p:nvPr/>
          </p:nvSpPr>
          <p:spPr>
            <a:xfrm>
              <a:off x="7049251" y="705163"/>
              <a:ext cx="222820" cy="227778"/>
            </a:xfrm>
            <a:custGeom>
              <a:rect b="b" l="l" r="r" t="t"/>
              <a:pathLst>
                <a:path extrusionOk="0" h="227778" w="222820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3"/>
            <p:cNvSpPr/>
            <p:nvPr/>
          </p:nvSpPr>
          <p:spPr>
            <a:xfrm>
              <a:off x="7571401" y="869319"/>
              <a:ext cx="244415" cy="200366"/>
            </a:xfrm>
            <a:custGeom>
              <a:rect b="b" l="l" r="r" t="t"/>
              <a:pathLst>
                <a:path extrusionOk="0" h="200366" w="244415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3"/>
            <p:cNvSpPr/>
            <p:nvPr/>
          </p:nvSpPr>
          <p:spPr>
            <a:xfrm>
              <a:off x="8759415" y="1993117"/>
              <a:ext cx="1077579" cy="336335"/>
            </a:xfrm>
            <a:custGeom>
              <a:rect b="b" l="l" r="r" t="t"/>
              <a:pathLst>
                <a:path extrusionOk="0" h="336335" w="1077579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3"/>
            <p:cNvSpPr/>
            <p:nvPr/>
          </p:nvSpPr>
          <p:spPr>
            <a:xfrm>
              <a:off x="5832288" y="1284895"/>
              <a:ext cx="2872148" cy="449844"/>
            </a:xfrm>
            <a:custGeom>
              <a:rect b="b" l="l" r="r" t="t"/>
              <a:pathLst>
                <a:path extrusionOk="0" h="449844" w="2872148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53"/>
            <p:cNvSpPr/>
            <p:nvPr/>
          </p:nvSpPr>
          <p:spPr>
            <a:xfrm>
              <a:off x="9832201" y="2121608"/>
              <a:ext cx="10633" cy="203781"/>
            </a:xfrm>
            <a:custGeom>
              <a:rect b="b" l="l" r="r" t="t"/>
              <a:pathLst>
                <a:path extrusionOk="0" h="203781" w="10633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3"/>
            <p:cNvSpPr/>
            <p:nvPr/>
          </p:nvSpPr>
          <p:spPr>
            <a:xfrm>
              <a:off x="8661202" y="1762418"/>
              <a:ext cx="114" cy="635"/>
            </a:xfrm>
            <a:custGeom>
              <a:rect b="b" l="l" r="r" t="t"/>
              <a:pathLst>
                <a:path extrusionOk="0" h="635" w="114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3"/>
            <p:cNvSpPr/>
            <p:nvPr/>
          </p:nvSpPr>
          <p:spPr>
            <a:xfrm>
              <a:off x="8672442" y="1763815"/>
              <a:ext cx="1164679" cy="359443"/>
            </a:xfrm>
            <a:custGeom>
              <a:rect b="b" l="l" r="r" t="t"/>
              <a:pathLst>
                <a:path extrusionOk="0" h="359443" w="1164679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3"/>
            <p:cNvSpPr/>
            <p:nvPr/>
          </p:nvSpPr>
          <p:spPr>
            <a:xfrm>
              <a:off x="9834455" y="1653607"/>
              <a:ext cx="569960" cy="461779"/>
            </a:xfrm>
            <a:custGeom>
              <a:rect b="b" l="l" r="r" t="t"/>
              <a:pathLst>
                <a:path extrusionOk="0" h="461779" w="569960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53"/>
            <p:cNvSpPr/>
            <p:nvPr/>
          </p:nvSpPr>
          <p:spPr>
            <a:xfrm>
              <a:off x="9833820" y="212148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3"/>
            <p:cNvSpPr/>
            <p:nvPr/>
          </p:nvSpPr>
          <p:spPr>
            <a:xfrm>
              <a:off x="5828733" y="108060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3"/>
            <p:cNvSpPr/>
            <p:nvPr/>
          </p:nvSpPr>
          <p:spPr>
            <a:xfrm>
              <a:off x="5839272" y="1078192"/>
              <a:ext cx="3082407" cy="482728"/>
            </a:xfrm>
            <a:custGeom>
              <a:rect b="b" l="l" r="r" t="t"/>
              <a:pathLst>
                <a:path extrusionOk="0" h="482728" w="3082407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3"/>
            <p:cNvSpPr/>
            <p:nvPr/>
          </p:nvSpPr>
          <p:spPr>
            <a:xfrm>
              <a:off x="8925489" y="155863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3"/>
            <p:cNvSpPr/>
            <p:nvPr/>
          </p:nvSpPr>
          <p:spPr>
            <a:xfrm>
              <a:off x="11524783" y="118560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3"/>
            <p:cNvSpPr/>
            <p:nvPr/>
          </p:nvSpPr>
          <p:spPr>
            <a:xfrm>
              <a:off x="11454950" y="1184845"/>
              <a:ext cx="62849" cy="64245"/>
            </a:xfrm>
            <a:custGeom>
              <a:rect b="b" l="l" r="r" t="t"/>
              <a:pathLst>
                <a:path extrusionOk="0" h="64245" w="62849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3"/>
            <p:cNvSpPr/>
            <p:nvPr/>
          </p:nvSpPr>
          <p:spPr>
            <a:xfrm>
              <a:off x="11456220" y="1246276"/>
              <a:ext cx="12696" cy="1289"/>
            </a:xfrm>
            <a:custGeom>
              <a:rect b="b" l="l" r="r" t="t"/>
              <a:pathLst>
                <a:path extrusionOk="0" h="1289" w="12696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3"/>
            <p:cNvSpPr/>
            <p:nvPr/>
          </p:nvSpPr>
          <p:spPr>
            <a:xfrm>
              <a:off x="11314269" y="1198811"/>
              <a:ext cx="136745" cy="51431"/>
            </a:xfrm>
            <a:custGeom>
              <a:rect b="b" l="l" r="r" t="t"/>
              <a:pathLst>
                <a:path extrusionOk="0" h="51431" w="136745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53"/>
            <p:cNvSpPr/>
            <p:nvPr/>
          </p:nvSpPr>
          <p:spPr>
            <a:xfrm>
              <a:off x="11445809" y="1144215"/>
              <a:ext cx="10537" cy="106404"/>
            </a:xfrm>
            <a:custGeom>
              <a:rect b="b" l="l" r="r" t="t"/>
              <a:pathLst>
                <a:path extrusionOk="0" h="106404" w="10537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53"/>
            <p:cNvSpPr/>
            <p:nvPr/>
          </p:nvSpPr>
          <p:spPr>
            <a:xfrm>
              <a:off x="11314396" y="1095460"/>
              <a:ext cx="136617" cy="51516"/>
            </a:xfrm>
            <a:custGeom>
              <a:rect b="b" l="l" r="r" t="t"/>
              <a:pathLst>
                <a:path extrusionOk="0" h="51516" w="136617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3"/>
            <p:cNvSpPr/>
            <p:nvPr/>
          </p:nvSpPr>
          <p:spPr>
            <a:xfrm>
              <a:off x="11451141" y="1145993"/>
              <a:ext cx="3301" cy="1142"/>
            </a:xfrm>
            <a:custGeom>
              <a:rect b="b" l="l" r="r" t="t"/>
              <a:pathLst>
                <a:path extrusionOk="0" h="1142" w="3301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3"/>
            <p:cNvSpPr/>
            <p:nvPr/>
          </p:nvSpPr>
          <p:spPr>
            <a:xfrm>
              <a:off x="11824682" y="837096"/>
              <a:ext cx="761" cy="112"/>
            </a:xfrm>
            <a:custGeom>
              <a:rect b="b" l="l" r="r" t="t"/>
              <a:pathLst>
                <a:path extrusionOk="0" h="112" w="761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3"/>
            <p:cNvSpPr/>
            <p:nvPr/>
          </p:nvSpPr>
          <p:spPr>
            <a:xfrm>
              <a:off x="11826460" y="837971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3"/>
            <p:cNvSpPr/>
            <p:nvPr/>
          </p:nvSpPr>
          <p:spPr>
            <a:xfrm>
              <a:off x="11827221" y="839748"/>
              <a:ext cx="38" cy="761"/>
            </a:xfrm>
            <a:custGeom>
              <a:rect b="b" l="l" r="r" t="t"/>
              <a:pathLst>
                <a:path extrusionOk="0" h="761" w="38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3"/>
            <p:cNvSpPr/>
            <p:nvPr/>
          </p:nvSpPr>
          <p:spPr>
            <a:xfrm>
              <a:off x="11607441" y="772710"/>
              <a:ext cx="214955" cy="69070"/>
            </a:xfrm>
            <a:custGeom>
              <a:rect b="b" l="l" r="r" t="t"/>
              <a:pathLst>
                <a:path extrusionOk="0" h="69070" w="214955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3"/>
            <p:cNvSpPr/>
            <p:nvPr/>
          </p:nvSpPr>
          <p:spPr>
            <a:xfrm>
              <a:off x="11823031" y="836320"/>
              <a:ext cx="1015" cy="12696"/>
            </a:xfrm>
            <a:custGeom>
              <a:rect b="b" l="l" r="r" t="t"/>
              <a:pathLst>
                <a:path extrusionOk="0" h="12696" w="1015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3"/>
            <p:cNvSpPr/>
            <p:nvPr/>
          </p:nvSpPr>
          <p:spPr>
            <a:xfrm>
              <a:off x="11821762" y="83581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3"/>
            <p:cNvSpPr/>
            <p:nvPr/>
          </p:nvSpPr>
          <p:spPr>
            <a:xfrm>
              <a:off x="11816429" y="840637"/>
              <a:ext cx="10796" cy="57135"/>
            </a:xfrm>
            <a:custGeom>
              <a:rect b="b" l="l" r="r" t="t"/>
              <a:pathLst>
                <a:path extrusionOk="0" h="57135" w="10796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3"/>
            <p:cNvSpPr/>
            <p:nvPr/>
          </p:nvSpPr>
          <p:spPr>
            <a:xfrm>
              <a:off x="11825698" y="83733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3"/>
            <p:cNvSpPr/>
            <p:nvPr/>
          </p:nvSpPr>
          <p:spPr>
            <a:xfrm>
              <a:off x="11826460" y="838352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3"/>
            <p:cNvSpPr/>
            <p:nvPr/>
          </p:nvSpPr>
          <p:spPr>
            <a:xfrm>
              <a:off x="11445914" y="835812"/>
              <a:ext cx="381368" cy="311835"/>
            </a:xfrm>
            <a:custGeom>
              <a:rect b="b" l="l" r="r" t="t"/>
              <a:pathLst>
                <a:path extrusionOk="0" h="311835" w="381368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3"/>
            <p:cNvSpPr/>
            <p:nvPr/>
          </p:nvSpPr>
          <p:spPr>
            <a:xfrm>
              <a:off x="11196570" y="1592028"/>
              <a:ext cx="116049" cy="89765"/>
            </a:xfrm>
            <a:custGeom>
              <a:rect b="b" l="l" r="r" t="t"/>
              <a:pathLst>
                <a:path extrusionOk="0" h="89765" w="116049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3"/>
            <p:cNvSpPr/>
            <p:nvPr/>
          </p:nvSpPr>
          <p:spPr>
            <a:xfrm>
              <a:off x="11050176" y="1181925"/>
              <a:ext cx="10665" cy="468889"/>
            </a:xfrm>
            <a:custGeom>
              <a:rect b="b" l="l" r="r" t="t"/>
              <a:pathLst>
                <a:path extrusionOk="0" h="468889" w="10665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3"/>
            <p:cNvSpPr/>
            <p:nvPr/>
          </p:nvSpPr>
          <p:spPr>
            <a:xfrm>
              <a:off x="10633409" y="1048107"/>
              <a:ext cx="422100" cy="135562"/>
            </a:xfrm>
            <a:custGeom>
              <a:rect b="b" l="l" r="r" t="t"/>
              <a:pathLst>
                <a:path extrusionOk="0" h="135562" w="422100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3"/>
            <p:cNvSpPr/>
            <p:nvPr/>
          </p:nvSpPr>
          <p:spPr>
            <a:xfrm>
              <a:off x="11313889" y="970651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3"/>
            <p:cNvSpPr/>
            <p:nvPr/>
          </p:nvSpPr>
          <p:spPr>
            <a:xfrm>
              <a:off x="11311984" y="969890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3"/>
            <p:cNvSpPr/>
            <p:nvPr/>
          </p:nvSpPr>
          <p:spPr>
            <a:xfrm>
              <a:off x="11314396" y="972429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3"/>
            <p:cNvSpPr/>
            <p:nvPr/>
          </p:nvSpPr>
          <p:spPr>
            <a:xfrm>
              <a:off x="10889434" y="843049"/>
              <a:ext cx="420391" cy="132553"/>
            </a:xfrm>
            <a:custGeom>
              <a:rect b="b" l="l" r="r" t="t"/>
              <a:pathLst>
                <a:path extrusionOk="0" h="132553" w="420391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3"/>
            <p:cNvSpPr/>
            <p:nvPr/>
          </p:nvSpPr>
          <p:spPr>
            <a:xfrm>
              <a:off x="11051043" y="969382"/>
              <a:ext cx="254846" cy="214828"/>
            </a:xfrm>
            <a:custGeom>
              <a:rect b="b" l="l" r="r" t="t"/>
              <a:pathLst>
                <a:path extrusionOk="0" h="214828" w="254846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3"/>
            <p:cNvSpPr/>
            <p:nvPr/>
          </p:nvSpPr>
          <p:spPr>
            <a:xfrm>
              <a:off x="11314269" y="971413"/>
              <a:ext cx="57" cy="1015"/>
            </a:xfrm>
            <a:custGeom>
              <a:rect b="b" l="l" r="r" t="t"/>
              <a:pathLst>
                <a:path extrusionOk="0" h="1015" w="57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3"/>
            <p:cNvSpPr/>
            <p:nvPr/>
          </p:nvSpPr>
          <p:spPr>
            <a:xfrm>
              <a:off x="11311222" y="969382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3"/>
            <p:cNvSpPr/>
            <p:nvPr/>
          </p:nvSpPr>
          <p:spPr>
            <a:xfrm>
              <a:off x="11313381" y="970651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3"/>
            <p:cNvSpPr/>
            <p:nvPr/>
          </p:nvSpPr>
          <p:spPr>
            <a:xfrm>
              <a:off x="12075476" y="495174"/>
              <a:ext cx="115128" cy="42392"/>
            </a:xfrm>
            <a:custGeom>
              <a:rect b="b" l="l" r="r" t="t"/>
              <a:pathLst>
                <a:path extrusionOk="0" h="42392" w="115128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3"/>
            <p:cNvSpPr/>
            <p:nvPr/>
          </p:nvSpPr>
          <p:spPr>
            <a:xfrm>
              <a:off x="12076276" y="81349"/>
              <a:ext cx="115217" cy="42813"/>
            </a:xfrm>
            <a:custGeom>
              <a:rect b="b" l="l" r="r" t="t"/>
              <a:pathLst>
                <a:path extrusionOk="0" h="42813" w="115217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3"/>
            <p:cNvSpPr/>
            <p:nvPr/>
          </p:nvSpPr>
          <p:spPr>
            <a:xfrm>
              <a:off x="11518816" y="1372121"/>
              <a:ext cx="672931" cy="224858"/>
            </a:xfrm>
            <a:custGeom>
              <a:rect b="b" l="l" r="r" t="t"/>
              <a:pathLst>
                <a:path extrusionOk="0" h="224858" w="672931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3"/>
            <p:cNvSpPr/>
            <p:nvPr/>
          </p:nvSpPr>
          <p:spPr>
            <a:xfrm>
              <a:off x="11515642" y="1166689"/>
              <a:ext cx="9" cy="888"/>
            </a:xfrm>
            <a:custGeom>
              <a:rect b="b" l="l" r="r" t="t"/>
              <a:pathLst>
                <a:path extrusionOk="0" h="888" w="9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3"/>
            <p:cNvSpPr/>
            <p:nvPr/>
          </p:nvSpPr>
          <p:spPr>
            <a:xfrm>
              <a:off x="11518816" y="1166054"/>
              <a:ext cx="672677" cy="223208"/>
            </a:xfrm>
            <a:custGeom>
              <a:rect b="b" l="l" r="r" t="t"/>
              <a:pathLst>
                <a:path extrusionOk="0" h="223208" w="672677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3"/>
            <p:cNvSpPr/>
            <p:nvPr/>
          </p:nvSpPr>
          <p:spPr>
            <a:xfrm>
              <a:off x="12104139" y="643457"/>
              <a:ext cx="87608" cy="36566"/>
            </a:xfrm>
            <a:custGeom>
              <a:rect b="b" l="l" r="r" t="t"/>
              <a:pathLst>
                <a:path extrusionOk="0" h="36566" w="87608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3"/>
            <p:cNvSpPr/>
            <p:nvPr/>
          </p:nvSpPr>
          <p:spPr>
            <a:xfrm>
              <a:off x="11997740" y="2095706"/>
              <a:ext cx="189690" cy="251267"/>
            </a:xfrm>
            <a:custGeom>
              <a:rect b="b" l="l" r="r" t="t"/>
              <a:pathLst>
                <a:path extrusionOk="0" h="251267" w="189690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3"/>
            <p:cNvSpPr/>
            <p:nvPr/>
          </p:nvSpPr>
          <p:spPr>
            <a:xfrm>
              <a:off x="12183621" y="1886338"/>
              <a:ext cx="1015" cy="12696"/>
            </a:xfrm>
            <a:custGeom>
              <a:rect b="b" l="l" r="r" t="t"/>
              <a:pathLst>
                <a:path extrusionOk="0" h="12696" w="1015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3"/>
            <p:cNvSpPr/>
            <p:nvPr/>
          </p:nvSpPr>
          <p:spPr>
            <a:xfrm>
              <a:off x="12176765" y="1890401"/>
              <a:ext cx="10537" cy="211909"/>
            </a:xfrm>
            <a:custGeom>
              <a:rect b="b" l="l" r="r" t="t"/>
              <a:pathLst>
                <a:path extrusionOk="0" h="211909" w="10537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53"/>
            <p:cNvSpPr/>
            <p:nvPr/>
          </p:nvSpPr>
          <p:spPr>
            <a:xfrm>
              <a:off x="11987075" y="1888496"/>
              <a:ext cx="197054" cy="247712"/>
            </a:xfrm>
            <a:custGeom>
              <a:rect b="b" l="l" r="r" t="t"/>
              <a:pathLst>
                <a:path extrusionOk="0" h="247712" w="197054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53"/>
            <p:cNvSpPr/>
            <p:nvPr/>
          </p:nvSpPr>
          <p:spPr>
            <a:xfrm>
              <a:off x="12184256" y="1886300"/>
              <a:ext cx="888" cy="38"/>
            </a:xfrm>
            <a:custGeom>
              <a:rect b="b" l="l" r="r" t="t"/>
              <a:pathLst>
                <a:path extrusionOk="0" h="38" w="88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53"/>
            <p:cNvSpPr/>
            <p:nvPr/>
          </p:nvSpPr>
          <p:spPr>
            <a:xfrm>
              <a:off x="11994185" y="2133796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53"/>
            <p:cNvSpPr/>
            <p:nvPr/>
          </p:nvSpPr>
          <p:spPr>
            <a:xfrm>
              <a:off x="11987836" y="2137986"/>
              <a:ext cx="10804" cy="207210"/>
            </a:xfrm>
            <a:custGeom>
              <a:rect b="b" l="l" r="r" t="t"/>
              <a:pathLst>
                <a:path extrusionOk="0" h="207210" w="10804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3"/>
            <p:cNvSpPr/>
            <p:nvPr/>
          </p:nvSpPr>
          <p:spPr>
            <a:xfrm>
              <a:off x="11996470" y="213506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3"/>
            <p:cNvSpPr/>
            <p:nvPr/>
          </p:nvSpPr>
          <p:spPr>
            <a:xfrm>
              <a:off x="11997359" y="213659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3"/>
            <p:cNvSpPr/>
            <p:nvPr/>
          </p:nvSpPr>
          <p:spPr>
            <a:xfrm>
              <a:off x="10397976" y="1652845"/>
              <a:ext cx="1596716" cy="487426"/>
            </a:xfrm>
            <a:custGeom>
              <a:rect b="b" l="l" r="r" t="t"/>
              <a:pathLst>
                <a:path extrusionOk="0" h="487426" w="159671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3"/>
            <p:cNvSpPr/>
            <p:nvPr/>
          </p:nvSpPr>
          <p:spPr>
            <a:xfrm>
              <a:off x="11995962" y="2134431"/>
              <a:ext cx="761" cy="761"/>
            </a:xfrm>
            <a:custGeom>
              <a:rect b="b" l="l" r="r" t="t"/>
              <a:pathLst>
                <a:path extrusionOk="0" h="761" w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3"/>
            <p:cNvSpPr/>
            <p:nvPr/>
          </p:nvSpPr>
          <p:spPr>
            <a:xfrm>
              <a:off x="11997359" y="213951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3"/>
            <p:cNvSpPr/>
            <p:nvPr/>
          </p:nvSpPr>
          <p:spPr>
            <a:xfrm>
              <a:off x="11997613" y="213773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3"/>
            <p:cNvSpPr/>
            <p:nvPr/>
          </p:nvSpPr>
          <p:spPr>
            <a:xfrm>
              <a:off x="11997105" y="2135955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3"/>
            <p:cNvSpPr/>
            <p:nvPr/>
          </p:nvSpPr>
          <p:spPr>
            <a:xfrm>
              <a:off x="11112136" y="2825894"/>
              <a:ext cx="175470" cy="148932"/>
            </a:xfrm>
            <a:custGeom>
              <a:rect b="b" l="l" r="r" t="t"/>
              <a:pathLst>
                <a:path extrusionOk="0" h="148932" w="175470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3"/>
            <p:cNvSpPr/>
            <p:nvPr/>
          </p:nvSpPr>
          <p:spPr>
            <a:xfrm>
              <a:off x="9832931" y="2603574"/>
              <a:ext cx="1275650" cy="372013"/>
            </a:xfrm>
            <a:custGeom>
              <a:rect b="b" l="l" r="r" t="t"/>
              <a:pathLst>
                <a:path extrusionOk="0" h="372013" w="1275650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3"/>
            <p:cNvSpPr/>
            <p:nvPr/>
          </p:nvSpPr>
          <p:spPr>
            <a:xfrm>
              <a:off x="11113914" y="2971398"/>
              <a:ext cx="9" cy="888"/>
            </a:xfrm>
            <a:custGeom>
              <a:rect b="b" l="l" r="r" t="t"/>
              <a:pathLst>
                <a:path extrusionOk="0" h="888" w="9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3"/>
            <p:cNvSpPr/>
            <p:nvPr/>
          </p:nvSpPr>
          <p:spPr>
            <a:xfrm>
              <a:off x="9829884" y="250162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3"/>
            <p:cNvSpPr/>
            <p:nvPr/>
          </p:nvSpPr>
          <p:spPr>
            <a:xfrm>
              <a:off x="9831153" y="250009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3"/>
            <p:cNvSpPr/>
            <p:nvPr/>
          </p:nvSpPr>
          <p:spPr>
            <a:xfrm>
              <a:off x="9831106" y="2505302"/>
              <a:ext cx="9069" cy="107160"/>
            </a:xfrm>
            <a:custGeom>
              <a:rect b="b" l="l" r="r" t="t"/>
              <a:pathLst>
                <a:path extrusionOk="0" h="107160" w="9069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3"/>
            <p:cNvSpPr/>
            <p:nvPr/>
          </p:nvSpPr>
          <p:spPr>
            <a:xfrm>
              <a:off x="11103502" y="2869063"/>
              <a:ext cx="10538" cy="106404"/>
            </a:xfrm>
            <a:custGeom>
              <a:rect b="b" l="l" r="r" t="t"/>
              <a:pathLst>
                <a:path extrusionOk="0" h="106404" w="10538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3"/>
            <p:cNvSpPr/>
            <p:nvPr/>
          </p:nvSpPr>
          <p:spPr>
            <a:xfrm>
              <a:off x="9830861" y="2500223"/>
              <a:ext cx="673" cy="761"/>
            </a:xfrm>
            <a:custGeom>
              <a:rect b="b" l="l" r="r" t="t"/>
              <a:pathLst>
                <a:path extrusionOk="0" h="761" w="673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3"/>
            <p:cNvSpPr/>
            <p:nvPr/>
          </p:nvSpPr>
          <p:spPr>
            <a:xfrm>
              <a:off x="9829719" y="2501239"/>
              <a:ext cx="37" cy="761"/>
            </a:xfrm>
            <a:custGeom>
              <a:rect b="b" l="l" r="r" t="t"/>
              <a:pathLst>
                <a:path extrusionOk="0" h="761" w="37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3"/>
            <p:cNvSpPr/>
            <p:nvPr/>
          </p:nvSpPr>
          <p:spPr>
            <a:xfrm>
              <a:off x="11108835" y="2870840"/>
              <a:ext cx="3301" cy="1142"/>
            </a:xfrm>
            <a:custGeom>
              <a:rect b="b" l="l" r="r" t="t"/>
              <a:pathLst>
                <a:path extrusionOk="0" h="1142" w="3301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3"/>
            <p:cNvSpPr/>
            <p:nvPr/>
          </p:nvSpPr>
          <p:spPr>
            <a:xfrm>
              <a:off x="9833185" y="2501493"/>
              <a:ext cx="1275649" cy="370594"/>
            </a:xfrm>
            <a:custGeom>
              <a:rect b="b" l="l" r="r" t="t"/>
              <a:pathLst>
                <a:path extrusionOk="0" h="370594" w="1275649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3"/>
            <p:cNvSpPr/>
            <p:nvPr/>
          </p:nvSpPr>
          <p:spPr>
            <a:xfrm>
              <a:off x="10025123" y="2340343"/>
              <a:ext cx="1261087" cy="385627"/>
            </a:xfrm>
            <a:custGeom>
              <a:rect b="b" l="l" r="r" t="t"/>
              <a:pathLst>
                <a:path extrusionOk="0" h="385627" w="126108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3"/>
            <p:cNvSpPr/>
            <p:nvPr/>
          </p:nvSpPr>
          <p:spPr>
            <a:xfrm>
              <a:off x="11289384" y="2724955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3"/>
            <p:cNvSpPr/>
            <p:nvPr/>
          </p:nvSpPr>
          <p:spPr>
            <a:xfrm>
              <a:off x="11104869" y="2721066"/>
              <a:ext cx="184435" cy="152824"/>
            </a:xfrm>
            <a:custGeom>
              <a:rect b="b" l="l" r="r" t="t"/>
              <a:pathLst>
                <a:path extrusionOk="0" h="152824" w="184435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3"/>
            <p:cNvSpPr/>
            <p:nvPr/>
          </p:nvSpPr>
          <p:spPr>
            <a:xfrm>
              <a:off x="11617470" y="2340221"/>
              <a:ext cx="379901" cy="502813"/>
            </a:xfrm>
            <a:custGeom>
              <a:rect b="b" l="l" r="r" t="t"/>
              <a:pathLst>
                <a:path extrusionOk="0" h="502813" w="379901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3"/>
            <p:cNvSpPr/>
            <p:nvPr/>
          </p:nvSpPr>
          <p:spPr>
            <a:xfrm>
              <a:off x="11279052" y="2743111"/>
              <a:ext cx="47" cy="1015"/>
            </a:xfrm>
            <a:custGeom>
              <a:rect b="b" l="l" r="r" t="t"/>
              <a:pathLst>
                <a:path extrusionOk="0" h="1015" w="47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3"/>
            <p:cNvSpPr/>
            <p:nvPr/>
          </p:nvSpPr>
          <p:spPr>
            <a:xfrm>
              <a:off x="11618476" y="2840876"/>
              <a:ext cx="9" cy="888"/>
            </a:xfrm>
            <a:custGeom>
              <a:rect b="b" l="l" r="r" t="t"/>
              <a:pathLst>
                <a:path extrusionOk="0" h="888" w="9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3"/>
            <p:cNvSpPr/>
            <p:nvPr/>
          </p:nvSpPr>
          <p:spPr>
            <a:xfrm>
              <a:off x="11285067" y="2740191"/>
              <a:ext cx="328213" cy="104754"/>
            </a:xfrm>
            <a:custGeom>
              <a:rect b="b" l="l" r="r" t="t"/>
              <a:pathLst>
                <a:path extrusionOk="0" h="104754" w="328213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3"/>
            <p:cNvSpPr/>
            <p:nvPr/>
          </p:nvSpPr>
          <p:spPr>
            <a:xfrm>
              <a:off x="9832709" y="2320830"/>
              <a:ext cx="166804" cy="51410"/>
            </a:xfrm>
            <a:custGeom>
              <a:rect b="b" l="l" r="r" t="t"/>
              <a:pathLst>
                <a:path extrusionOk="0" h="51410" w="166804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3"/>
            <p:cNvSpPr/>
            <p:nvPr/>
          </p:nvSpPr>
          <p:spPr>
            <a:xfrm>
              <a:off x="10002687" y="2372748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3"/>
            <p:cNvSpPr/>
            <p:nvPr/>
          </p:nvSpPr>
          <p:spPr>
            <a:xfrm>
              <a:off x="11610614" y="2134414"/>
              <a:ext cx="386148" cy="498743"/>
            </a:xfrm>
            <a:custGeom>
              <a:rect b="b" l="l" r="r" t="t"/>
              <a:pathLst>
                <a:path extrusionOk="0" h="498743" w="386148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3"/>
            <p:cNvSpPr/>
            <p:nvPr/>
          </p:nvSpPr>
          <p:spPr>
            <a:xfrm>
              <a:off x="11608074" y="2632904"/>
              <a:ext cx="10586" cy="212187"/>
            </a:xfrm>
            <a:custGeom>
              <a:rect b="b" l="l" r="r" t="t"/>
              <a:pathLst>
                <a:path extrusionOk="0" h="212187" w="10586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3"/>
            <p:cNvSpPr/>
            <p:nvPr/>
          </p:nvSpPr>
          <p:spPr>
            <a:xfrm>
              <a:off x="9833010" y="2113154"/>
              <a:ext cx="1785220" cy="523050"/>
            </a:xfrm>
            <a:custGeom>
              <a:rect b="b" l="l" r="r" t="t"/>
              <a:pathLst>
                <a:path extrusionOk="0" h="523050" w="178522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3"/>
            <p:cNvSpPr/>
            <p:nvPr/>
          </p:nvSpPr>
          <p:spPr>
            <a:xfrm>
              <a:off x="9848167" y="355369"/>
              <a:ext cx="218004" cy="175087"/>
            </a:xfrm>
            <a:custGeom>
              <a:rect b="b" l="l" r="r" t="t"/>
              <a:pathLst>
                <a:path extrusionOk="0" h="175087" w="218004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3"/>
            <p:cNvSpPr/>
            <p:nvPr/>
          </p:nvSpPr>
          <p:spPr>
            <a:xfrm>
              <a:off x="10056255" y="317787"/>
              <a:ext cx="55909" cy="45835"/>
            </a:xfrm>
            <a:custGeom>
              <a:rect b="b" l="l" r="r" t="t"/>
              <a:pathLst>
                <a:path extrusionOk="0" h="45835" w="55909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3"/>
            <p:cNvSpPr/>
            <p:nvPr/>
          </p:nvSpPr>
          <p:spPr>
            <a:xfrm>
              <a:off x="9211168" y="515220"/>
              <a:ext cx="133697" cy="111225"/>
            </a:xfrm>
            <a:custGeom>
              <a:rect b="b" l="l" r="r" t="t"/>
              <a:pathLst>
                <a:path extrusionOk="0" h="111225" w="133697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3"/>
            <p:cNvSpPr/>
            <p:nvPr/>
          </p:nvSpPr>
          <p:spPr>
            <a:xfrm>
              <a:off x="9336337" y="413520"/>
              <a:ext cx="134734" cy="112239"/>
            </a:xfrm>
            <a:custGeom>
              <a:rect b="b" l="l" r="r" t="t"/>
              <a:pathLst>
                <a:path extrusionOk="0" h="112239" w="134734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3"/>
            <p:cNvSpPr/>
            <p:nvPr/>
          </p:nvSpPr>
          <p:spPr>
            <a:xfrm>
              <a:off x="9847786" y="527155"/>
              <a:ext cx="1048638" cy="324528"/>
            </a:xfrm>
            <a:custGeom>
              <a:rect b="b" l="l" r="r" t="t"/>
              <a:pathLst>
                <a:path extrusionOk="0" h="324528" w="104863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3"/>
            <p:cNvSpPr/>
            <p:nvPr/>
          </p:nvSpPr>
          <p:spPr>
            <a:xfrm>
              <a:off x="8949740" y="234750"/>
              <a:ext cx="38" cy="888"/>
            </a:xfrm>
            <a:custGeom>
              <a:rect b="b" l="l" r="r" t="t"/>
              <a:pathLst>
                <a:path extrusionOk="0" h="888" w="3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3"/>
            <p:cNvSpPr/>
            <p:nvPr/>
          </p:nvSpPr>
          <p:spPr>
            <a:xfrm>
              <a:off x="8948598" y="233227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3"/>
            <p:cNvSpPr/>
            <p:nvPr/>
          </p:nvSpPr>
          <p:spPr>
            <a:xfrm>
              <a:off x="8946820" y="232211"/>
              <a:ext cx="1015" cy="12696"/>
            </a:xfrm>
            <a:custGeom>
              <a:rect b="b" l="l" r="r" t="t"/>
              <a:pathLst>
                <a:path extrusionOk="0" h="12696" w="1015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3"/>
            <p:cNvSpPr/>
            <p:nvPr/>
          </p:nvSpPr>
          <p:spPr>
            <a:xfrm>
              <a:off x="8939455" y="236782"/>
              <a:ext cx="11014" cy="164041"/>
            </a:xfrm>
            <a:custGeom>
              <a:rect b="b" l="l" r="r" t="t"/>
              <a:pathLst>
                <a:path extrusionOk="0" h="164041" w="11014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3"/>
            <p:cNvSpPr/>
            <p:nvPr/>
          </p:nvSpPr>
          <p:spPr>
            <a:xfrm>
              <a:off x="8938439" y="395992"/>
              <a:ext cx="10967" cy="466870"/>
            </a:xfrm>
            <a:custGeom>
              <a:rect b="b" l="l" r="r" t="t"/>
              <a:pathLst>
                <a:path extrusionOk="0" h="466870" w="10967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3"/>
            <p:cNvSpPr/>
            <p:nvPr/>
          </p:nvSpPr>
          <p:spPr>
            <a:xfrm>
              <a:off x="9146541" y="1273975"/>
              <a:ext cx="497461" cy="104494"/>
            </a:xfrm>
            <a:custGeom>
              <a:rect b="b" l="l" r="r" t="t"/>
              <a:pathLst>
                <a:path extrusionOk="0" h="104494" w="497461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3"/>
            <p:cNvSpPr/>
            <p:nvPr/>
          </p:nvSpPr>
          <p:spPr>
            <a:xfrm>
              <a:off x="9637563" y="1369061"/>
              <a:ext cx="903470" cy="182464"/>
            </a:xfrm>
            <a:custGeom>
              <a:rect b="b" l="l" r="r" t="t"/>
              <a:pathLst>
                <a:path extrusionOk="0" h="182464" w="903470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3"/>
            <p:cNvSpPr/>
            <p:nvPr/>
          </p:nvSpPr>
          <p:spPr>
            <a:xfrm>
              <a:off x="8747480" y="1997053"/>
              <a:ext cx="9960" cy="48507"/>
            </a:xfrm>
            <a:custGeom>
              <a:rect b="b" l="l" r="r" t="t"/>
              <a:pathLst>
                <a:path extrusionOk="0" h="48507" w="9960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3"/>
            <p:cNvSpPr/>
            <p:nvPr/>
          </p:nvSpPr>
          <p:spPr>
            <a:xfrm>
              <a:off x="8747734" y="1937124"/>
              <a:ext cx="10791" cy="65070"/>
            </a:xfrm>
            <a:custGeom>
              <a:rect b="b" l="l" r="r" t="t"/>
              <a:pathLst>
                <a:path extrusionOk="0" h="65070" w="10791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3"/>
            <p:cNvSpPr/>
            <p:nvPr/>
          </p:nvSpPr>
          <p:spPr>
            <a:xfrm>
              <a:off x="8755097" y="1932681"/>
              <a:ext cx="1143" cy="12696"/>
            </a:xfrm>
            <a:custGeom>
              <a:rect b="b" l="l" r="r" t="t"/>
              <a:pathLst>
                <a:path extrusionOk="0" h="12696" w="1143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3"/>
            <p:cNvSpPr/>
            <p:nvPr/>
          </p:nvSpPr>
          <p:spPr>
            <a:xfrm>
              <a:off x="8757891" y="1935347"/>
              <a:ext cx="85" cy="888"/>
            </a:xfrm>
            <a:custGeom>
              <a:rect b="b" l="l" r="r" t="t"/>
              <a:pathLst>
                <a:path extrusionOk="0" h="888" w="85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3"/>
            <p:cNvSpPr/>
            <p:nvPr/>
          </p:nvSpPr>
          <p:spPr>
            <a:xfrm>
              <a:off x="8756748" y="1933823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3"/>
            <p:cNvSpPr/>
            <p:nvPr/>
          </p:nvSpPr>
          <p:spPr>
            <a:xfrm>
              <a:off x="8583389" y="1882920"/>
              <a:ext cx="83084" cy="32493"/>
            </a:xfrm>
            <a:custGeom>
              <a:rect b="b" l="l" r="r" t="t"/>
              <a:pathLst>
                <a:path extrusionOk="0" h="32493" w="83084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3"/>
            <p:cNvSpPr/>
            <p:nvPr/>
          </p:nvSpPr>
          <p:spPr>
            <a:xfrm>
              <a:off x="8664443" y="1908303"/>
              <a:ext cx="93416" cy="33773"/>
            </a:xfrm>
            <a:custGeom>
              <a:rect b="b" l="l" r="r" t="t"/>
              <a:pathLst>
                <a:path extrusionOk="0" h="33773" w="93416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3"/>
            <p:cNvSpPr/>
            <p:nvPr/>
          </p:nvSpPr>
          <p:spPr>
            <a:xfrm>
              <a:off x="4270785" y="33761"/>
              <a:ext cx="9951" cy="613971"/>
            </a:xfrm>
            <a:custGeom>
              <a:rect b="b" l="l" r="r" t="t"/>
              <a:pathLst>
                <a:path extrusionOk="0" h="613971" w="995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3"/>
            <p:cNvSpPr/>
            <p:nvPr/>
          </p:nvSpPr>
          <p:spPr>
            <a:xfrm>
              <a:off x="4127359" y="152730"/>
              <a:ext cx="10459" cy="191726"/>
            </a:xfrm>
            <a:custGeom>
              <a:rect b="b" l="l" r="r" t="t"/>
              <a:pathLst>
                <a:path extrusionOk="0" h="191726" w="10459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3"/>
            <p:cNvSpPr/>
            <p:nvPr/>
          </p:nvSpPr>
          <p:spPr>
            <a:xfrm>
              <a:off x="8660341" y="1814474"/>
              <a:ext cx="9081" cy="99266"/>
            </a:xfrm>
            <a:custGeom>
              <a:rect b="b" l="l" r="r" t="t"/>
              <a:pathLst>
                <a:path extrusionOk="0" h="99266" w="9081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3"/>
            <p:cNvSpPr/>
            <p:nvPr/>
          </p:nvSpPr>
          <p:spPr>
            <a:xfrm>
              <a:off x="9064646" y="1248709"/>
              <a:ext cx="89130" cy="35043"/>
            </a:xfrm>
            <a:custGeom>
              <a:rect b="b" l="l" r="r" t="t"/>
              <a:pathLst>
                <a:path extrusionOk="0" h="35043" w="89130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3"/>
            <p:cNvSpPr/>
            <p:nvPr/>
          </p:nvSpPr>
          <p:spPr>
            <a:xfrm>
              <a:off x="7762587" y="1114886"/>
              <a:ext cx="1307783" cy="143350"/>
            </a:xfrm>
            <a:custGeom>
              <a:rect b="b" l="l" r="r" t="t"/>
              <a:pathLst>
                <a:path extrusionOk="0" h="143350" w="1307783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3"/>
            <p:cNvSpPr/>
            <p:nvPr/>
          </p:nvSpPr>
          <p:spPr>
            <a:xfrm>
              <a:off x="5828432" y="1114886"/>
              <a:ext cx="10840" cy="178622"/>
            </a:xfrm>
            <a:custGeom>
              <a:rect b="b" l="l" r="r" t="t"/>
              <a:pathLst>
                <a:path extrusionOk="0" h="178622" w="10840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3"/>
            <p:cNvSpPr/>
            <p:nvPr/>
          </p:nvSpPr>
          <p:spPr>
            <a:xfrm>
              <a:off x="5828804" y="1080097"/>
              <a:ext cx="56" cy="112"/>
            </a:xfrm>
            <a:custGeom>
              <a:rect b="b" l="l" r="r" t="t"/>
              <a:pathLst>
                <a:path extrusionOk="0" h="112" w="56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3"/>
            <p:cNvSpPr/>
            <p:nvPr/>
          </p:nvSpPr>
          <p:spPr>
            <a:xfrm>
              <a:off x="5828988" y="1082382"/>
              <a:ext cx="10791" cy="37519"/>
            </a:xfrm>
            <a:custGeom>
              <a:rect b="b" l="l" r="r" t="t"/>
              <a:pathLst>
                <a:path extrusionOk="0" h="37519" w="10791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3"/>
            <p:cNvSpPr/>
            <p:nvPr/>
          </p:nvSpPr>
          <p:spPr>
            <a:xfrm>
              <a:off x="5829368" y="1016613"/>
              <a:ext cx="40502" cy="69927"/>
            </a:xfrm>
            <a:custGeom>
              <a:rect b="b" l="l" r="r" t="t"/>
              <a:pathLst>
                <a:path extrusionOk="0" h="69927" w="40502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3"/>
            <p:cNvSpPr/>
            <p:nvPr/>
          </p:nvSpPr>
          <p:spPr>
            <a:xfrm>
              <a:off x="5859391" y="927610"/>
              <a:ext cx="50475" cy="94342"/>
            </a:xfrm>
            <a:custGeom>
              <a:rect b="b" l="l" r="r" t="t"/>
              <a:pathLst>
                <a:path extrusionOk="0" h="94342" w="50475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3"/>
            <p:cNvSpPr/>
            <p:nvPr/>
          </p:nvSpPr>
          <p:spPr>
            <a:xfrm>
              <a:off x="8660976" y="1762926"/>
              <a:ext cx="38" cy="1015"/>
            </a:xfrm>
            <a:custGeom>
              <a:rect b="b" l="l" r="r" t="t"/>
              <a:pathLst>
                <a:path extrusionOk="0" h="1015" w="38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3"/>
            <p:cNvSpPr/>
            <p:nvPr/>
          </p:nvSpPr>
          <p:spPr>
            <a:xfrm>
              <a:off x="8662284" y="1728391"/>
              <a:ext cx="47486" cy="37836"/>
            </a:xfrm>
            <a:custGeom>
              <a:rect b="b" l="l" r="r" t="t"/>
              <a:pathLst>
                <a:path extrusionOk="0" h="37836" w="4748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3"/>
            <p:cNvSpPr/>
            <p:nvPr/>
          </p:nvSpPr>
          <p:spPr>
            <a:xfrm>
              <a:off x="8703400" y="1554955"/>
              <a:ext cx="222978" cy="183018"/>
            </a:xfrm>
            <a:custGeom>
              <a:rect b="b" l="l" r="r" t="t"/>
              <a:pathLst>
                <a:path extrusionOk="0" h="183018" w="22297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3"/>
            <p:cNvSpPr/>
            <p:nvPr/>
          </p:nvSpPr>
          <p:spPr>
            <a:xfrm>
              <a:off x="11305022" y="971413"/>
              <a:ext cx="9432" cy="54849"/>
            </a:xfrm>
            <a:custGeom>
              <a:rect b="b" l="l" r="r" t="t"/>
              <a:pathLst>
                <a:path extrusionOk="0" h="54849" w="9432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3"/>
            <p:cNvSpPr/>
            <p:nvPr/>
          </p:nvSpPr>
          <p:spPr>
            <a:xfrm>
              <a:off x="11515349" y="1184337"/>
              <a:ext cx="9179" cy="194180"/>
            </a:xfrm>
            <a:custGeom>
              <a:rect b="b" l="l" r="r" t="t"/>
              <a:pathLst>
                <a:path extrusionOk="0" h="194180" w="9179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3"/>
            <p:cNvSpPr/>
            <p:nvPr/>
          </p:nvSpPr>
          <p:spPr>
            <a:xfrm>
              <a:off x="11516863" y="896376"/>
              <a:ext cx="309342" cy="275010"/>
            </a:xfrm>
            <a:custGeom>
              <a:rect b="b" l="l" r="r" t="t"/>
              <a:pathLst>
                <a:path extrusionOk="0" h="275010" w="309342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3"/>
            <p:cNvSpPr/>
            <p:nvPr/>
          </p:nvSpPr>
          <p:spPr>
            <a:xfrm>
              <a:off x="11816407" y="643076"/>
              <a:ext cx="292332" cy="261326"/>
            </a:xfrm>
            <a:custGeom>
              <a:rect b="b" l="l" r="r" t="t"/>
              <a:pathLst>
                <a:path extrusionOk="0" h="261326" w="292332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3"/>
            <p:cNvSpPr/>
            <p:nvPr/>
          </p:nvSpPr>
          <p:spPr>
            <a:xfrm>
              <a:off x="10534210" y="1541601"/>
              <a:ext cx="104208" cy="29604"/>
            </a:xfrm>
            <a:custGeom>
              <a:rect b="b" l="l" r="r" t="t"/>
              <a:pathLst>
                <a:path extrusionOk="0" h="29604" w="104208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3"/>
            <p:cNvSpPr/>
            <p:nvPr/>
          </p:nvSpPr>
          <p:spPr>
            <a:xfrm>
              <a:off x="9829245" y="2365541"/>
              <a:ext cx="171966" cy="141412"/>
            </a:xfrm>
            <a:custGeom>
              <a:rect b="b" l="l" r="r" t="t"/>
              <a:pathLst>
                <a:path extrusionOk="0" h="141412" w="171966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3"/>
            <p:cNvSpPr/>
            <p:nvPr/>
          </p:nvSpPr>
          <p:spPr>
            <a:xfrm>
              <a:off x="11280321" y="2740059"/>
              <a:ext cx="9872" cy="91046"/>
            </a:xfrm>
            <a:custGeom>
              <a:rect b="b" l="l" r="r" t="t"/>
              <a:pathLst>
                <a:path extrusionOk="0" h="91046" w="9872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3"/>
            <p:cNvSpPr/>
            <p:nvPr/>
          </p:nvSpPr>
          <p:spPr>
            <a:xfrm>
              <a:off x="9464449" y="412631"/>
              <a:ext cx="268050" cy="88369"/>
            </a:xfrm>
            <a:custGeom>
              <a:rect b="b" l="l" r="r" t="t"/>
              <a:pathLst>
                <a:path extrusionOk="0" h="88369" w="268050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3"/>
            <p:cNvSpPr/>
            <p:nvPr/>
          </p:nvSpPr>
          <p:spPr>
            <a:xfrm>
              <a:off x="9725425" y="491227"/>
              <a:ext cx="129435" cy="45579"/>
            </a:xfrm>
            <a:custGeom>
              <a:rect b="b" l="l" r="r" t="t"/>
              <a:pathLst>
                <a:path extrusionOk="0" h="45579" w="129435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3"/>
            <p:cNvSpPr/>
            <p:nvPr/>
          </p:nvSpPr>
          <p:spPr>
            <a:xfrm>
              <a:off x="8100642" y="-12696"/>
              <a:ext cx="849448" cy="254177"/>
            </a:xfrm>
            <a:custGeom>
              <a:rect b="b" l="l" r="r" t="t"/>
              <a:pathLst>
                <a:path extrusionOk="0" h="254177" w="849448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3"/>
            <p:cNvSpPr/>
            <p:nvPr/>
          </p:nvSpPr>
          <p:spPr>
            <a:xfrm>
              <a:off x="4127359" y="49251"/>
              <a:ext cx="10792" cy="108112"/>
            </a:xfrm>
            <a:custGeom>
              <a:rect b="b" l="l" r="r" t="t"/>
              <a:pathLst>
                <a:path extrusionOk="0" h="108112" w="1079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3"/>
            <p:cNvSpPr/>
            <p:nvPr/>
          </p:nvSpPr>
          <p:spPr>
            <a:xfrm>
              <a:off x="8661519" y="1759745"/>
              <a:ext cx="9272" cy="47491"/>
            </a:xfrm>
            <a:custGeom>
              <a:rect b="b" l="l" r="r" t="t"/>
              <a:pathLst>
                <a:path extrusionOk="0" h="47491" w="9272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3"/>
            <p:cNvSpPr/>
            <p:nvPr/>
          </p:nvSpPr>
          <p:spPr>
            <a:xfrm>
              <a:off x="7576070" y="1096476"/>
              <a:ext cx="191864" cy="28827"/>
            </a:xfrm>
            <a:custGeom>
              <a:rect b="b" l="l" r="r" t="t"/>
              <a:pathLst>
                <a:path extrusionOk="0" h="28827" w="191864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3"/>
            <p:cNvSpPr/>
            <p:nvPr/>
          </p:nvSpPr>
          <p:spPr>
            <a:xfrm>
              <a:off x="11303604" y="1202620"/>
              <a:ext cx="9989" cy="396524"/>
            </a:xfrm>
            <a:custGeom>
              <a:rect b="b" l="l" r="r" t="t"/>
              <a:pathLst>
                <a:path extrusionOk="0" h="396524" w="9989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3"/>
            <p:cNvSpPr/>
            <p:nvPr/>
          </p:nvSpPr>
          <p:spPr>
            <a:xfrm>
              <a:off x="11196951" y="1679889"/>
              <a:ext cx="990272" cy="215590"/>
            </a:xfrm>
            <a:custGeom>
              <a:rect b="b" l="l" r="r" t="t"/>
              <a:pathLst>
                <a:path extrusionOk="0" h="215590" w="990272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3"/>
            <p:cNvSpPr/>
            <p:nvPr/>
          </p:nvSpPr>
          <p:spPr>
            <a:xfrm>
              <a:off x="4127359" y="-12695"/>
              <a:ext cx="10792" cy="66581"/>
            </a:xfrm>
            <a:custGeom>
              <a:rect b="b" l="l" r="r" t="t"/>
              <a:pathLst>
                <a:path extrusionOk="0" h="66581" w="10792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3"/>
            <p:cNvSpPr/>
            <p:nvPr/>
          </p:nvSpPr>
          <p:spPr>
            <a:xfrm>
              <a:off x="5901841" y="924816"/>
              <a:ext cx="180067" cy="26722"/>
            </a:xfrm>
            <a:custGeom>
              <a:rect b="b" l="l" r="r" t="t"/>
              <a:pathLst>
                <a:path extrusionOk="0" h="26722" w="180067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3"/>
            <p:cNvSpPr/>
            <p:nvPr/>
          </p:nvSpPr>
          <p:spPr>
            <a:xfrm>
              <a:off x="11303604" y="1019978"/>
              <a:ext cx="10791" cy="79164"/>
            </a:xfrm>
            <a:custGeom>
              <a:rect b="b" l="l" r="r" t="t"/>
              <a:pathLst>
                <a:path extrusionOk="0" h="79164" w="10791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3"/>
            <p:cNvSpPr/>
            <p:nvPr/>
          </p:nvSpPr>
          <p:spPr>
            <a:xfrm>
              <a:off x="11303604" y="1094507"/>
              <a:ext cx="10791" cy="112874"/>
            </a:xfrm>
            <a:custGeom>
              <a:rect b="b" l="l" r="r" t="t"/>
              <a:pathLst>
                <a:path extrusionOk="0" h="112874" w="10791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3"/>
            <p:cNvSpPr/>
            <p:nvPr/>
          </p:nvSpPr>
          <p:spPr>
            <a:xfrm>
              <a:off x="10631850" y="1561985"/>
              <a:ext cx="425562" cy="97462"/>
            </a:xfrm>
            <a:custGeom>
              <a:rect b="b" l="l" r="r" t="t"/>
              <a:pathLst>
                <a:path extrusionOk="0" h="97462" w="4255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3"/>
            <p:cNvSpPr/>
            <p:nvPr/>
          </p:nvSpPr>
          <p:spPr>
            <a:xfrm>
              <a:off x="11050338" y="1649749"/>
              <a:ext cx="153307" cy="39667"/>
            </a:xfrm>
            <a:custGeom>
              <a:rect b="b" l="l" r="r" t="t"/>
              <a:pathLst>
                <a:path extrusionOk="0" h="39667" w="15330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3"/>
            <p:cNvSpPr/>
            <p:nvPr/>
          </p:nvSpPr>
          <p:spPr>
            <a:xfrm>
              <a:off x="6075914" y="943178"/>
              <a:ext cx="979332" cy="109621"/>
            </a:xfrm>
            <a:custGeom>
              <a:rect b="b" l="l" r="r" t="t"/>
              <a:pathLst>
                <a:path extrusionOk="0" h="109621" w="979332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3"/>
            <p:cNvSpPr/>
            <p:nvPr/>
          </p:nvSpPr>
          <p:spPr>
            <a:xfrm>
              <a:off x="7049263" y="1042989"/>
              <a:ext cx="532272" cy="63176"/>
            </a:xfrm>
            <a:custGeom>
              <a:rect b="b" l="l" r="r" t="t"/>
              <a:pathLst>
                <a:path extrusionOk="0" h="63176" w="532272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、コンテンツ、画像">
  <p:cSld name="タイトル、コンテンツ、画像">
    <p:bg>
      <p:bgPr>
        <a:solidFill>
          <a:schemeClr val="lt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/>
          <p:nvPr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54"/>
          <p:cNvPicPr preferRelativeResize="0"/>
          <p:nvPr/>
        </p:nvPicPr>
        <p:blipFill rotWithShape="1">
          <a:blip r:embed="rId2">
            <a:alphaModFix/>
          </a:blip>
          <a:srcRect b="20417" l="21367" r="19367" t="32063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4"/>
          <p:cNvSpPr txBox="1"/>
          <p:nvPr>
            <p:ph type="title"/>
          </p:nvPr>
        </p:nvSpPr>
        <p:spPr>
          <a:xfrm>
            <a:off x="899160" y="137160"/>
            <a:ext cx="6172200" cy="1249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54"/>
          <p:cNvSpPr txBox="1"/>
          <p:nvPr>
            <p:ph idx="1" type="body"/>
          </p:nvPr>
        </p:nvSpPr>
        <p:spPr>
          <a:xfrm>
            <a:off x="899160" y="2087880"/>
            <a:ext cx="10210800" cy="1954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1" name="Google Shape;401;p54"/>
          <p:cNvSpPr txBox="1"/>
          <p:nvPr>
            <p:ph idx="12" type="sldNum"/>
          </p:nvPr>
        </p:nvSpPr>
        <p:spPr>
          <a:xfrm>
            <a:off x="911352" y="6246622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402" name="Google Shape;402;p54"/>
          <p:cNvSpPr/>
          <p:nvPr>
            <p:ph idx="2" type="pic"/>
          </p:nvPr>
        </p:nvSpPr>
        <p:spPr>
          <a:xfrm>
            <a:off x="2179320" y="4094802"/>
            <a:ext cx="10027919" cy="24688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表">
  <p:cSld name="表">
    <p:bg>
      <p:bgPr>
        <a:solidFill>
          <a:schemeClr val="lt1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>
            <p:ph type="title"/>
          </p:nvPr>
        </p:nvSpPr>
        <p:spPr>
          <a:xfrm>
            <a:off x="899160" y="137160"/>
            <a:ext cx="6172200" cy="1249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55"/>
          <p:cNvSpPr txBox="1"/>
          <p:nvPr>
            <p:ph idx="1" type="body"/>
          </p:nvPr>
        </p:nvSpPr>
        <p:spPr>
          <a:xfrm>
            <a:off x="899160" y="2026920"/>
            <a:ext cx="3017520" cy="3901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6" name="Google Shape;406;p55"/>
          <p:cNvSpPr txBox="1"/>
          <p:nvPr>
            <p:ph idx="2" type="body"/>
          </p:nvPr>
        </p:nvSpPr>
        <p:spPr>
          <a:xfrm>
            <a:off x="4525963" y="2026603"/>
            <a:ext cx="6766877" cy="390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7" name="Google Shape;407;p55"/>
          <p:cNvSpPr txBox="1"/>
          <p:nvPr>
            <p:ph idx="12" type="sldNum"/>
          </p:nvPr>
        </p:nvSpPr>
        <p:spPr>
          <a:xfrm>
            <a:off x="911352" y="6246622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ありがとうございました">
  <p:cSld name="ありがとうございました">
    <p:bg>
      <p:bgPr>
        <a:solidFill>
          <a:srgbClr val="FDDDA0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56"/>
          <p:cNvPicPr preferRelativeResize="0"/>
          <p:nvPr/>
        </p:nvPicPr>
        <p:blipFill rotWithShape="1">
          <a:blip r:embed="rId2">
            <a:alphaModFix/>
          </a:blip>
          <a:srcRect b="11733" l="3432" r="24023" t="-5525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6"/>
          <p:cNvSpPr txBox="1"/>
          <p:nvPr>
            <p:ph type="title"/>
          </p:nvPr>
        </p:nvSpPr>
        <p:spPr>
          <a:xfrm>
            <a:off x="911352" y="505016"/>
            <a:ext cx="5775656" cy="3284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56"/>
          <p:cNvSpPr txBox="1"/>
          <p:nvPr>
            <p:ph idx="1" type="body"/>
          </p:nvPr>
        </p:nvSpPr>
        <p:spPr>
          <a:xfrm>
            <a:off x="911353" y="4006024"/>
            <a:ext cx="5794248" cy="234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のタイトル">
  <p:cSld name="セクションのタイトル">
    <p:bg>
      <p:bgPr>
        <a:solidFill>
          <a:srgbClr val="FDF3E9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"/>
          <p:cNvSpPr txBox="1"/>
          <p:nvPr>
            <p:ph type="title"/>
          </p:nvPr>
        </p:nvSpPr>
        <p:spPr>
          <a:xfrm>
            <a:off x="902208" y="420624"/>
            <a:ext cx="5864352" cy="3621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57"/>
          <p:cNvSpPr/>
          <p:nvPr>
            <p:ph idx="2" type="pic"/>
          </p:nvPr>
        </p:nvSpPr>
        <p:spPr>
          <a:xfrm>
            <a:off x="7625969" y="-9144"/>
            <a:ext cx="4581525" cy="6602413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57"/>
          <p:cNvSpPr/>
          <p:nvPr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pos="7104">
          <p15:clr>
            <a:srgbClr val="C35EA4"/>
          </p15:clr>
        </p15:guide>
        <p15:guide id="5" pos="576">
          <p15:clr>
            <a:srgbClr val="C35E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"/>
          <p:cNvSpPr txBox="1"/>
          <p:nvPr>
            <p:ph type="ctrTitle"/>
          </p:nvPr>
        </p:nvSpPr>
        <p:spPr>
          <a:xfrm>
            <a:off x="5394325" y="3083250"/>
            <a:ext cx="66576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ja-JP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さくさく仕事をすすめるために</a:t>
            </a:r>
            <a:endParaRPr b="1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"/>
          <p:cNvSpPr txBox="1"/>
          <p:nvPr>
            <p:ph type="title"/>
          </p:nvPr>
        </p:nvSpPr>
        <p:spPr>
          <a:xfrm>
            <a:off x="6096000" y="1770553"/>
            <a:ext cx="6096000" cy="3316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ja-JP"/>
              <a:t>オフィスソフト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"/>
          <p:cNvSpPr txBox="1"/>
          <p:nvPr>
            <p:ph type="title"/>
          </p:nvPr>
        </p:nvSpPr>
        <p:spPr>
          <a:xfrm>
            <a:off x="831850" y="4672584"/>
            <a:ext cx="10515600" cy="1299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ja-JP"/>
              <a:t>EXCEL編</a:t>
            </a:r>
            <a:endParaRPr/>
          </a:p>
        </p:txBody>
      </p:sp>
      <p:sp>
        <p:nvSpPr>
          <p:cNvPr id="600" name="Google Shape;600;p11"/>
          <p:cNvSpPr txBox="1"/>
          <p:nvPr/>
        </p:nvSpPr>
        <p:spPr>
          <a:xfrm>
            <a:off x="4940301" y="4672583"/>
            <a:ext cx="6407150" cy="1299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lang="ja-JP" sz="28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※この項目だけボリュームがあります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2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EXCELってなに？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2"/>
          <p:cNvSpPr txBox="1"/>
          <p:nvPr>
            <p:ph idx="1" type="body"/>
          </p:nvPr>
        </p:nvSpPr>
        <p:spPr>
          <a:xfrm>
            <a:off x="865631" y="2072640"/>
            <a:ext cx="8324089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ja-JP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超万能な表計算アプリ</a:t>
            </a:r>
            <a:endParaRPr b="0" i="0" sz="2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2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表形式で様々なデータ集計ができる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直感的に使えるので操作が比較的簡単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どんな企業に入っても扱う可能性が非常に高い</a:t>
            </a:r>
            <a:endParaRPr b="0" i="0" sz="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（その気になればテトリスやマリオも作れる）</a:t>
            </a:r>
            <a:endParaRPr b="0" i="0" sz="2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8001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ja-JP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文章を書くソフトではない</a:t>
            </a:r>
            <a:endParaRPr b="0" i="0" sz="2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2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あくまで計算することが前提のアプリ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文章を書くならWORDを使いましょう</a:t>
            </a:r>
            <a:endParaRPr b="0" i="0" sz="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2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3"/>
          <p:cNvSpPr txBox="1"/>
          <p:nvPr>
            <p:ph type="title"/>
          </p:nvPr>
        </p:nvSpPr>
        <p:spPr>
          <a:xfrm>
            <a:off x="899160" y="137160"/>
            <a:ext cx="6172200" cy="1249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-JP"/>
              <a:t>EXCEL編</a:t>
            </a:r>
            <a:endParaRPr/>
          </a:p>
        </p:txBody>
      </p:sp>
      <p:sp>
        <p:nvSpPr>
          <p:cNvPr id="614" name="Google Shape;614;p13"/>
          <p:cNvSpPr txBox="1"/>
          <p:nvPr>
            <p:ph idx="1" type="body"/>
          </p:nvPr>
        </p:nvSpPr>
        <p:spPr>
          <a:xfrm>
            <a:off x="899160" y="2586990"/>
            <a:ext cx="10210800" cy="1684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ja-JP" sz="4000"/>
              <a:t>ショートカット編</a:t>
            </a:r>
            <a:endParaRPr/>
          </a:p>
        </p:txBody>
      </p:sp>
      <p:sp>
        <p:nvSpPr>
          <p:cNvPr id="615" name="Google Shape;615;p13"/>
          <p:cNvSpPr txBox="1"/>
          <p:nvPr>
            <p:ph idx="12" type="sldNum"/>
          </p:nvPr>
        </p:nvSpPr>
        <p:spPr>
          <a:xfrm>
            <a:off x="911352" y="6246622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4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4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ショートカット機能　ー　概要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3" name="Google Shape;623;p14"/>
          <p:cNvGrpSpPr/>
          <p:nvPr/>
        </p:nvGrpSpPr>
        <p:grpSpPr>
          <a:xfrm>
            <a:off x="765175" y="1580989"/>
            <a:ext cx="10661650" cy="3010222"/>
            <a:chOff x="765175" y="1923889"/>
            <a:chExt cx="10661650" cy="3010222"/>
          </a:xfrm>
        </p:grpSpPr>
        <p:pic>
          <p:nvPicPr>
            <p:cNvPr descr="フリーイラスト, ベクター, SVG, キーボード（PC）, パソコン" id="624" name="Google Shape;624;p14"/>
            <p:cNvPicPr preferRelativeResize="0"/>
            <p:nvPr/>
          </p:nvPicPr>
          <p:blipFill rotWithShape="1">
            <a:blip r:embed="rId3">
              <a:alphaModFix/>
            </a:blip>
            <a:srcRect b="4033" l="1889" r="1776" t="3767"/>
            <a:stretch/>
          </p:blipFill>
          <p:spPr>
            <a:xfrm>
              <a:off x="765175" y="1923889"/>
              <a:ext cx="10661650" cy="30102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625" name="Google Shape;625;p14"/>
            <p:cNvSpPr/>
            <p:nvPr/>
          </p:nvSpPr>
          <p:spPr>
            <a:xfrm>
              <a:off x="861183" y="3956016"/>
              <a:ext cx="1038487" cy="454014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887517" y="4433853"/>
              <a:ext cx="727126" cy="412740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7" name="Google Shape;627;p14"/>
          <p:cNvSpPr txBox="1"/>
          <p:nvPr/>
        </p:nvSpPr>
        <p:spPr>
          <a:xfrm>
            <a:off x="861183" y="4772740"/>
            <a:ext cx="8658691" cy="1473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ショートカットとは？</a:t>
            </a:r>
            <a:endParaRPr b="1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最強の時短スキル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アプリの機能を即座に使用するキーの組み合わせ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基本的に </a:t>
            </a:r>
            <a:r>
              <a:rPr b="1"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Ctrl , Shift</a:t>
            </a: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b="1"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 </a:t>
            </a: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と何らかのキーを組み合わせて使う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4"/>
          <p:cNvSpPr/>
          <p:nvPr/>
        </p:nvSpPr>
        <p:spPr>
          <a:xfrm>
            <a:off x="2074135" y="4090953"/>
            <a:ext cx="589090" cy="41274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5"/>
          <p:cNvSpPr txBox="1"/>
          <p:nvPr>
            <p:ph type="title"/>
          </p:nvPr>
        </p:nvSpPr>
        <p:spPr>
          <a:xfrm>
            <a:off x="893064" y="72518"/>
            <a:ext cx="10405174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-JP"/>
              <a:t>ショートカット機能　ー　超基本ショートカット</a:t>
            </a:r>
            <a:endParaRPr/>
          </a:p>
        </p:txBody>
      </p:sp>
      <p:graphicFrame>
        <p:nvGraphicFramePr>
          <p:cNvPr id="634" name="Google Shape;634;p15"/>
          <p:cNvGraphicFramePr/>
          <p:nvPr/>
        </p:nvGraphicFramePr>
        <p:xfrm>
          <a:off x="911352" y="1553337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{9C67F5CB-E9BE-4116-AB4A-C58952BE3D17}</a:tableStyleId>
              </a:tblPr>
              <a:tblGrid>
                <a:gridCol w="1971675"/>
                <a:gridCol w="3492875"/>
                <a:gridCol w="4922475"/>
              </a:tblGrid>
              <a:tr h="42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cap="none" strike="noStrike"/>
                        <a:t>組み合わせ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/>
                        <a:t>覚え方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/>
                        <a:t>機能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Ctrl ＋ C</a:t>
                      </a:r>
                      <a:endParaRPr sz="20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ja-JP" sz="2000"/>
                        <a:t>Copyの</a:t>
                      </a:r>
                      <a:r>
                        <a:rPr b="1" lang="ja-JP" sz="2000"/>
                        <a:t>C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コピーする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Ctrl ＋ V</a:t>
                      </a:r>
                      <a:endParaRPr sz="20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ja-JP" sz="2000"/>
                        <a:t>Cの隣にあって押しやすい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貼り付ける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Ctrl ＋ X</a:t>
                      </a:r>
                      <a:endParaRPr sz="20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1" lang="ja-JP" sz="2000"/>
                        <a:t>ハサミのイメージ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切り取り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Ctrl ＋ Z</a:t>
                      </a:r>
                      <a:endParaRPr sz="20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押しやすい位置だから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元に戻す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Ctrl ＋ Y</a:t>
                      </a:r>
                      <a:endParaRPr sz="20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Yank（引き出す）の</a:t>
                      </a:r>
                      <a:r>
                        <a:rPr b="1" lang="ja-JP" sz="2000"/>
                        <a:t>Y</a:t>
                      </a:r>
                      <a:endParaRPr b="1"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やりなおす（Ctrl＋Zの逆）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Ctrl ＋ A</a:t>
                      </a:r>
                      <a:endParaRPr sz="20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ja-JP" sz="2000"/>
                        <a:t>Allの</a:t>
                      </a:r>
                      <a:r>
                        <a:rPr b="1" lang="ja-JP" sz="2000"/>
                        <a:t>A</a:t>
                      </a:r>
                      <a:endParaRPr b="1"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全選択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5" name="Google Shape;635;p15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pic>
        <p:nvPicPr>
          <p:cNvPr id="636" name="Google Shape;636;p15"/>
          <p:cNvPicPr preferRelativeResize="0"/>
          <p:nvPr/>
        </p:nvPicPr>
        <p:blipFill rotWithShape="1">
          <a:blip r:embed="rId3">
            <a:alphaModFix/>
          </a:blip>
          <a:srcRect b="38008" l="56024" r="37575" t="35766"/>
          <a:stretch/>
        </p:blipFill>
        <p:spPr>
          <a:xfrm>
            <a:off x="7277100" y="4542282"/>
            <a:ext cx="1968500" cy="228536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15"/>
          <p:cNvSpPr txBox="1"/>
          <p:nvPr/>
        </p:nvSpPr>
        <p:spPr>
          <a:xfrm>
            <a:off x="911352" y="4427919"/>
            <a:ext cx="6365748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貼り付け機能の補足</a:t>
            </a:r>
            <a:endParaRPr b="1" sz="20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貼り付けた後、右下に[Ctrl]と表示されるのでCtrlを押す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右図のメニューが出るので矢印キー+Enterや</a:t>
            </a:r>
            <a:b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マウス選択で貼り付け方を選択できる</a:t>
            </a:r>
            <a:b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※マウスオーバーしたときに（）内に表示されるキーでも可</a:t>
            </a:r>
            <a:b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ja-JP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※よく使う文字列貼り付けはV</a:t>
            </a:r>
            <a:endParaRPr b="1"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6"/>
          <p:cNvSpPr txBox="1"/>
          <p:nvPr>
            <p:ph type="title"/>
          </p:nvPr>
        </p:nvSpPr>
        <p:spPr>
          <a:xfrm>
            <a:off x="893064" y="72518"/>
            <a:ext cx="10405174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-JP"/>
              <a:t>ショートカット機能　ー　文字の装飾</a:t>
            </a:r>
            <a:endParaRPr/>
          </a:p>
        </p:txBody>
      </p:sp>
      <p:graphicFrame>
        <p:nvGraphicFramePr>
          <p:cNvPr id="643" name="Google Shape;643;p16"/>
          <p:cNvGraphicFramePr/>
          <p:nvPr/>
        </p:nvGraphicFramePr>
        <p:xfrm>
          <a:off x="911352" y="1553337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{9C67F5CB-E9BE-4116-AB4A-C58952BE3D17}</a:tableStyleId>
              </a:tblPr>
              <a:tblGrid>
                <a:gridCol w="1971675"/>
                <a:gridCol w="2857500"/>
                <a:gridCol w="5557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/>
                        <a:t>組み合わせ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/>
                        <a:t>覚え方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/>
                        <a:t>機能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Ctrl ＋B</a:t>
                      </a:r>
                      <a:endParaRPr sz="20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-JP" sz="2000"/>
                        <a:t>Bold</a:t>
                      </a:r>
                      <a:r>
                        <a:rPr b="0" lang="ja-JP" sz="2000"/>
                        <a:t>（太字）</a:t>
                      </a:r>
                      <a:r>
                        <a:rPr lang="ja-JP" sz="2000"/>
                        <a:t>の</a:t>
                      </a:r>
                      <a:r>
                        <a:rPr b="1" lang="ja-JP" sz="2400"/>
                        <a:t>B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太字にする/戻す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Ctrl ＋I</a:t>
                      </a:r>
                      <a:endParaRPr sz="20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ja-JP" sz="2000"/>
                        <a:t>Italic（斜体）</a:t>
                      </a:r>
                      <a:r>
                        <a:rPr lang="ja-JP" sz="2000"/>
                        <a:t>の</a:t>
                      </a:r>
                      <a:r>
                        <a:rPr b="1" lang="ja-JP" sz="2400"/>
                        <a:t>I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斜体にする/戻す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Ctrl ＋U</a:t>
                      </a:r>
                      <a:endParaRPr sz="20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 u="sng"/>
                        <a:t>アンダーライン</a:t>
                      </a:r>
                      <a:r>
                        <a:rPr lang="ja-JP" sz="2000"/>
                        <a:t>の</a:t>
                      </a:r>
                      <a:r>
                        <a:rPr b="1" lang="ja-JP" sz="2000"/>
                        <a:t>U</a:t>
                      </a:r>
                      <a:endParaRPr b="1"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下線をつける/消す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Ctrl ＋５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ない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取り消し線をつける/消す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4" name="Google Shape;644;p16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645" name="Google Shape;645;p16"/>
          <p:cNvSpPr txBox="1"/>
          <p:nvPr/>
        </p:nvSpPr>
        <p:spPr>
          <a:xfrm>
            <a:off x="911352" y="4318000"/>
            <a:ext cx="10369296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表示サンプル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Bold	</a:t>
            </a:r>
            <a:r>
              <a:rPr i="1"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Italic	</a:t>
            </a:r>
            <a:r>
              <a:rPr lang="ja-JP" sz="4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Line</a:t>
            </a: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ja-JP" sz="40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取り消し線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6a0f9ad4bf86c490_0"/>
          <p:cNvSpPr txBox="1"/>
          <p:nvPr>
            <p:ph type="title"/>
          </p:nvPr>
        </p:nvSpPr>
        <p:spPr>
          <a:xfrm>
            <a:off x="893064" y="72518"/>
            <a:ext cx="10405200" cy="1326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ショートカット　ー　おまけ </a:t>
            </a:r>
            <a:endParaRPr/>
          </a:p>
        </p:txBody>
      </p:sp>
      <p:sp>
        <p:nvSpPr>
          <p:cNvPr id="652" name="Google Shape;652;g6a0f9ad4bf86c490_0"/>
          <p:cNvSpPr txBox="1"/>
          <p:nvPr>
            <p:ph idx="12" type="sldNum"/>
          </p:nvPr>
        </p:nvSpPr>
        <p:spPr>
          <a:xfrm>
            <a:off x="911352" y="6246622"/>
            <a:ext cx="2670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graphicFrame>
        <p:nvGraphicFramePr>
          <p:cNvPr id="653" name="Google Shape;653;g6a0f9ad4bf86c490_0"/>
          <p:cNvGraphicFramePr/>
          <p:nvPr/>
        </p:nvGraphicFramePr>
        <p:xfrm>
          <a:off x="911352" y="1553337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{9C67F5CB-E9BE-4116-AB4A-C58952BE3D17}</a:tableStyleId>
              </a:tblPr>
              <a:tblGrid>
                <a:gridCol w="1971675"/>
                <a:gridCol w="2857500"/>
                <a:gridCol w="5557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ja-JP" sz="2400"/>
                        <a:t>組み合わせ</a:t>
                      </a:r>
                      <a:endParaRPr b="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ja-JP" sz="2400"/>
                        <a:t>覚え方</a:t>
                      </a:r>
                      <a:endParaRPr b="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ja-JP" sz="2400"/>
                        <a:t>機能</a:t>
                      </a:r>
                      <a:endParaRPr b="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Ctrl ＋D</a:t>
                      </a:r>
                      <a:endParaRPr sz="20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downのD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上のセルを下にコピー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Ctrl ＋R</a:t>
                      </a:r>
                      <a:endParaRPr sz="20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rightのR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左のセルを右にコピー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Ctrl ＋S</a:t>
                      </a:r>
                      <a:endParaRPr sz="20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saveのS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ファイル保存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Ctrl ＋F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findのF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文字列を検索する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Ctrl ＋H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似た機能のFの隣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文字列を置換する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Ctrl ＋ :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特になし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現在時刻をセルに入力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Ctrl ＋ ;</a:t>
                      </a:r>
                      <a:endParaRPr sz="20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特になし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今日の日付をセルに入力</a:t>
                      </a:r>
                      <a:endParaRPr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7"/>
          <p:cNvSpPr txBox="1"/>
          <p:nvPr>
            <p:ph type="title"/>
          </p:nvPr>
        </p:nvSpPr>
        <p:spPr>
          <a:xfrm>
            <a:off x="899149" y="137150"/>
            <a:ext cx="69675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-JP"/>
              <a:t>ショートカット機能　ー　移動関係①</a:t>
            </a:r>
            <a:endParaRPr/>
          </a:p>
        </p:txBody>
      </p:sp>
      <p:sp>
        <p:nvSpPr>
          <p:cNvPr id="659" name="Google Shape;659;p17"/>
          <p:cNvSpPr txBox="1"/>
          <p:nvPr>
            <p:ph idx="1" type="body"/>
          </p:nvPr>
        </p:nvSpPr>
        <p:spPr>
          <a:xfrm>
            <a:off x="899159" y="2026920"/>
            <a:ext cx="3633973" cy="3901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ja-JP"/>
              <a:t>赤いセルにカーソル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ja-JP"/>
              <a:t>緑のセルは空白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ja-JP" sz="2400" u="sng"/>
              <a:t>Ctrl＋矢印キーの挙動</a:t>
            </a:r>
            <a:endParaRPr b="1" sz="2400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/>
              <a:t>押した方向の、</a:t>
            </a:r>
            <a:br>
              <a:rPr lang="ja-JP"/>
            </a:br>
            <a:r>
              <a:rPr b="1" lang="ja-JP">
                <a:solidFill>
                  <a:schemeClr val="accent2"/>
                </a:solidFill>
              </a:rPr>
              <a:t>最後にデータがあるセルまで移動</a:t>
            </a:r>
            <a:endParaRPr b="1">
              <a:solidFill>
                <a:schemeClr val="accent2"/>
              </a:solidFill>
            </a:endParaRPr>
          </a:p>
        </p:txBody>
      </p:sp>
      <p:pic>
        <p:nvPicPr>
          <p:cNvPr id="660" name="Google Shape;660;p1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5544" y="2026603"/>
            <a:ext cx="6727715" cy="39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17"/>
          <p:cNvSpPr txBox="1"/>
          <p:nvPr>
            <p:ph idx="12" type="sldNum"/>
          </p:nvPr>
        </p:nvSpPr>
        <p:spPr>
          <a:xfrm>
            <a:off x="911352" y="6246622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662" name="Google Shape;662;p17"/>
          <p:cNvSpPr/>
          <p:nvPr/>
        </p:nvSpPr>
        <p:spPr>
          <a:xfrm>
            <a:off x="7554519" y="3092450"/>
            <a:ext cx="2569362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7"/>
          <p:cNvSpPr/>
          <p:nvPr/>
        </p:nvSpPr>
        <p:spPr>
          <a:xfrm rot="5400000">
            <a:off x="5916536" y="4505325"/>
            <a:ext cx="2493798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7"/>
          <p:cNvSpPr/>
          <p:nvPr/>
        </p:nvSpPr>
        <p:spPr>
          <a:xfrm rot="10800000">
            <a:off x="5682511" y="3092450"/>
            <a:ext cx="1089660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7"/>
          <p:cNvSpPr/>
          <p:nvPr/>
        </p:nvSpPr>
        <p:spPr>
          <a:xfrm rot="-5400000">
            <a:off x="6682702" y="2481696"/>
            <a:ext cx="961467" cy="1674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7"/>
          <p:cNvSpPr/>
          <p:nvPr/>
        </p:nvSpPr>
        <p:spPr>
          <a:xfrm>
            <a:off x="7554519" y="1534161"/>
            <a:ext cx="1119581" cy="3451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37960" y="155869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Ctrl＋↑</a:t>
            </a:r>
            <a:endParaRPr/>
          </a:p>
        </p:txBody>
      </p:sp>
      <p:sp>
        <p:nvSpPr>
          <p:cNvPr id="667" name="Google Shape;667;p17"/>
          <p:cNvSpPr/>
          <p:nvPr/>
        </p:nvSpPr>
        <p:spPr>
          <a:xfrm>
            <a:off x="10285019" y="2592666"/>
            <a:ext cx="1119581" cy="3451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37960" y="155869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Ctrl＋→</a:t>
            </a:r>
            <a:endParaRPr/>
          </a:p>
        </p:txBody>
      </p:sp>
      <p:sp>
        <p:nvSpPr>
          <p:cNvPr id="668" name="Google Shape;668;p17"/>
          <p:cNvSpPr/>
          <p:nvPr/>
        </p:nvSpPr>
        <p:spPr>
          <a:xfrm>
            <a:off x="8248931" y="5846522"/>
            <a:ext cx="1119581" cy="3451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107382" y="-42842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Ctrl＋↓</a:t>
            </a:r>
            <a:endParaRPr/>
          </a:p>
        </p:txBody>
      </p:sp>
      <p:sp>
        <p:nvSpPr>
          <p:cNvPr id="669" name="Google Shape;669;p17"/>
          <p:cNvSpPr/>
          <p:nvPr/>
        </p:nvSpPr>
        <p:spPr>
          <a:xfrm>
            <a:off x="5107760" y="3805079"/>
            <a:ext cx="1119581" cy="3451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5027" y="-162965"/>
                </a:lnTo>
                <a:lnTo>
                  <a:pt x="46436" y="-219475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Ctrl＋←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Google Shape;674;p1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5544" y="2026603"/>
            <a:ext cx="6727715" cy="39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18"/>
          <p:cNvSpPr txBox="1"/>
          <p:nvPr>
            <p:ph type="title"/>
          </p:nvPr>
        </p:nvSpPr>
        <p:spPr>
          <a:xfrm>
            <a:off x="899147" y="137150"/>
            <a:ext cx="79557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-JP"/>
              <a:t>ショートカット機能　ー　移動関係②</a:t>
            </a:r>
            <a:endParaRPr/>
          </a:p>
        </p:txBody>
      </p:sp>
      <p:sp>
        <p:nvSpPr>
          <p:cNvPr id="676" name="Google Shape;676;p18"/>
          <p:cNvSpPr txBox="1"/>
          <p:nvPr>
            <p:ph idx="1" type="body"/>
          </p:nvPr>
        </p:nvSpPr>
        <p:spPr>
          <a:xfrm>
            <a:off x="939800" y="2026920"/>
            <a:ext cx="3605744" cy="3901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ja-JP" sz="2400"/>
              <a:t>Home単体</a:t>
            </a:r>
            <a:br>
              <a:rPr b="1" lang="ja-JP" sz="2400"/>
            </a:br>
            <a:r>
              <a:rPr b="1" lang="ja-JP" sz="2400"/>
              <a:t>　</a:t>
            </a:r>
            <a:r>
              <a:rPr lang="ja-JP" sz="2400"/>
              <a:t>同一行のA列まで移動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ja-JP" sz="2400"/>
              <a:t>Ctrl ＋ Home</a:t>
            </a:r>
            <a:br>
              <a:rPr b="1" lang="ja-JP" sz="2400"/>
            </a:br>
            <a:r>
              <a:rPr b="1" lang="ja-JP" sz="2400"/>
              <a:t>　</a:t>
            </a:r>
            <a:r>
              <a:rPr lang="ja-JP" sz="2400"/>
              <a:t>A1セルに移動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ja-JP" sz="2400"/>
              <a:t>Ctrl ＋ End</a:t>
            </a:r>
            <a:br>
              <a:rPr lang="ja-JP" sz="2200"/>
            </a:br>
            <a:r>
              <a:rPr lang="ja-JP" sz="2200"/>
              <a:t>　書式設定orデータがある</a:t>
            </a:r>
            <a:br>
              <a:rPr lang="ja-JP" sz="2200"/>
            </a:br>
            <a:r>
              <a:rPr lang="ja-JP" sz="2200"/>
              <a:t>　一番右下セルに固定移動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ja-JP" sz="2200"/>
              <a:t>※End単体は使いません</a:t>
            </a:r>
            <a:endParaRPr sz="2400"/>
          </a:p>
        </p:txBody>
      </p:sp>
      <p:sp>
        <p:nvSpPr>
          <p:cNvPr id="677" name="Google Shape;677;p18"/>
          <p:cNvSpPr txBox="1"/>
          <p:nvPr>
            <p:ph idx="12" type="sldNum"/>
          </p:nvPr>
        </p:nvSpPr>
        <p:spPr>
          <a:xfrm>
            <a:off x="911352" y="6246622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678" name="Google Shape;678;p18"/>
          <p:cNvSpPr/>
          <p:nvPr/>
        </p:nvSpPr>
        <p:spPr>
          <a:xfrm rot="10800000">
            <a:off x="5147841" y="3175477"/>
            <a:ext cx="1930400" cy="1841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8"/>
          <p:cNvSpPr/>
          <p:nvPr/>
        </p:nvSpPr>
        <p:spPr>
          <a:xfrm rot="-9238593">
            <a:off x="5111693" y="2641649"/>
            <a:ext cx="2267089" cy="1674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8"/>
          <p:cNvSpPr/>
          <p:nvPr/>
        </p:nvSpPr>
        <p:spPr>
          <a:xfrm>
            <a:off x="7821219" y="1617188"/>
            <a:ext cx="1678381" cy="3451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164174" y="279512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Ctrl ＋Home</a:t>
            </a:r>
            <a:endParaRPr/>
          </a:p>
        </p:txBody>
      </p:sp>
      <p:sp>
        <p:nvSpPr>
          <p:cNvPr id="681" name="Google Shape;681;p18"/>
          <p:cNvSpPr/>
          <p:nvPr/>
        </p:nvSpPr>
        <p:spPr>
          <a:xfrm>
            <a:off x="4419420" y="3937982"/>
            <a:ext cx="962840" cy="3451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5027" y="-162965"/>
                </a:lnTo>
                <a:lnTo>
                  <a:pt x="86006" y="-228307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8"/>
          <p:cNvSpPr/>
          <p:nvPr/>
        </p:nvSpPr>
        <p:spPr>
          <a:xfrm>
            <a:off x="5192325" y="1593526"/>
            <a:ext cx="1188600" cy="36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22565" y="186780"/>
                </a:lnTo>
              </a:path>
            </a:pathLst>
          </a:custGeom>
          <a:gradFill>
            <a:gsLst>
              <a:gs pos="0">
                <a:srgbClr val="F56365"/>
              </a:gs>
              <a:gs pos="50000">
                <a:srgbClr val="FA4043"/>
              </a:gs>
              <a:gs pos="100000">
                <a:srgbClr val="E32E32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A1セル</a:t>
            </a:r>
            <a:endParaRPr/>
          </a:p>
        </p:txBody>
      </p:sp>
      <p:sp>
        <p:nvSpPr>
          <p:cNvPr id="683" name="Google Shape;683;p18"/>
          <p:cNvSpPr/>
          <p:nvPr/>
        </p:nvSpPr>
        <p:spPr>
          <a:xfrm rot="2175203">
            <a:off x="6985268" y="4394130"/>
            <a:ext cx="4137986" cy="1674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8"/>
          <p:cNvSpPr/>
          <p:nvPr/>
        </p:nvSpPr>
        <p:spPr>
          <a:xfrm>
            <a:off x="9678467" y="6084062"/>
            <a:ext cx="1472133" cy="3451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5424" y="-114391"/>
                </a:lnTo>
                <a:lnTo>
                  <a:pt x="48302" y="-117912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Ctrl ＋End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目次 </a:t>
            </a:r>
            <a:endParaRPr/>
          </a:p>
        </p:txBody>
      </p:sp>
      <p:sp>
        <p:nvSpPr>
          <p:cNvPr id="450" name="Google Shape;450;p2"/>
          <p:cNvSpPr txBox="1"/>
          <p:nvPr>
            <p:ph idx="1" type="body"/>
          </p:nvPr>
        </p:nvSpPr>
        <p:spPr>
          <a:xfrm>
            <a:off x="865631" y="2072640"/>
            <a:ext cx="8324089" cy="3959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概要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オフィスソフト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Excel編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Word編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WINDOWS機能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最後に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ja-JP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9"/>
          <p:cNvSpPr txBox="1"/>
          <p:nvPr>
            <p:ph type="title"/>
          </p:nvPr>
        </p:nvSpPr>
        <p:spPr>
          <a:xfrm>
            <a:off x="899160" y="137160"/>
            <a:ext cx="6172200" cy="1249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-JP"/>
              <a:t>ショートカット機能　ー　移動関係③</a:t>
            </a:r>
            <a:endParaRPr/>
          </a:p>
        </p:txBody>
      </p:sp>
      <p:sp>
        <p:nvSpPr>
          <p:cNvPr id="690" name="Google Shape;690;p19"/>
          <p:cNvSpPr txBox="1"/>
          <p:nvPr>
            <p:ph idx="1" type="body"/>
          </p:nvPr>
        </p:nvSpPr>
        <p:spPr>
          <a:xfrm>
            <a:off x="939800" y="2026925"/>
            <a:ext cx="41736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ja-JP" sz="2400"/>
              <a:t>Ctrl＋Page Up/Down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sz="2400"/>
              <a:t>→シートの移動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ja-JP" sz="2400"/>
              <a:t>Page Up/Down単体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sz="2400"/>
              <a:t>→画面に表示されている</a:t>
            </a:r>
            <a:br>
              <a:rPr lang="ja-JP" sz="2400"/>
            </a:br>
            <a:r>
              <a:rPr lang="ja-JP" sz="2400"/>
              <a:t>　上下のセル数を１ページ</a:t>
            </a:r>
            <a:br>
              <a:rPr lang="ja-JP" sz="2400"/>
            </a:br>
            <a:r>
              <a:rPr lang="ja-JP" sz="2400"/>
              <a:t>　としてスクロール</a:t>
            </a:r>
            <a:br>
              <a:rPr lang="ja-JP" sz="2400"/>
            </a:br>
            <a:r>
              <a:rPr lang="ja-JP" sz="2400"/>
              <a:t>　</a:t>
            </a:r>
            <a:r>
              <a:rPr b="1" lang="ja-JP" sz="2400">
                <a:solidFill>
                  <a:schemeClr val="accent2"/>
                </a:solidFill>
              </a:rPr>
              <a:t>※押せばわかる</a:t>
            </a:r>
            <a:endParaRPr b="1" sz="2400">
              <a:solidFill>
                <a:schemeClr val="accent2"/>
              </a:solidFill>
            </a:endParaRPr>
          </a:p>
        </p:txBody>
      </p:sp>
      <p:sp>
        <p:nvSpPr>
          <p:cNvPr id="691" name="Google Shape;691;p19"/>
          <p:cNvSpPr txBox="1"/>
          <p:nvPr>
            <p:ph idx="12" type="sldNum"/>
          </p:nvPr>
        </p:nvSpPr>
        <p:spPr>
          <a:xfrm>
            <a:off x="911352" y="6246622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692" name="Google Shape;692;p19"/>
          <p:cNvSpPr/>
          <p:nvPr/>
        </p:nvSpPr>
        <p:spPr>
          <a:xfrm>
            <a:off x="9129319" y="2262426"/>
            <a:ext cx="2402281" cy="4172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8045" y="191094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Ctrl + Page Down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3" name="Google Shape;6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5544" y="2880836"/>
            <a:ext cx="5687956" cy="1096963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19"/>
          <p:cNvSpPr/>
          <p:nvPr/>
        </p:nvSpPr>
        <p:spPr>
          <a:xfrm>
            <a:off x="7454900" y="2997200"/>
            <a:ext cx="990600" cy="647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accent1"/>
          </a:solidFill>
          <a:ln cap="flat" cmpd="sng" w="12700">
            <a:solidFill>
              <a:srgbClr val="2B4B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19"/>
          <p:cNvSpPr/>
          <p:nvPr/>
        </p:nvSpPr>
        <p:spPr>
          <a:xfrm rot="10800000">
            <a:off x="6342131" y="3855086"/>
            <a:ext cx="990600" cy="647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accent1"/>
          </a:solidFill>
          <a:ln cap="flat" cmpd="sng" w="12700">
            <a:solidFill>
              <a:srgbClr val="2B4B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19"/>
          <p:cNvSpPr/>
          <p:nvPr/>
        </p:nvSpPr>
        <p:spPr>
          <a:xfrm>
            <a:off x="5433619" y="4831715"/>
            <a:ext cx="2122881" cy="4172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42460" y="-287356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Ctrl + Page Up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0"/>
          <p:cNvSpPr txBox="1"/>
          <p:nvPr>
            <p:ph type="title"/>
          </p:nvPr>
        </p:nvSpPr>
        <p:spPr>
          <a:xfrm>
            <a:off x="893076" y="72525"/>
            <a:ext cx="109269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-JP"/>
              <a:t>ショートカット機能　ー　挿入/削除,　行列選択</a:t>
            </a:r>
            <a:endParaRPr/>
          </a:p>
        </p:txBody>
      </p:sp>
      <p:sp>
        <p:nvSpPr>
          <p:cNvPr id="702" name="Google Shape;702;p20"/>
          <p:cNvSpPr txBox="1"/>
          <p:nvPr>
            <p:ph idx="1" type="body"/>
          </p:nvPr>
        </p:nvSpPr>
        <p:spPr>
          <a:xfrm>
            <a:off x="912281" y="1493737"/>
            <a:ext cx="54447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sz="2400"/>
              <a:t>セルの挿入	</a:t>
            </a:r>
            <a:r>
              <a:rPr b="1" lang="ja-JP" sz="2400"/>
              <a:t>Ctrl ＋ [+]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sz="2400"/>
              <a:t>セルの削除	</a:t>
            </a:r>
            <a:r>
              <a:rPr b="1" lang="ja-JP" sz="2400"/>
              <a:t>Ctrl ＋ [-]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ja-JP">
                <a:solidFill>
                  <a:schemeClr val="accent2"/>
                </a:solidFill>
              </a:rPr>
              <a:t>※下図のポップアップが出るので挙動を選択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703" name="Google Shape;7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281" y="2971956"/>
            <a:ext cx="2977092" cy="3084169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20"/>
          <p:cNvSpPr txBox="1"/>
          <p:nvPr>
            <p:ph idx="12" type="sldNum"/>
          </p:nvPr>
        </p:nvSpPr>
        <p:spPr>
          <a:xfrm>
            <a:off x="912281" y="6246625"/>
            <a:ext cx="280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705" name="Google Shape;705;p20"/>
          <p:cNvSpPr txBox="1"/>
          <p:nvPr/>
        </p:nvSpPr>
        <p:spPr>
          <a:xfrm>
            <a:off x="5753769" y="1493732"/>
            <a:ext cx="5888036" cy="928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ja-JP" sz="2400">
                <a:solidFill>
                  <a:schemeClr val="dk1"/>
                </a:solidFill>
              </a:rPr>
              <a:t>行全体の選択		</a:t>
            </a:r>
            <a:r>
              <a:rPr b="1" lang="ja-JP" sz="2400">
                <a:solidFill>
                  <a:schemeClr val="dk1"/>
                </a:solidFill>
              </a:rPr>
              <a:t>Shift + Space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ja-JP" sz="2400">
                <a:solidFill>
                  <a:schemeClr val="dk1"/>
                </a:solidFill>
              </a:rPr>
              <a:t>列全体の選択		</a:t>
            </a:r>
            <a:r>
              <a:rPr b="1" lang="ja-JP" sz="2400">
                <a:solidFill>
                  <a:schemeClr val="dk1"/>
                </a:solidFill>
              </a:rPr>
              <a:t>Ctrl + Space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ja-JP" sz="2000">
                <a:solidFill>
                  <a:schemeClr val="accent2"/>
                </a:solidFill>
              </a:rPr>
              <a:t>※日本語入力状態だと行選択はできません</a:t>
            </a:r>
            <a:endParaRPr sz="20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grpSp>
        <p:nvGrpSpPr>
          <p:cNvPr id="706" name="Google Shape;706;p20"/>
          <p:cNvGrpSpPr/>
          <p:nvPr/>
        </p:nvGrpSpPr>
        <p:grpSpPr>
          <a:xfrm>
            <a:off x="5753769" y="2983339"/>
            <a:ext cx="4234703" cy="3176161"/>
            <a:chOff x="5753769" y="3173839"/>
            <a:chExt cx="4234703" cy="3176161"/>
          </a:xfrm>
        </p:grpSpPr>
        <p:pic>
          <p:nvPicPr>
            <p:cNvPr id="707" name="Google Shape;707;p20"/>
            <p:cNvPicPr preferRelativeResize="0"/>
            <p:nvPr/>
          </p:nvPicPr>
          <p:blipFill rotWithShape="1">
            <a:blip r:embed="rId4">
              <a:alphaModFix/>
            </a:blip>
            <a:srcRect b="37724" l="-29" r="44329" t="25186"/>
            <a:stretch/>
          </p:blipFill>
          <p:spPr>
            <a:xfrm>
              <a:off x="5753769" y="3173840"/>
              <a:ext cx="4234703" cy="30841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8" name="Google Shape;708;p20"/>
            <p:cNvSpPr/>
            <p:nvPr/>
          </p:nvSpPr>
          <p:spPr>
            <a:xfrm>
              <a:off x="7937500" y="3173839"/>
              <a:ext cx="952705" cy="3176161"/>
            </a:xfrm>
            <a:prstGeom prst="rect">
              <a:avLst/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5753769" y="4742636"/>
              <a:ext cx="4234703" cy="235764"/>
            </a:xfrm>
            <a:prstGeom prst="rect">
              <a:avLst/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1"/>
          <p:cNvSpPr txBox="1"/>
          <p:nvPr>
            <p:ph type="title"/>
          </p:nvPr>
        </p:nvSpPr>
        <p:spPr>
          <a:xfrm>
            <a:off x="893064" y="72518"/>
            <a:ext cx="10405174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-JP"/>
              <a:t>ショートカット機能　ー　フィルター関係</a:t>
            </a:r>
            <a:endParaRPr/>
          </a:p>
        </p:txBody>
      </p:sp>
      <p:sp>
        <p:nvSpPr>
          <p:cNvPr id="715" name="Google Shape;715;p21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pic>
        <p:nvPicPr>
          <p:cNvPr id="716" name="Google Shape;7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352" y="2058160"/>
            <a:ext cx="4782604" cy="3771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058160"/>
            <a:ext cx="25527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21"/>
          <p:cNvSpPr/>
          <p:nvPr/>
        </p:nvSpPr>
        <p:spPr>
          <a:xfrm>
            <a:off x="893064" y="1943100"/>
            <a:ext cx="4800892" cy="546100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1"/>
          <p:cNvSpPr/>
          <p:nvPr/>
        </p:nvSpPr>
        <p:spPr>
          <a:xfrm>
            <a:off x="2045352" y="3606800"/>
            <a:ext cx="3648603" cy="76200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6571" y="-170083"/>
                </a:lnTo>
              </a:path>
            </a:pathLst>
          </a:custGeom>
          <a:solidFill>
            <a:schemeClr val="accent1"/>
          </a:solidFill>
          <a:ln cap="flat" cmpd="sng" w="12700">
            <a:solidFill>
              <a:srgbClr val="2B4B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フィルターのON/OFF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>
                <a:solidFill>
                  <a:schemeClr val="dk1"/>
                </a:solidFill>
              </a:rPr>
              <a:t>Ctrl + Shift + L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720" name="Google Shape;720;p21"/>
          <p:cNvSpPr/>
          <p:nvPr/>
        </p:nvSpPr>
        <p:spPr>
          <a:xfrm>
            <a:off x="8723775" y="2628900"/>
            <a:ext cx="3348600" cy="181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34334" y="72758"/>
                </a:lnTo>
                <a:lnTo>
                  <a:pt x="-72283" y="117346"/>
                </a:lnTo>
              </a:path>
            </a:pathLst>
          </a:custGeom>
          <a:solidFill>
            <a:schemeClr val="accent1"/>
          </a:solidFill>
          <a:ln cap="flat" cmpd="sng" w="12700">
            <a:solidFill>
              <a:srgbClr val="2B4B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フィルター画面の呼び出し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▼が表示された位置で</a:t>
            </a:r>
            <a:br>
              <a:rPr lang="ja-JP" sz="1800">
                <a:solidFill>
                  <a:schemeClr val="lt1"/>
                </a:solidFill>
              </a:rPr>
            </a:br>
            <a:r>
              <a:rPr b="1" lang="ja-JP" sz="2400">
                <a:solidFill>
                  <a:schemeClr val="dk1"/>
                </a:solidFill>
              </a:rPr>
              <a:t>Alt ＋↓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※矢印キーで項目間の移動</a:t>
            </a:r>
            <a:br>
              <a:rPr lang="ja-JP" sz="1800">
                <a:solidFill>
                  <a:schemeClr val="lt1"/>
                </a:solidFill>
              </a:rPr>
            </a:br>
            <a:r>
              <a:rPr lang="ja-JP" sz="1800">
                <a:solidFill>
                  <a:schemeClr val="lt1"/>
                </a:solidFill>
              </a:rPr>
              <a:t>※</a:t>
            </a:r>
            <a:r>
              <a:rPr lang="ja-JP" sz="1800">
                <a:solidFill>
                  <a:schemeClr val="lt1"/>
                </a:solidFill>
              </a:rPr>
              <a:t>SpaceでチェックのON/OFF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2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-JP"/>
              <a:t>ショートカット機能　ー　番外編　アクセスキー機能</a:t>
            </a:r>
            <a:endParaRPr/>
          </a:p>
        </p:txBody>
      </p:sp>
      <p:sp>
        <p:nvSpPr>
          <p:cNvPr id="726" name="Google Shape;726;p22"/>
          <p:cNvSpPr txBox="1"/>
          <p:nvPr>
            <p:ph idx="1" type="body"/>
          </p:nvPr>
        </p:nvSpPr>
        <p:spPr>
          <a:xfrm>
            <a:off x="865625" y="2010550"/>
            <a:ext cx="5319300" cy="4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ja-JP"/>
              <a:t>Altを押すと右図のように</a:t>
            </a:r>
            <a:br>
              <a:rPr lang="ja-JP"/>
            </a:br>
            <a:r>
              <a:rPr lang="ja-JP"/>
              <a:t>リボンにアルファベットが表示される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ja-JP"/>
              <a:t>例えば[H]を押すとHomeタブが開かれ</a:t>
            </a:r>
            <a:br>
              <a:rPr lang="ja-JP"/>
            </a:br>
            <a:r>
              <a:rPr lang="ja-JP"/>
              <a:t>右下図のように機能をキー選択できる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ja-JP"/>
              <a:t>覚えておくと便利なアクセスキー（抜粋）</a:t>
            </a:r>
            <a:endParaRPr b="1"/>
          </a:p>
          <a:p>
            <a:pPr indent="-342900" lvl="1" marL="800100" rtl="0" algn="l">
              <a:lnSpc>
                <a:spcPct val="12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ja-JP"/>
              <a:t>Alt,H,B,A</a:t>
            </a:r>
            <a:r>
              <a:rPr lang="ja-JP"/>
              <a:t>　→　選択範囲に罫線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ja-JP"/>
              <a:t>Alt,O,C,A</a:t>
            </a:r>
            <a:r>
              <a:rPr lang="ja-JP"/>
              <a:t>　→　列幅の自動調整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ja-JP"/>
              <a:t>Alt,W,F,F</a:t>
            </a:r>
            <a:r>
              <a:rPr lang="ja-JP"/>
              <a:t>　 →　画面固定のON/OFF</a:t>
            </a:r>
            <a:endParaRPr/>
          </a:p>
        </p:txBody>
      </p:sp>
      <p:sp>
        <p:nvSpPr>
          <p:cNvPr id="727" name="Google Shape;727;p22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pic>
        <p:nvPicPr>
          <p:cNvPr id="728" name="Google Shape;728;p22"/>
          <p:cNvPicPr preferRelativeResize="0"/>
          <p:nvPr/>
        </p:nvPicPr>
        <p:blipFill rotWithShape="1">
          <a:blip r:embed="rId3">
            <a:alphaModFix/>
          </a:blip>
          <a:srcRect b="87026" l="0" r="75311" t="0"/>
          <a:stretch/>
        </p:blipFill>
        <p:spPr>
          <a:xfrm>
            <a:off x="6096000" y="2010549"/>
            <a:ext cx="5319269" cy="154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22"/>
          <p:cNvPicPr preferRelativeResize="0"/>
          <p:nvPr/>
        </p:nvPicPr>
        <p:blipFill rotWithShape="1">
          <a:blip r:embed="rId4">
            <a:alphaModFix/>
          </a:blip>
          <a:srcRect b="80114" l="0" r="65521" t="0"/>
          <a:stretch/>
        </p:blipFill>
        <p:spPr>
          <a:xfrm>
            <a:off x="6096001" y="4021524"/>
            <a:ext cx="5319268" cy="1696287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22"/>
          <p:cNvSpPr txBox="1"/>
          <p:nvPr/>
        </p:nvSpPr>
        <p:spPr>
          <a:xfrm>
            <a:off x="865625" y="5918200"/>
            <a:ext cx="937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使えればほぼすべての機能をキーボードだけで高速で使用可能に！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3"/>
          <p:cNvSpPr txBox="1"/>
          <p:nvPr>
            <p:ph type="title"/>
          </p:nvPr>
        </p:nvSpPr>
        <p:spPr>
          <a:xfrm>
            <a:off x="899160" y="137160"/>
            <a:ext cx="6172200" cy="1249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-JP"/>
              <a:t>EXCEL編</a:t>
            </a:r>
            <a:endParaRPr/>
          </a:p>
        </p:txBody>
      </p:sp>
      <p:sp>
        <p:nvSpPr>
          <p:cNvPr id="736" name="Google Shape;736;p23"/>
          <p:cNvSpPr txBox="1"/>
          <p:nvPr>
            <p:ph idx="1" type="body"/>
          </p:nvPr>
        </p:nvSpPr>
        <p:spPr>
          <a:xfrm>
            <a:off x="899160" y="2586990"/>
            <a:ext cx="10210800" cy="1684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ja-JP" sz="4000"/>
              <a:t>数式編</a:t>
            </a:r>
            <a:endParaRPr/>
          </a:p>
        </p:txBody>
      </p:sp>
      <p:sp>
        <p:nvSpPr>
          <p:cNvPr id="737" name="Google Shape;737;p23"/>
          <p:cNvSpPr txBox="1"/>
          <p:nvPr>
            <p:ph idx="12" type="sldNum"/>
          </p:nvPr>
        </p:nvSpPr>
        <p:spPr>
          <a:xfrm>
            <a:off x="911352" y="6246622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4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これだけ覚えれば基本的にOKな</a:t>
            </a:r>
            <a:r>
              <a:rPr b="1" i="0" lang="ja-JP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数式３つ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24"/>
          <p:cNvSpPr txBox="1"/>
          <p:nvPr>
            <p:ph idx="1" type="body"/>
          </p:nvPr>
        </p:nvSpPr>
        <p:spPr>
          <a:xfrm>
            <a:off x="865631" y="2072640"/>
            <a:ext cx="8324089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ja-JP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数値集計用の数式</a:t>
            </a:r>
            <a:endParaRPr b="0" i="0" sz="2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ja-JP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SUM, AVERAGE, COUNT</a:t>
            </a:r>
            <a:endParaRPr/>
          </a:p>
          <a:p>
            <a:pPr indent="-215900" lvl="1" marL="8001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ja-JP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条件で結果を変えるための数式</a:t>
            </a:r>
            <a:endParaRPr b="0" i="0" sz="2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2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IF, SUMIF, COUNTIF</a:t>
            </a:r>
            <a:endParaRPr/>
          </a:p>
          <a:p>
            <a:pPr indent="-215900" lvl="1" marL="8001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ja-JP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別の場所から対応した値を引っ張ってくる数式</a:t>
            </a:r>
            <a:endParaRPr b="0" i="0" sz="2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2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VLOOKUP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24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24"/>
          <p:cNvSpPr/>
          <p:nvPr/>
        </p:nvSpPr>
        <p:spPr>
          <a:xfrm>
            <a:off x="5804348" y="2003025"/>
            <a:ext cx="4129800" cy="54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48922" y="149760"/>
                </a:lnTo>
              </a:path>
            </a:pathLst>
          </a:custGeom>
          <a:solidFill>
            <a:schemeClr val="accent3"/>
          </a:solidFill>
          <a:ln cap="flat" cmpd="sng" w="12700">
            <a:solidFill>
              <a:srgbClr val="6640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数式名は基本的に英語の意味と対応</a:t>
            </a:r>
            <a:endParaRPr/>
          </a:p>
        </p:txBody>
      </p:sp>
      <p:sp>
        <p:nvSpPr>
          <p:cNvPr id="747" name="Google Shape;747;p24"/>
          <p:cNvSpPr/>
          <p:nvPr/>
        </p:nvSpPr>
        <p:spPr>
          <a:xfrm>
            <a:off x="3886546" y="5867412"/>
            <a:ext cx="5702400" cy="62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43171" y="-68848"/>
                </a:lnTo>
              </a:path>
            </a:pathLst>
          </a:custGeom>
          <a:solidFill>
            <a:schemeClr val="accent1"/>
          </a:solidFill>
          <a:ln cap="flat" cmpd="sng" w="12700">
            <a:solidFill>
              <a:srgbClr val="2B4B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使えると強力な数式、今回は扱いません</a:t>
            </a:r>
            <a:endParaRPr/>
          </a:p>
        </p:txBody>
      </p:sp>
      <p:sp>
        <p:nvSpPr>
          <p:cNvPr id="748" name="Google Shape;748;p24"/>
          <p:cNvSpPr/>
          <p:nvPr/>
        </p:nvSpPr>
        <p:spPr>
          <a:xfrm>
            <a:off x="911350" y="3224676"/>
            <a:ext cx="5727600" cy="258390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5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数値集計用の数式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5"/>
          <p:cNvSpPr txBox="1"/>
          <p:nvPr>
            <p:ph idx="1" type="body"/>
          </p:nvPr>
        </p:nvSpPr>
        <p:spPr>
          <a:xfrm>
            <a:off x="865631" y="4134662"/>
            <a:ext cx="8324089" cy="143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ja-JP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🖋POINT</a:t>
            </a:r>
            <a:endParaRPr/>
          </a:p>
          <a:p>
            <a:pPr indent="-228600" lvl="0" marL="228600" marR="0" rtl="0" algn="l">
              <a:lnSpc>
                <a:spcPct val="8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使い方の欄の数値は</a:t>
            </a:r>
            <a:r>
              <a:rPr b="1" i="0" lang="ja-JP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ja-JP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や</a:t>
            </a:r>
            <a:r>
              <a:rPr b="1" i="0" lang="ja-JP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i="0" lang="ja-JP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のように</a:t>
            </a:r>
            <a:b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ja-JP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[列を表す</a:t>
            </a:r>
            <a:r>
              <a:rPr b="1" i="0" lang="ja-JP" sz="2000" u="sng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アルファベット</a:t>
            </a:r>
            <a:r>
              <a:rPr b="0" i="0" lang="ja-JP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＋</a:t>
            </a:r>
            <a:r>
              <a:rPr b="0" i="0" lang="ja-JP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[行を表す</a:t>
            </a:r>
            <a:r>
              <a:rPr b="1" i="0" lang="ja-JP" sz="2000" u="sng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数字</a:t>
            </a:r>
            <a:r>
              <a:rPr b="0" i="0" lang="ja-JP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で表現する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5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7" name="Google Shape;757;p25"/>
          <p:cNvPicPr preferRelativeResize="0"/>
          <p:nvPr/>
        </p:nvPicPr>
        <p:blipFill rotWithShape="1">
          <a:blip r:embed="rId3">
            <a:alphaModFix/>
          </a:blip>
          <a:srcRect b="3669" l="1045" r="1044" t="4128"/>
          <a:stretch/>
        </p:blipFill>
        <p:spPr>
          <a:xfrm>
            <a:off x="865631" y="2080007"/>
            <a:ext cx="8324089" cy="137368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25"/>
          <p:cNvSpPr/>
          <p:nvPr/>
        </p:nvSpPr>
        <p:spPr>
          <a:xfrm>
            <a:off x="6234545" y="4009294"/>
            <a:ext cx="3057237" cy="4248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14924" y="-21847"/>
                </a:lnTo>
                <a:lnTo>
                  <a:pt x="20495" y="-180652"/>
                </a:lnTo>
              </a:path>
            </a:pathLst>
          </a:custGeom>
          <a:solidFill>
            <a:schemeClr val="accent1"/>
          </a:solidFill>
          <a:ln cap="flat" cmpd="sng" w="12700">
            <a:solidFill>
              <a:srgbClr val="2B4B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範囲</a:t>
            </a:r>
            <a:r>
              <a:rPr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：次のページで解説</a:t>
            </a:r>
            <a:endParaRPr/>
          </a:p>
        </p:txBody>
      </p:sp>
      <p:sp>
        <p:nvSpPr>
          <p:cNvPr id="759" name="Google Shape;759;p25"/>
          <p:cNvSpPr/>
          <p:nvPr/>
        </p:nvSpPr>
        <p:spPr>
          <a:xfrm>
            <a:off x="6795428" y="3151678"/>
            <a:ext cx="1898523" cy="246024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6"/>
          <p:cNvSpPr txBox="1"/>
          <p:nvPr>
            <p:ph type="title"/>
          </p:nvPr>
        </p:nvSpPr>
        <p:spPr>
          <a:xfrm>
            <a:off x="893064" y="72518"/>
            <a:ext cx="10405174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数値の表現方法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26"/>
          <p:cNvSpPr txBox="1"/>
          <p:nvPr>
            <p:ph idx="1" type="body"/>
          </p:nvPr>
        </p:nvSpPr>
        <p:spPr>
          <a:xfrm>
            <a:off x="911352" y="2058669"/>
            <a:ext cx="4905184" cy="617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u="sng"/>
              <a:t>まとめて扱いたい数値が</a:t>
            </a:r>
            <a:r>
              <a:rPr b="1" lang="ja-JP" sz="2400" u="sng"/>
              <a:t>飛び飛び場合</a:t>
            </a:r>
            <a:endParaRPr b="1" u="sng"/>
          </a:p>
        </p:txBody>
      </p:sp>
      <p:sp>
        <p:nvSpPr>
          <p:cNvPr id="767" name="Google Shape;767;p26"/>
          <p:cNvSpPr txBox="1"/>
          <p:nvPr>
            <p:ph idx="2" type="body"/>
          </p:nvPr>
        </p:nvSpPr>
        <p:spPr>
          <a:xfrm>
            <a:off x="6393054" y="2058669"/>
            <a:ext cx="4905184" cy="617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ja-JP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まとめて扱いたい数値が</a:t>
            </a:r>
            <a:r>
              <a:rPr b="1" i="0" lang="ja-JP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まとまっている場合</a:t>
            </a:r>
            <a:endParaRPr b="1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6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9" name="Google Shape;769;p26"/>
          <p:cNvPicPr preferRelativeResize="0"/>
          <p:nvPr/>
        </p:nvPicPr>
        <p:blipFill rotWithShape="1">
          <a:blip r:embed="rId3">
            <a:alphaModFix/>
          </a:blip>
          <a:srcRect b="6598" l="2218" r="3656" t="9026"/>
          <a:stretch/>
        </p:blipFill>
        <p:spPr>
          <a:xfrm>
            <a:off x="1216140" y="2676236"/>
            <a:ext cx="3657600" cy="1505528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26"/>
          <p:cNvSpPr txBox="1"/>
          <p:nvPr/>
        </p:nvSpPr>
        <p:spPr>
          <a:xfrm>
            <a:off x="911352" y="4555668"/>
            <a:ext cx="4887594" cy="1690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表記は　</a:t>
            </a:r>
            <a:r>
              <a:rPr b="1" lang="ja-JP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A1,B2,C3　</a:t>
            </a:r>
            <a:r>
              <a:rPr b="1"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　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カンマ（,）で区切る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6"/>
          <p:cNvSpPr txBox="1"/>
          <p:nvPr/>
        </p:nvSpPr>
        <p:spPr>
          <a:xfrm>
            <a:off x="6393054" y="4555668"/>
            <a:ext cx="5143164" cy="1690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表記は　</a:t>
            </a:r>
            <a:r>
              <a:rPr b="1" lang="ja-JP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B2:C3　　　</a:t>
            </a:r>
            <a:endParaRPr b="1"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まとまりの</a:t>
            </a:r>
            <a:r>
              <a:rPr lang="ja-JP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左上</a:t>
            </a: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と</a:t>
            </a:r>
            <a:r>
              <a:rPr lang="ja-JP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右下</a:t>
            </a: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をコロン(:)でつなぐ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2" name="Google Shape;772;p26"/>
          <p:cNvPicPr preferRelativeResize="0"/>
          <p:nvPr/>
        </p:nvPicPr>
        <p:blipFill rotWithShape="1">
          <a:blip r:embed="rId4">
            <a:alphaModFix/>
          </a:blip>
          <a:srcRect b="7810" l="2337" r="2991" t="7811"/>
          <a:stretch/>
        </p:blipFill>
        <p:spPr>
          <a:xfrm>
            <a:off x="6715432" y="2676236"/>
            <a:ext cx="4091709" cy="1505528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26"/>
          <p:cNvSpPr/>
          <p:nvPr/>
        </p:nvSpPr>
        <p:spPr>
          <a:xfrm>
            <a:off x="7887843" y="3121891"/>
            <a:ext cx="1514763" cy="60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2194" y="69773"/>
                </a:moveTo>
                <a:lnTo>
                  <a:pt x="-25854" y="78864"/>
                </a:lnTo>
                <a:lnTo>
                  <a:pt x="-18683" y="404090"/>
                </a:lnTo>
              </a:path>
            </a:pathLst>
          </a:custGeom>
          <a:solidFill>
            <a:srgbClr val="0070C0">
              <a:alpha val="49803"/>
            </a:srgbClr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26"/>
          <p:cNvSpPr/>
          <p:nvPr/>
        </p:nvSpPr>
        <p:spPr>
          <a:xfrm>
            <a:off x="9309968" y="3599873"/>
            <a:ext cx="1514763" cy="60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9757" y="78864"/>
                </a:moveTo>
                <a:lnTo>
                  <a:pt x="130000" y="164318"/>
                </a:lnTo>
                <a:lnTo>
                  <a:pt x="-26731" y="316818"/>
                </a:lnTo>
              </a:path>
            </a:pathLst>
          </a:custGeom>
          <a:solidFill>
            <a:srgbClr val="00B050">
              <a:alpha val="49803"/>
            </a:srgbClr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5" name="Google Shape;775;p26"/>
          <p:cNvCxnSpPr/>
          <p:nvPr/>
        </p:nvCxnSpPr>
        <p:spPr>
          <a:xfrm>
            <a:off x="5800438" y="1354401"/>
            <a:ext cx="0" cy="468490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7"/>
          <p:cNvSpPr txBox="1"/>
          <p:nvPr>
            <p:ph type="title"/>
          </p:nvPr>
        </p:nvSpPr>
        <p:spPr>
          <a:xfrm>
            <a:off x="893064" y="72518"/>
            <a:ext cx="10405174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補足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27"/>
          <p:cNvSpPr txBox="1"/>
          <p:nvPr>
            <p:ph idx="1" type="body"/>
          </p:nvPr>
        </p:nvSpPr>
        <p:spPr>
          <a:xfrm>
            <a:off x="911352" y="2058669"/>
            <a:ext cx="10405174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sz="2400"/>
              <a:t>セルの表現方法は$を交えた下記の4種類がある</a:t>
            </a:r>
            <a:endParaRPr sz="2400"/>
          </a:p>
          <a:p>
            <a:pPr indent="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ja-JP" sz="3200"/>
              <a:t>A1、$A$1、$A1、A$1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ja-JP" sz="2400">
                <a:solidFill>
                  <a:schemeClr val="accent2"/>
                </a:solidFill>
              </a:rPr>
              <a:t>本スライドは基本的な内容にとどめるので省略</a:t>
            </a:r>
            <a:endParaRPr sz="2400">
              <a:solidFill>
                <a:schemeClr val="accent2"/>
              </a:solidFill>
            </a:endParaRPr>
          </a:p>
          <a:p>
            <a:pPr indent="-762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ja-JP" sz="2400">
                <a:solidFill>
                  <a:schemeClr val="dk2"/>
                </a:solidFill>
              </a:rPr>
              <a:t>詳しく知りたい方は</a:t>
            </a:r>
            <a:br>
              <a:rPr lang="ja-JP" sz="2400">
                <a:solidFill>
                  <a:schemeClr val="dk2"/>
                </a:solidFill>
              </a:rPr>
            </a:br>
            <a:r>
              <a:rPr lang="ja-JP" sz="2400">
                <a:solidFill>
                  <a:schemeClr val="dk2"/>
                </a:solidFill>
              </a:rPr>
              <a:t>[絶対参照　エクセル][相対参照　エクセル]などでググりましょう</a:t>
            </a:r>
            <a:endParaRPr sz="2400">
              <a:solidFill>
                <a:schemeClr val="dk2"/>
              </a:solidFill>
            </a:endParaRPr>
          </a:p>
          <a:p>
            <a:pPr indent="-101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3" name="Google Shape;783;p27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8"/>
          <p:cNvSpPr txBox="1"/>
          <p:nvPr>
            <p:ph type="title"/>
          </p:nvPr>
        </p:nvSpPr>
        <p:spPr>
          <a:xfrm>
            <a:off x="893064" y="72518"/>
            <a:ext cx="10405174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3大武将のテスト結果を集計しよう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28"/>
          <p:cNvSpPr txBox="1"/>
          <p:nvPr>
            <p:ph idx="1" type="body"/>
          </p:nvPr>
        </p:nvSpPr>
        <p:spPr>
          <a:xfrm>
            <a:off x="7264400" y="2058669"/>
            <a:ext cx="432526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ja-JP" sz="2400"/>
              <a:t>例題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/>
              <a:t>下記5項目を求めましょう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ja-JP"/>
              <a:t>武将ごとの合計点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ja-JP"/>
              <a:t>科目ごとの点数平均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ja-JP"/>
              <a:t>科目ごとの受験者人数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ja-JP"/>
              <a:t>全科目での平均点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ja-JP"/>
              <a:t>全科目での受験者人数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1" name="Google Shape;791;p28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2" name="Google Shape;792;p28"/>
          <p:cNvPicPr preferRelativeResize="0"/>
          <p:nvPr/>
        </p:nvPicPr>
        <p:blipFill rotWithShape="1">
          <a:blip r:embed="rId3">
            <a:alphaModFix/>
          </a:blip>
          <a:srcRect b="0" l="0" r="288" t="0"/>
          <a:stretch/>
        </p:blipFill>
        <p:spPr>
          <a:xfrm>
            <a:off x="911352" y="2058669"/>
            <a:ext cx="5812721" cy="203304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28"/>
          <p:cNvSpPr txBox="1"/>
          <p:nvPr/>
        </p:nvSpPr>
        <p:spPr>
          <a:xfrm>
            <a:off x="893077" y="4402746"/>
            <a:ext cx="67044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00025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織田、豊臣、徳川の3人がテストを受験しました</a:t>
            </a:r>
            <a:endParaRPr/>
          </a:p>
          <a:p>
            <a:pPr indent="-200025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受験しないでさぼった武将もいます</a:t>
            </a:r>
            <a:endParaRPr/>
          </a:p>
          <a:p>
            <a:pPr indent="-101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"/>
          <p:cNvSpPr txBox="1"/>
          <p:nvPr>
            <p:ph type="title"/>
          </p:nvPr>
        </p:nvSpPr>
        <p:spPr>
          <a:xfrm>
            <a:off x="6096000" y="1770553"/>
            <a:ext cx="6096000" cy="3316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ja-JP"/>
              <a:t>概要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9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例題の進め方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29"/>
          <p:cNvSpPr txBox="1"/>
          <p:nvPr>
            <p:ph idx="1" type="body"/>
          </p:nvPr>
        </p:nvSpPr>
        <p:spPr>
          <a:xfrm>
            <a:off x="865631" y="2072640"/>
            <a:ext cx="8324089" cy="2651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織田の合計点を求める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国語の平均点を求める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国語の受験者人数を求める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ほかの武将、ほかの科目も</a:t>
            </a:r>
            <a:r>
              <a:rPr b="1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同様に求める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全科目の平均点数を求める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受験者の合計人数を求める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29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29"/>
          <p:cNvSpPr txBox="1"/>
          <p:nvPr/>
        </p:nvSpPr>
        <p:spPr>
          <a:xfrm>
            <a:off x="865630" y="5143500"/>
            <a:ext cx="8324089" cy="930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🖋POINT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lang="ja-JP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　同じ作業を繰り返すときは楽にできる方法を探そう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0"/>
          <p:cNvSpPr txBox="1"/>
          <p:nvPr>
            <p:ph type="title"/>
          </p:nvPr>
        </p:nvSpPr>
        <p:spPr>
          <a:xfrm>
            <a:off x="893064" y="72518"/>
            <a:ext cx="10405174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１．織田の合計点を求める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0"/>
          <p:cNvSpPr txBox="1"/>
          <p:nvPr>
            <p:ph idx="1" type="body"/>
          </p:nvPr>
        </p:nvSpPr>
        <p:spPr>
          <a:xfrm>
            <a:off x="911352" y="2058669"/>
            <a:ext cx="10386886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ja-JP"/>
              <a:t>合計を求めるSUMは、</a:t>
            </a:r>
            <a:r>
              <a:rPr b="1" lang="ja-JP"/>
              <a:t>SUM(数値1,数値2,数値3…)</a:t>
            </a:r>
            <a:r>
              <a:rPr lang="ja-JP"/>
              <a:t>で計算できる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ja-JP"/>
              <a:t>織田の点数が書かれているのはC2からG2までで、</a:t>
            </a:r>
            <a:r>
              <a:rPr b="1" lang="ja-JP"/>
              <a:t>範囲がまとまっている</a:t>
            </a:r>
            <a:endParaRPr b="1"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ja-JP"/>
              <a:t>範囲がまとまっているので、</a:t>
            </a:r>
            <a:r>
              <a:rPr b="1" lang="ja-JP"/>
              <a:t>[まとまりの左上]：[まとまりの右下]</a:t>
            </a:r>
            <a:r>
              <a:rPr lang="ja-JP"/>
              <a:t>と書ける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ja-JP"/>
              <a:t>左上はC2,右下はG2だから</a:t>
            </a:r>
            <a:r>
              <a:rPr b="1" lang="ja-JP"/>
              <a:t>[C2:G2]</a:t>
            </a:r>
            <a:r>
              <a:rPr lang="ja-JP"/>
              <a:t>と表現できるので…</a:t>
            </a:r>
            <a:endParaRPr/>
          </a:p>
          <a:p>
            <a:pPr indent="-101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0" name="Google Shape;810;p30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1" name="Google Shape;811;p30"/>
          <p:cNvPicPr preferRelativeResize="0"/>
          <p:nvPr/>
        </p:nvPicPr>
        <p:blipFill rotWithShape="1">
          <a:blip r:embed="rId3">
            <a:alphaModFix/>
          </a:blip>
          <a:srcRect b="55091" l="0" r="0" t="0"/>
          <a:stretch/>
        </p:blipFill>
        <p:spPr>
          <a:xfrm>
            <a:off x="911351" y="3991610"/>
            <a:ext cx="8276056" cy="126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1"/>
          <p:cNvSpPr txBox="1"/>
          <p:nvPr>
            <p:ph type="title"/>
          </p:nvPr>
        </p:nvSpPr>
        <p:spPr>
          <a:xfrm>
            <a:off x="893064" y="72518"/>
            <a:ext cx="10405174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２．国語の平均点を求める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1"/>
          <p:cNvSpPr txBox="1"/>
          <p:nvPr>
            <p:ph idx="1" type="body"/>
          </p:nvPr>
        </p:nvSpPr>
        <p:spPr>
          <a:xfrm>
            <a:off x="911352" y="2058669"/>
            <a:ext cx="619283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ja-JP"/>
              <a:t>平均を求めるAVERAGEは、</a:t>
            </a:r>
            <a:br>
              <a:rPr lang="ja-JP"/>
            </a:br>
            <a:r>
              <a:rPr b="1" lang="ja-JP"/>
              <a:t>AVERAGE(数値1,数値2,数値3…)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ja-JP"/>
              <a:t>国語の点数が書かれているのは</a:t>
            </a:r>
            <a:br>
              <a:rPr lang="ja-JP"/>
            </a:br>
            <a:r>
              <a:rPr lang="ja-JP"/>
              <a:t>C2からC4までで、</a:t>
            </a:r>
            <a:r>
              <a:rPr b="1" lang="ja-JP"/>
              <a:t>範囲がまとまっている</a:t>
            </a:r>
            <a:endParaRPr b="1"/>
          </a:p>
          <a:p>
            <a:pPr indent="-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ja-JP"/>
              <a:t>範囲がまとまっているので、</a:t>
            </a:r>
            <a:br>
              <a:rPr lang="ja-JP"/>
            </a:br>
            <a:r>
              <a:rPr b="1" lang="ja-JP"/>
              <a:t>[まとまりの左上]：[まとまりの右下]</a:t>
            </a:r>
            <a:r>
              <a:rPr lang="ja-JP"/>
              <a:t>と書ける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ja-JP"/>
              <a:t>左上はC2,右下はC4だから</a:t>
            </a:r>
            <a:br>
              <a:rPr lang="ja-JP"/>
            </a:br>
            <a:r>
              <a:rPr b="1" lang="ja-JP"/>
              <a:t>[C2:C4]</a:t>
            </a:r>
            <a:r>
              <a:rPr lang="ja-JP"/>
              <a:t>と表現できるので…</a:t>
            </a:r>
            <a:endParaRPr/>
          </a:p>
          <a:p>
            <a:pPr indent="-101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9" name="Google Shape;819;p31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0" name="Google Shape;820;p31"/>
          <p:cNvPicPr preferRelativeResize="0"/>
          <p:nvPr/>
        </p:nvPicPr>
        <p:blipFill rotWithShape="1">
          <a:blip r:embed="rId3">
            <a:alphaModFix/>
          </a:blip>
          <a:srcRect b="-2" l="6400" r="47477" t="0"/>
          <a:stretch/>
        </p:blipFill>
        <p:spPr>
          <a:xfrm>
            <a:off x="6410644" y="2058669"/>
            <a:ext cx="4887594" cy="3687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2"/>
          <p:cNvSpPr txBox="1"/>
          <p:nvPr>
            <p:ph type="title"/>
          </p:nvPr>
        </p:nvSpPr>
        <p:spPr>
          <a:xfrm>
            <a:off x="893064" y="72518"/>
            <a:ext cx="10405174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３．国語の</a:t>
            </a:r>
            <a:r>
              <a:rPr lang="ja-JP"/>
              <a:t>受験者人数</a:t>
            </a: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を求める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2"/>
          <p:cNvSpPr txBox="1"/>
          <p:nvPr>
            <p:ph idx="1" type="body"/>
          </p:nvPr>
        </p:nvSpPr>
        <p:spPr>
          <a:xfrm>
            <a:off x="911352" y="2058669"/>
            <a:ext cx="619283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ja-JP"/>
              <a:t>個数を数えるCOUNTは、</a:t>
            </a:r>
            <a:br>
              <a:rPr lang="ja-JP"/>
            </a:br>
            <a:r>
              <a:rPr b="1" lang="ja-JP"/>
              <a:t>COUNT(数値1,数値2,数値3…)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ja-JP"/>
              <a:t>C2からC4に数値が入っているのが受験者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ja-JP"/>
              <a:t>C2からC4は</a:t>
            </a:r>
            <a:r>
              <a:rPr b="1" lang="ja-JP"/>
              <a:t>範囲がまとまっている</a:t>
            </a:r>
            <a:endParaRPr b="1"/>
          </a:p>
          <a:p>
            <a:pPr indent="-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ja-JP"/>
              <a:t>範囲がまとまっているので、</a:t>
            </a:r>
            <a:br>
              <a:rPr lang="ja-JP"/>
            </a:br>
            <a:r>
              <a:rPr b="1" lang="ja-JP"/>
              <a:t>[まとまりの左上]：[まとまりの右下]</a:t>
            </a:r>
            <a:br>
              <a:rPr b="1" lang="ja-JP"/>
            </a:br>
            <a:r>
              <a:rPr lang="ja-JP"/>
              <a:t>と書ける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ja-JP"/>
              <a:t>左上はC2,右下はC4だから</a:t>
            </a:r>
            <a:br>
              <a:rPr lang="ja-JP"/>
            </a:br>
            <a:r>
              <a:rPr b="1" lang="ja-JP"/>
              <a:t>[C2:C4]</a:t>
            </a:r>
            <a:r>
              <a:rPr lang="ja-JP"/>
              <a:t>と表現できるので…</a:t>
            </a:r>
            <a:endParaRPr/>
          </a:p>
          <a:p>
            <a:pPr indent="-101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8" name="Google Shape;828;p32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9" name="Google Shape;829;p32"/>
          <p:cNvPicPr preferRelativeResize="0"/>
          <p:nvPr/>
        </p:nvPicPr>
        <p:blipFill rotWithShape="1">
          <a:blip r:embed="rId3">
            <a:alphaModFix/>
          </a:blip>
          <a:srcRect b="-2" l="2613" r="51176" t="0"/>
          <a:stretch/>
        </p:blipFill>
        <p:spPr>
          <a:xfrm>
            <a:off x="6410644" y="2058668"/>
            <a:ext cx="4887594" cy="3687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3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４．ほかの武将、ほかの科目も同様に求める　①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3"/>
          <p:cNvSpPr txBox="1"/>
          <p:nvPr>
            <p:ph idx="1" type="body"/>
          </p:nvPr>
        </p:nvSpPr>
        <p:spPr>
          <a:xfrm>
            <a:off x="865631" y="4897502"/>
            <a:ext cx="9372060" cy="1385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1" i="0" lang="ja-JP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コピーしたいセルの右下にマウスを合わせる</a:t>
            </a:r>
            <a:endParaRPr b="1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1" i="0" lang="ja-JP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マウスカーソルが＋マークになる</a:t>
            </a:r>
            <a:endParaRPr b="1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1" i="0" lang="ja-JP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コピーしたい方向に引っ張る</a:t>
            </a:r>
            <a:endParaRPr b="1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3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8" name="Google Shape;838;p33"/>
          <p:cNvGrpSpPr/>
          <p:nvPr/>
        </p:nvGrpSpPr>
        <p:grpSpPr>
          <a:xfrm>
            <a:off x="865631" y="1734820"/>
            <a:ext cx="8324813" cy="3039051"/>
            <a:chOff x="865631" y="1734820"/>
            <a:chExt cx="9281669" cy="3388360"/>
          </a:xfrm>
        </p:grpSpPr>
        <p:pic>
          <p:nvPicPr>
            <p:cNvPr id="839" name="Google Shape;839;p33"/>
            <p:cNvPicPr preferRelativeResize="0"/>
            <p:nvPr/>
          </p:nvPicPr>
          <p:blipFill rotWithShape="1">
            <a:blip r:embed="rId3">
              <a:alphaModFix/>
            </a:blip>
            <a:srcRect b="0" l="0" r="965" t="0"/>
            <a:stretch/>
          </p:blipFill>
          <p:spPr>
            <a:xfrm>
              <a:off x="865631" y="1734820"/>
              <a:ext cx="9281669" cy="3388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0" name="Google Shape;840;p33"/>
            <p:cNvSpPr/>
            <p:nvPr/>
          </p:nvSpPr>
          <p:spPr>
            <a:xfrm>
              <a:off x="3835400" y="4111752"/>
              <a:ext cx="4838700" cy="457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3835400" y="4568952"/>
              <a:ext cx="4838700" cy="457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3"/>
            <p:cNvSpPr/>
            <p:nvPr/>
          </p:nvSpPr>
          <p:spPr>
            <a:xfrm rot="5400000">
              <a:off x="8921479" y="3306826"/>
              <a:ext cx="1127252" cy="457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3" name="Google Shape;843;p33"/>
          <p:cNvSpPr/>
          <p:nvPr/>
        </p:nvSpPr>
        <p:spPr>
          <a:xfrm>
            <a:off x="8923483" y="2844279"/>
            <a:ext cx="533921" cy="533921"/>
          </a:xfrm>
          <a:prstGeom prst="plus">
            <a:avLst>
              <a:gd fmla="val 40313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4" name="Google Shape;844;p33"/>
          <p:cNvCxnSpPr/>
          <p:nvPr/>
        </p:nvCxnSpPr>
        <p:spPr>
          <a:xfrm flipH="1" rot="10800000">
            <a:off x="4089400" y="3349800"/>
            <a:ext cx="5018030" cy="2024824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4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４．ほかの武将、ほかの科目も同様に求める　②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4"/>
          <p:cNvSpPr txBox="1"/>
          <p:nvPr>
            <p:ph idx="1" type="body"/>
          </p:nvPr>
        </p:nvSpPr>
        <p:spPr>
          <a:xfrm>
            <a:off x="865631" y="4897502"/>
            <a:ext cx="9372060" cy="1385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ja-JP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求めた結果が簡単に取得できた！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4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3" name="Google Shape;8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727" y="1758752"/>
            <a:ext cx="8314717" cy="2894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5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５．全科目の平均点数を求める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5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1" name="Google Shape;86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727" y="1758752"/>
            <a:ext cx="8314717" cy="2894161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35"/>
          <p:cNvSpPr/>
          <p:nvPr/>
        </p:nvSpPr>
        <p:spPr>
          <a:xfrm>
            <a:off x="893064" y="4775200"/>
            <a:ext cx="8060144" cy="14714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1978" y="24949"/>
                </a:moveTo>
                <a:lnTo>
                  <a:pt x="125969" y="-65663"/>
                </a:lnTo>
                <a:lnTo>
                  <a:pt x="117006" y="-130544"/>
                </a:lnTo>
              </a:path>
            </a:pathLst>
          </a:cu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対象は図の赤い範囲なので、[C2:G4]と表現できるから…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全科目の平均点数＝AVERAGE(C2:G4)</a:t>
            </a:r>
            <a:endParaRPr/>
          </a:p>
        </p:txBody>
      </p:sp>
      <p:sp>
        <p:nvSpPr>
          <p:cNvPr id="863" name="Google Shape;863;p35"/>
          <p:cNvSpPr/>
          <p:nvPr/>
        </p:nvSpPr>
        <p:spPr>
          <a:xfrm>
            <a:off x="3086100" y="2573162"/>
            <a:ext cx="4864100" cy="1192774"/>
          </a:xfrm>
          <a:prstGeom prst="rect">
            <a:avLst/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6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６．受験者の合計人数を求める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36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1" name="Google Shape;87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727" y="1758752"/>
            <a:ext cx="8314717" cy="2894161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36"/>
          <p:cNvSpPr/>
          <p:nvPr/>
        </p:nvSpPr>
        <p:spPr>
          <a:xfrm>
            <a:off x="893064" y="4775200"/>
            <a:ext cx="8060144" cy="14714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1978" y="24949"/>
                </a:moveTo>
                <a:lnTo>
                  <a:pt x="125969" y="-65663"/>
                </a:lnTo>
                <a:lnTo>
                  <a:pt x="99611" y="-115008"/>
                </a:lnTo>
              </a:path>
            </a:pathLst>
          </a:cu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対象は図の赤い範囲なので、[C2:G4]と表現できるから…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受験人数の合計＝COUNT(C2:G4)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※SUM(C6:G6)でもOK</a:t>
            </a: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086100" y="2573162"/>
            <a:ext cx="4864100" cy="1192774"/>
          </a:xfrm>
          <a:prstGeom prst="rect">
            <a:avLst/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7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例題の回答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7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1" name="Google Shape;881;p37"/>
          <p:cNvPicPr preferRelativeResize="0"/>
          <p:nvPr/>
        </p:nvPicPr>
        <p:blipFill rotWithShape="1">
          <a:blip r:embed="rId3">
            <a:alphaModFix/>
          </a:blip>
          <a:srcRect b="0" l="0" r="1179" t="0"/>
          <a:stretch/>
        </p:blipFill>
        <p:spPr>
          <a:xfrm>
            <a:off x="893064" y="1570037"/>
            <a:ext cx="8784337" cy="3104444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37"/>
          <p:cNvSpPr/>
          <p:nvPr/>
        </p:nvSpPr>
        <p:spPr>
          <a:xfrm>
            <a:off x="893064" y="4706422"/>
            <a:ext cx="8060144" cy="157214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1978" y="24949"/>
                </a:moveTo>
                <a:lnTo>
                  <a:pt x="135422" y="-13876"/>
                </a:lnTo>
                <a:lnTo>
                  <a:pt x="129296" y="-61150"/>
                </a:lnTo>
              </a:path>
            </a:pathLst>
          </a:cu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まとめて数式紹介をするために今回のような例を出しましたが、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実を言うと、この表はちょっと違和感があります。</a:t>
            </a:r>
            <a:br>
              <a:rPr b="1"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ja-JP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違和感を覚えた方はSEなどのIT職種に向いているかも？</a:t>
            </a:r>
            <a:endParaRPr b="1"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7"/>
          <p:cNvSpPr/>
          <p:nvPr/>
        </p:nvSpPr>
        <p:spPr>
          <a:xfrm>
            <a:off x="8445500" y="3708400"/>
            <a:ext cx="1231901" cy="431800"/>
          </a:xfrm>
          <a:prstGeom prst="rect">
            <a:avLst/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7"/>
          <p:cNvSpPr/>
          <p:nvPr/>
        </p:nvSpPr>
        <p:spPr>
          <a:xfrm rot="-846985">
            <a:off x="7200064" y="3414033"/>
            <a:ext cx="1732871" cy="369332"/>
          </a:xfrm>
          <a:prstGeom prst="wedgeRectCallout">
            <a:avLst>
              <a:gd fmla="val 31517" name="adj1"/>
              <a:gd fmla="val 98904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なんか変だぞ!!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8"/>
          <p:cNvSpPr txBox="1"/>
          <p:nvPr>
            <p:ph type="title"/>
          </p:nvPr>
        </p:nvSpPr>
        <p:spPr>
          <a:xfrm>
            <a:off x="831850" y="4672584"/>
            <a:ext cx="10515600" cy="1299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ja-JP"/>
              <a:t>WORD編</a:t>
            </a:r>
            <a:endParaRPr/>
          </a:p>
        </p:txBody>
      </p:sp>
      <p:sp>
        <p:nvSpPr>
          <p:cNvPr id="890" name="Google Shape;890;p38"/>
          <p:cNvSpPr txBox="1"/>
          <p:nvPr/>
        </p:nvSpPr>
        <p:spPr>
          <a:xfrm>
            <a:off x="4940301" y="4672583"/>
            <a:ext cx="6407150" cy="1299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lang="ja-JP" sz="28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文章書くだけならWORDを使おう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概要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"/>
          <p:cNvSpPr txBox="1"/>
          <p:nvPr>
            <p:ph idx="1" type="body"/>
          </p:nvPr>
        </p:nvSpPr>
        <p:spPr>
          <a:xfrm>
            <a:off x="865631" y="2072640"/>
            <a:ext cx="8324089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ja-JP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対象者</a:t>
            </a:r>
            <a:endParaRPr b="0" i="0" sz="2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2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Ctrl + C , Ctrl + Vくらいしかショートカットキーを常用しない人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ちょっとした作業でも時間がかかってしまう人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自発的に学んだり、教わったりした経験がない人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PC操作に自信がある！とは言えない人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快適に仕事ができるようになりたい人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ja-JP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9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これだけ覚えればOKな機能</a:t>
            </a:r>
            <a:r>
              <a:rPr b="1" i="0" lang="ja-JP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2選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39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8" name="Google Shape;89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816" y="1894014"/>
            <a:ext cx="737235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9816" y="3849608"/>
            <a:ext cx="7431051" cy="1083025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39"/>
          <p:cNvSpPr/>
          <p:nvPr/>
        </p:nvSpPr>
        <p:spPr>
          <a:xfrm>
            <a:off x="1447800" y="2184400"/>
            <a:ext cx="5003800" cy="711200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39"/>
          <p:cNvSpPr/>
          <p:nvPr/>
        </p:nvSpPr>
        <p:spPr>
          <a:xfrm>
            <a:off x="5673900" y="1544225"/>
            <a:ext cx="5157600" cy="49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30847" y="202736"/>
                </a:lnTo>
              </a:path>
            </a:pathLst>
          </a:custGeom>
          <a:solidFill>
            <a:schemeClr val="accent1"/>
          </a:solidFill>
          <a:ln cap="flat" cmpd="sng" w="28575">
            <a:solidFill>
              <a:srgbClr val="2B4B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見出しなどの書式デザインをテンプレから選択</a:t>
            </a:r>
            <a:endParaRPr/>
          </a:p>
        </p:txBody>
      </p:sp>
      <p:sp>
        <p:nvSpPr>
          <p:cNvPr id="902" name="Google Shape;902;p39"/>
          <p:cNvSpPr/>
          <p:nvPr/>
        </p:nvSpPr>
        <p:spPr>
          <a:xfrm>
            <a:off x="6960350" y="3267260"/>
            <a:ext cx="2374800" cy="49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19951" y="-4796"/>
                </a:lnTo>
                <a:lnTo>
                  <a:pt x="-14558" y="-89759"/>
                </a:lnTo>
              </a:path>
            </a:pathLst>
          </a:custGeom>
          <a:solidFill>
            <a:schemeClr val="accent1"/>
          </a:solidFill>
          <a:ln cap="flat" cmpd="sng" w="28575">
            <a:solidFill>
              <a:srgbClr val="2B4B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配色を一括変更</a:t>
            </a:r>
            <a:endParaRPr/>
          </a:p>
        </p:txBody>
      </p:sp>
      <p:sp>
        <p:nvSpPr>
          <p:cNvPr id="903" name="Google Shape;903;p39"/>
          <p:cNvSpPr/>
          <p:nvPr/>
        </p:nvSpPr>
        <p:spPr>
          <a:xfrm>
            <a:off x="1644500" y="5235325"/>
            <a:ext cx="7634100" cy="71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841" y="90235"/>
                </a:moveTo>
                <a:lnTo>
                  <a:pt x="-7817" y="4026"/>
                </a:lnTo>
                <a:lnTo>
                  <a:pt x="21673" y="-132392"/>
                </a:lnTo>
              </a:path>
            </a:pathLst>
          </a:custGeom>
          <a:solidFill>
            <a:schemeClr val="accent1"/>
          </a:solidFill>
          <a:ln cap="flat" cmpd="sng" w="28575">
            <a:solidFill>
              <a:srgbClr val="2B4B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ホームタブのスタイル機能。見出し１－３と標準だけで良いから使おう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書式を変えたいカーソル位置でクリックすれば適用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0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-JP"/>
              <a:t>これだけ覚えればOKなショートカット</a:t>
            </a:r>
            <a:endParaRPr/>
          </a:p>
        </p:txBody>
      </p:sp>
      <p:sp>
        <p:nvSpPr>
          <p:cNvPr id="909" name="Google Shape;909;p40"/>
          <p:cNvSpPr txBox="1"/>
          <p:nvPr>
            <p:ph idx="1" type="body"/>
          </p:nvPr>
        </p:nvSpPr>
        <p:spPr>
          <a:xfrm>
            <a:off x="865631" y="2072640"/>
            <a:ext cx="8324089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ja-JP" sz="2400" u="sng"/>
              <a:t>文字を揃える位置</a:t>
            </a:r>
            <a:endParaRPr b="1" sz="2400" u="sng"/>
          </a:p>
          <a:p>
            <a:pPr indent="-342900" lvl="1" marL="800100" rtl="0" algn="l">
              <a:lnSpc>
                <a:spcPct val="12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/>
              <a:t>Ctrl + L (Left)		左揃え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/>
              <a:t>Ctrl + R (Right)		右揃え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/>
              <a:t>Ctrl + E (cEnter)		中央揃え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ja-JP" sz="2400" u="sng"/>
              <a:t>箇条書き</a:t>
            </a:r>
            <a:endParaRPr b="1" sz="2400" u="sng"/>
          </a:p>
          <a:p>
            <a:pPr indent="-342900" lvl="1" marL="800100" rtl="0" algn="l">
              <a:lnSpc>
                <a:spcPct val="12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/>
              <a:t>Ctrl + Shift + L (line)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910" name="Google Shape;910;p40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911" name="Google Shape;911;p40"/>
          <p:cNvSpPr txBox="1"/>
          <p:nvPr/>
        </p:nvSpPr>
        <p:spPr>
          <a:xfrm>
            <a:off x="635375" y="5541000"/>
            <a:ext cx="95307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ja-JP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文字の装飾はエクセルと一緒（というか大体のアプリで共通）</a:t>
            </a:r>
            <a:endParaRPr b="1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1"/>
          <p:cNvSpPr txBox="1"/>
          <p:nvPr>
            <p:ph type="title"/>
          </p:nvPr>
        </p:nvSpPr>
        <p:spPr>
          <a:xfrm>
            <a:off x="6096000" y="1770553"/>
            <a:ext cx="6096000" cy="3316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ja-JP"/>
              <a:t>WINDOWS機能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2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これだけ覚えればOK　ショートカット </a:t>
            </a:r>
            <a:r>
              <a:rPr b="1" i="0" lang="ja-JP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３選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42"/>
          <p:cNvSpPr txBox="1"/>
          <p:nvPr>
            <p:ph idx="1" type="body"/>
          </p:nvPr>
        </p:nvSpPr>
        <p:spPr>
          <a:xfrm>
            <a:off x="865624" y="2072650"/>
            <a:ext cx="9459600" cy="3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ja-JP" sz="2800" u="sng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Alt + Tab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アクティブアプリの切り替え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ja-JP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 + E (explorer)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フォルダ（エクスプローラ）を開く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ja-JP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Ctrl + W (window)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アクティブなアプリのウィンドウやタブを閉じる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42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3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 + TAB　について補足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43"/>
          <p:cNvSpPr txBox="1"/>
          <p:nvPr>
            <p:ph idx="1" type="body"/>
          </p:nvPr>
        </p:nvSpPr>
        <p:spPr>
          <a:xfrm>
            <a:off x="865631" y="2072640"/>
            <a:ext cx="9129269" cy="1724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画面に大量のアプリが開かれているとき、</a:t>
            </a:r>
            <a:br>
              <a:rPr b="0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高速にアプリ間を移動するショートカット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br>
              <a:rPr b="0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例）メモ帳に書かれた文字をExcelに1行ずつ貼り付け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43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43"/>
          <p:cNvSpPr txBox="1"/>
          <p:nvPr/>
        </p:nvSpPr>
        <p:spPr>
          <a:xfrm>
            <a:off x="2246375" y="4090625"/>
            <a:ext cx="60135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メモ帳：文字を選択してコピー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Excel：貼り付けて次の行に移動</a:t>
            </a:r>
            <a:endParaRPr/>
          </a:p>
          <a:p>
            <a:pPr indent="-508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43"/>
          <p:cNvSpPr/>
          <p:nvPr/>
        </p:nvSpPr>
        <p:spPr>
          <a:xfrm rot="-5400000">
            <a:off x="966215" y="4117578"/>
            <a:ext cx="1181100" cy="964692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accent1"/>
          </a:solidFill>
          <a:ln cap="flat" cmpd="sng" w="12700">
            <a:solidFill>
              <a:srgbClr val="2B4B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43"/>
          <p:cNvSpPr/>
          <p:nvPr/>
        </p:nvSpPr>
        <p:spPr>
          <a:xfrm rot="5400000">
            <a:off x="7779097" y="4256829"/>
            <a:ext cx="1181100" cy="9648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accent1"/>
          </a:solidFill>
          <a:ln cap="flat" cmpd="sng" w="12700">
            <a:solidFill>
              <a:srgbClr val="2B4B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43"/>
          <p:cNvSpPr txBox="1"/>
          <p:nvPr/>
        </p:nvSpPr>
        <p:spPr>
          <a:xfrm>
            <a:off x="865631" y="5329729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 + Tab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43"/>
          <p:cNvSpPr txBox="1"/>
          <p:nvPr/>
        </p:nvSpPr>
        <p:spPr>
          <a:xfrm>
            <a:off x="7721955" y="3721288"/>
            <a:ext cx="129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 + Tab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4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フォルダ操作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44"/>
          <p:cNvSpPr txBox="1"/>
          <p:nvPr>
            <p:ph idx="1" type="body"/>
          </p:nvPr>
        </p:nvSpPr>
        <p:spPr>
          <a:xfrm>
            <a:off x="865631" y="2072640"/>
            <a:ext cx="9129269" cy="97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例として下記フォルダ（ディレクトリ）を使用</a:t>
            </a: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\\SampleFolder\Folder1\Folder2</a:t>
            </a:r>
            <a:endParaRPr/>
          </a:p>
        </p:txBody>
      </p:sp>
      <p:sp>
        <p:nvSpPr>
          <p:cNvPr id="945" name="Google Shape;945;p44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44"/>
          <p:cNvSpPr txBox="1"/>
          <p:nvPr/>
        </p:nvSpPr>
        <p:spPr>
          <a:xfrm>
            <a:off x="1703830" y="3538474"/>
            <a:ext cx="6652769" cy="1795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\\SampleFolder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\Folder1　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\Folder2</a:t>
            </a:r>
            <a:endParaRPr/>
          </a:p>
        </p:txBody>
      </p:sp>
      <p:sp>
        <p:nvSpPr>
          <p:cNvPr id="947" name="Google Shape;947;p44"/>
          <p:cNvSpPr/>
          <p:nvPr/>
        </p:nvSpPr>
        <p:spPr>
          <a:xfrm rot="-5400000">
            <a:off x="728220" y="3368717"/>
            <a:ext cx="1206000" cy="1211700"/>
          </a:xfrm>
          <a:prstGeom prst="uturnArrow">
            <a:avLst>
              <a:gd fmla="val 25000" name="adj1"/>
              <a:gd fmla="val 25000" name="adj2"/>
              <a:gd fmla="val 25000" name="adj3"/>
              <a:gd fmla="val 38763" name="adj4"/>
              <a:gd fmla="val 63469" name="adj5"/>
            </a:avLst>
          </a:prstGeom>
          <a:solidFill>
            <a:schemeClr val="accent1"/>
          </a:solidFill>
          <a:ln cap="flat" cmpd="sng" w="12700">
            <a:solidFill>
              <a:srgbClr val="2B4B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44"/>
          <p:cNvSpPr/>
          <p:nvPr/>
        </p:nvSpPr>
        <p:spPr>
          <a:xfrm>
            <a:off x="5879953" y="3089145"/>
            <a:ext cx="3729842" cy="9179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64082" y="164389"/>
                </a:lnTo>
              </a:path>
            </a:pathLst>
          </a:custGeom>
          <a:solidFill>
            <a:schemeClr val="accent1"/>
          </a:solidFill>
          <a:ln cap="flat" cmpd="sng" w="12700">
            <a:solidFill>
              <a:srgbClr val="2B4B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①Folder2を開く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②Folder1に移動したあと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44"/>
          <p:cNvSpPr/>
          <p:nvPr/>
        </p:nvSpPr>
        <p:spPr>
          <a:xfrm rot="5400000">
            <a:off x="4540669" y="4125159"/>
            <a:ext cx="1206000" cy="1211700"/>
          </a:xfrm>
          <a:prstGeom prst="uturnArrow">
            <a:avLst>
              <a:gd fmla="val 25000" name="adj1"/>
              <a:gd fmla="val 25000" name="adj2"/>
              <a:gd fmla="val 25000" name="adj3"/>
              <a:gd fmla="val 38763" name="adj4"/>
              <a:gd fmla="val 63469" name="adj5"/>
            </a:avLst>
          </a:prstGeom>
          <a:solidFill>
            <a:schemeClr val="accent1"/>
          </a:solidFill>
          <a:ln cap="flat" cmpd="sng" w="12700">
            <a:solidFill>
              <a:srgbClr val="2B4B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44"/>
          <p:cNvSpPr txBox="1"/>
          <p:nvPr/>
        </p:nvSpPr>
        <p:spPr>
          <a:xfrm>
            <a:off x="725376" y="4744475"/>
            <a:ext cx="4811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Alt + ↑</a:t>
            </a:r>
            <a:endParaRPr b="1" sz="2400" u="sng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ja-JP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今開いている上の階層に移動</a:t>
            </a:r>
            <a:endParaRPr/>
          </a:p>
        </p:txBody>
      </p:sp>
      <p:sp>
        <p:nvSpPr>
          <p:cNvPr id="951" name="Google Shape;951;p44"/>
          <p:cNvSpPr txBox="1"/>
          <p:nvPr/>
        </p:nvSpPr>
        <p:spPr>
          <a:xfrm>
            <a:off x="5956056" y="4315493"/>
            <a:ext cx="4662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Alt + ←</a:t>
            </a:r>
            <a:endParaRPr b="1" sz="2400" u="sng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ja-JP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直前に開いていた位置に移動</a:t>
            </a:r>
            <a:endParaRPr/>
          </a:p>
        </p:txBody>
      </p:sp>
      <p:sp>
        <p:nvSpPr>
          <p:cNvPr id="952" name="Google Shape;952;p44"/>
          <p:cNvSpPr txBox="1"/>
          <p:nvPr/>
        </p:nvSpPr>
        <p:spPr>
          <a:xfrm>
            <a:off x="865631" y="5742375"/>
            <a:ext cx="59518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※Ctrl + L でアドレスバーにフォーカスも可能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5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  <a:r>
              <a:rPr b="1" i="0" lang="ja-JP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最強機能　</a:t>
            </a: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ー　</a:t>
            </a:r>
            <a:r>
              <a:rPr b="1" i="0" lang="ja-JP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仮想デスクトップ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45"/>
          <p:cNvSpPr txBox="1"/>
          <p:nvPr>
            <p:ph idx="1" type="body"/>
          </p:nvPr>
        </p:nvSpPr>
        <p:spPr>
          <a:xfrm>
            <a:off x="865625" y="2072650"/>
            <a:ext cx="10117200" cy="30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ja-JP" sz="3400" u="none" cap="none" strike="noStrike">
                <a:latin typeface="Arial"/>
                <a:ea typeface="Arial"/>
                <a:cs typeface="Arial"/>
                <a:sym typeface="Arial"/>
              </a:rPr>
              <a:t>だまされたと思って下記手順をお試しください</a:t>
            </a:r>
            <a:endParaRPr b="1" i="0" sz="3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889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0" i="0" lang="ja-JP" sz="24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ja-JP" sz="2400" u="none" cap="none" strike="noStrike">
                <a:latin typeface="Arial"/>
                <a:ea typeface="Arial"/>
                <a:cs typeface="Arial"/>
                <a:sym typeface="Arial"/>
              </a:rPr>
              <a:t>Win + Tab</a:t>
            </a:r>
            <a:r>
              <a:rPr b="0" i="0" lang="ja-JP" sz="2400" u="none" cap="none" strike="noStrike">
                <a:latin typeface="Arial"/>
                <a:ea typeface="Arial"/>
                <a:cs typeface="Arial"/>
                <a:sym typeface="Arial"/>
              </a:rPr>
              <a:t>　で画面上部に</a:t>
            </a:r>
            <a:br>
              <a:rPr b="0" i="0" lang="ja-JP" sz="2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ja-JP" sz="2400" u="none" cap="none" strike="noStrike">
                <a:latin typeface="Arial"/>
                <a:ea typeface="Arial"/>
                <a:cs typeface="Arial"/>
                <a:sym typeface="Arial"/>
              </a:rPr>
              <a:t>[デスクトップ１]と[新しいデスクトップ]が表示される</a:t>
            </a:r>
            <a:endParaRPr sz="2400"/>
          </a:p>
          <a:p>
            <a:pPr indent="-4889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0" i="0" lang="ja-JP" sz="2400" u="none" cap="none" strike="noStrike">
                <a:latin typeface="Arial"/>
                <a:ea typeface="Arial"/>
                <a:cs typeface="Arial"/>
                <a:sym typeface="Arial"/>
              </a:rPr>
              <a:t>適当なウィンドウを[新しいデスクトップ]にドラッグ＆ドロップ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889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0" i="0" lang="ja-JP" sz="2400" u="none" cap="none" strike="noStrike">
                <a:latin typeface="Arial"/>
                <a:ea typeface="Arial"/>
                <a:cs typeface="Arial"/>
                <a:sym typeface="Arial"/>
              </a:rPr>
              <a:t>Win + Ctrl + [← or →]でデスクトップ間移動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889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0" i="0" lang="ja-JP" sz="2400" u="none" cap="none" strike="noStrike">
                <a:latin typeface="Arial"/>
                <a:ea typeface="Arial"/>
                <a:cs typeface="Arial"/>
                <a:sym typeface="Arial"/>
              </a:rPr>
              <a:t>「さっき開いてたアレどこ行ったっけ...？」と無縁に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45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45"/>
          <p:cNvSpPr txBox="1"/>
          <p:nvPr/>
        </p:nvSpPr>
        <p:spPr>
          <a:xfrm>
            <a:off x="865630" y="5153061"/>
            <a:ext cx="9180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※Win + Ctrl + D を押してもデスクトップが増えます</a:t>
            </a:r>
            <a:b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※Win + Ctrl + F4 を押すとデスクトップが減ります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79a9724dee_0_0"/>
          <p:cNvSpPr txBox="1"/>
          <p:nvPr>
            <p:ph type="title"/>
          </p:nvPr>
        </p:nvSpPr>
        <p:spPr>
          <a:xfrm>
            <a:off x="893064" y="72518"/>
            <a:ext cx="82974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ja-JP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仮想デスクトップ活用事例（受電時）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g279a9724dee_0_0"/>
          <p:cNvSpPr txBox="1"/>
          <p:nvPr>
            <p:ph idx="12" type="sldNum"/>
          </p:nvPr>
        </p:nvSpPr>
        <p:spPr>
          <a:xfrm>
            <a:off x="911352" y="6246622"/>
            <a:ext cx="267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g279a9724dee_0_0"/>
          <p:cNvSpPr txBox="1"/>
          <p:nvPr>
            <p:ph idx="1" type="body"/>
          </p:nvPr>
        </p:nvSpPr>
        <p:spPr>
          <a:xfrm>
            <a:off x="893064" y="1815815"/>
            <a:ext cx="154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ja-JP"/>
              <a:t>デスクトップ１</a:t>
            </a:r>
            <a:endParaRPr/>
          </a:p>
        </p:txBody>
      </p:sp>
      <p:sp>
        <p:nvSpPr>
          <p:cNvPr id="970" name="Google Shape;970;g279a9724dee_0_0"/>
          <p:cNvSpPr txBox="1"/>
          <p:nvPr/>
        </p:nvSpPr>
        <p:spPr>
          <a:xfrm>
            <a:off x="5653315" y="1815815"/>
            <a:ext cx="154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デスクトップ2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g279a9724dee_0_0"/>
          <p:cNvSpPr/>
          <p:nvPr/>
        </p:nvSpPr>
        <p:spPr>
          <a:xfrm>
            <a:off x="893075" y="3250975"/>
            <a:ext cx="1949400" cy="1015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B4B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Teams</a:t>
            </a:r>
            <a:endParaRPr b="1"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g279a9724dee_0_0"/>
          <p:cNvSpPr/>
          <p:nvPr/>
        </p:nvSpPr>
        <p:spPr>
          <a:xfrm>
            <a:off x="2931134" y="3250975"/>
            <a:ext cx="1949400" cy="1015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B4B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作業用デスクトップ</a:t>
            </a:r>
            <a:endParaRPr sz="1100"/>
          </a:p>
        </p:txBody>
      </p:sp>
      <p:sp>
        <p:nvSpPr>
          <p:cNvPr id="973" name="Google Shape;973;g279a9724dee_0_0"/>
          <p:cNvSpPr/>
          <p:nvPr/>
        </p:nvSpPr>
        <p:spPr>
          <a:xfrm>
            <a:off x="5653325" y="3250977"/>
            <a:ext cx="1949400" cy="1015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B4B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OMEGA/SIGMA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g279a9724dee_0_0"/>
          <p:cNvSpPr/>
          <p:nvPr/>
        </p:nvSpPr>
        <p:spPr>
          <a:xfrm>
            <a:off x="7691384" y="3250977"/>
            <a:ext cx="1949400" cy="1015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B4B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エスカレくん</a:t>
            </a:r>
            <a:br>
              <a:rPr lang="ja-JP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ja-JP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K-navi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g279a9724dee_0_0"/>
          <p:cNvSpPr/>
          <p:nvPr/>
        </p:nvSpPr>
        <p:spPr>
          <a:xfrm>
            <a:off x="6405874" y="4899525"/>
            <a:ext cx="2784600" cy="36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384" y="-68972"/>
                </a:lnTo>
                <a:lnTo>
                  <a:pt x="-3433" y="-324208"/>
                </a:lnTo>
              </a:path>
            </a:pathLst>
          </a:custGeom>
          <a:solidFill>
            <a:schemeClr val="accent5"/>
          </a:solidFill>
          <a:ln cap="flat" cmpd="sng" w="12700">
            <a:solidFill>
              <a:srgbClr val="6954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入電時は定番配置で応対</a:t>
            </a:r>
            <a:endParaRPr/>
          </a:p>
        </p:txBody>
      </p:sp>
      <p:sp>
        <p:nvSpPr>
          <p:cNvPr id="976" name="Google Shape;976;g279a9724dee_0_0"/>
          <p:cNvSpPr/>
          <p:nvPr/>
        </p:nvSpPr>
        <p:spPr>
          <a:xfrm>
            <a:off x="782125" y="4899525"/>
            <a:ext cx="4347900" cy="36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2630" y="-68972"/>
                </a:moveTo>
                <a:lnTo>
                  <a:pt x="-5164" y="-194930"/>
                </a:lnTo>
                <a:lnTo>
                  <a:pt x="16270" y="-347420"/>
                </a:lnTo>
              </a:path>
            </a:pathLst>
          </a:custGeom>
          <a:solidFill>
            <a:schemeClr val="accent5"/>
          </a:solidFill>
          <a:ln cap="flat" cmpd="sng" w="12700">
            <a:solidFill>
              <a:srgbClr val="6954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受け待ち時はTeamsを確認</a:t>
            </a:r>
            <a:r>
              <a:rPr lang="ja-JP" sz="1800">
                <a:solidFill>
                  <a:schemeClr val="dk1"/>
                </a:solidFill>
              </a:rPr>
              <a:t>や</a:t>
            </a: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ほかの作業</a:t>
            </a:r>
            <a:endParaRPr/>
          </a:p>
        </p:txBody>
      </p:sp>
      <p:cxnSp>
        <p:nvCxnSpPr>
          <p:cNvPr id="977" name="Google Shape;977;g279a9724dee_0_0"/>
          <p:cNvCxnSpPr/>
          <p:nvPr/>
        </p:nvCxnSpPr>
        <p:spPr>
          <a:xfrm>
            <a:off x="5294775" y="1553125"/>
            <a:ext cx="0" cy="48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8" name="Google Shape;978;g279a9724dee_0_0"/>
          <p:cNvSpPr/>
          <p:nvPr/>
        </p:nvSpPr>
        <p:spPr>
          <a:xfrm>
            <a:off x="3227325" y="2338200"/>
            <a:ext cx="4134900" cy="709800"/>
          </a:xfrm>
          <a:prstGeom prst="leftRightArrowCallout">
            <a:avLst>
              <a:gd fmla="val 25000" name="adj1"/>
              <a:gd fmla="val 25000" name="adj2"/>
              <a:gd fmla="val 25000" name="adj3"/>
              <a:gd fmla="val 4812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Ctrl + Win + [ ← or → ]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7"/>
          <p:cNvSpPr txBox="1"/>
          <p:nvPr>
            <p:ph type="title"/>
          </p:nvPr>
        </p:nvSpPr>
        <p:spPr>
          <a:xfrm>
            <a:off x="911352" y="505016"/>
            <a:ext cx="5775656" cy="3284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ja-JP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ありがとうございました </a:t>
            </a:r>
            <a:endParaRPr/>
          </a:p>
        </p:txBody>
      </p:sp>
      <p:sp>
        <p:nvSpPr>
          <p:cNvPr id="985" name="Google Shape;985;p47"/>
          <p:cNvSpPr txBox="1"/>
          <p:nvPr>
            <p:ph idx="1" type="body"/>
          </p:nvPr>
        </p:nvSpPr>
        <p:spPr>
          <a:xfrm>
            <a:off x="911350" y="4006025"/>
            <a:ext cx="6259200" cy="23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本スライドの内容に関する意見、ツール作成依頼、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PCやデータに扱い方に関するご相談、その他。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ja-JP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何かあればSCの富永までご連絡ください。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※基本的に土日のどちらかしか出勤していません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6" name="Google Shape;9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325" y="4252575"/>
            <a:ext cx="1974575" cy="19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6428" y="3692371"/>
            <a:ext cx="1767200" cy="13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学ぶメリット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"/>
          <p:cNvSpPr txBox="1"/>
          <p:nvPr>
            <p:ph idx="1" type="body"/>
          </p:nvPr>
        </p:nvSpPr>
        <p:spPr>
          <a:xfrm>
            <a:off x="865625" y="2072650"/>
            <a:ext cx="8786100" cy="3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ja-JP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PC操作に気を取られないので仕事が早くなる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ja-JP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もたつかなくなるので本筋の作業へ集中できるようになる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ja-JP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転職して他の会社に行っても一生使えるスキルが身につく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ja-JP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しょうもないPC操作でとやかく言われなくなる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ja-JP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数字の扱い方の基本が身につく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ja-JP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作業に適したアプリを選択できるようになる</a:t>
            </a:r>
            <a:br>
              <a:rPr b="0" i="0" lang="ja-JP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ja-JP" sz="24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（エクセルで文章書くべからず）　　　　　　　　　　　　　　　　　	                                                                      </a:t>
            </a:r>
            <a:r>
              <a:rPr b="0" i="0" lang="ja-JP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5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ja-JP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ja-JP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6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キーボードの有効活用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Google Shape;480;p6"/>
          <p:cNvGrpSpPr/>
          <p:nvPr/>
        </p:nvGrpSpPr>
        <p:grpSpPr>
          <a:xfrm>
            <a:off x="765175" y="1580989"/>
            <a:ext cx="10661650" cy="3010222"/>
            <a:chOff x="765175" y="1923889"/>
            <a:chExt cx="10661650" cy="3010222"/>
          </a:xfrm>
        </p:grpSpPr>
        <p:pic>
          <p:nvPicPr>
            <p:cNvPr descr="フリーイラスト, ベクター, SVG, キーボード（PC）, パソコン" id="481" name="Google Shape;481;p6"/>
            <p:cNvPicPr preferRelativeResize="0"/>
            <p:nvPr/>
          </p:nvPicPr>
          <p:blipFill rotWithShape="1">
            <a:blip r:embed="rId3">
              <a:alphaModFix/>
            </a:blip>
            <a:srcRect b="4033" l="1889" r="1776" t="3767"/>
            <a:stretch/>
          </p:blipFill>
          <p:spPr>
            <a:xfrm>
              <a:off x="765175" y="1923889"/>
              <a:ext cx="10661650" cy="30102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482" name="Google Shape;482;p6"/>
            <p:cNvSpPr/>
            <p:nvPr/>
          </p:nvSpPr>
          <p:spPr>
            <a:xfrm>
              <a:off x="875089" y="2003656"/>
              <a:ext cx="495304" cy="48197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889693" y="3067016"/>
              <a:ext cx="651267" cy="454014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861183" y="3956016"/>
              <a:ext cx="1038487" cy="454014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889261" y="4433853"/>
              <a:ext cx="1749661" cy="412740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2111869" y="2025759"/>
              <a:ext cx="485545" cy="463170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6216652" y="2038264"/>
              <a:ext cx="454779" cy="438161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8337723" y="2630518"/>
              <a:ext cx="886236" cy="853852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6531262" y="4430361"/>
              <a:ext cx="450276" cy="438161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883131" y="3518499"/>
              <a:ext cx="789793" cy="429528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7881574" y="2635816"/>
              <a:ext cx="432707" cy="416895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9519874" y="2635816"/>
              <a:ext cx="432707" cy="416895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8326074" y="2038916"/>
              <a:ext cx="432707" cy="416895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1681810" y="2049531"/>
              <a:ext cx="437034" cy="421064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5" name="Google Shape;495;p6"/>
          <p:cNvSpPr txBox="1"/>
          <p:nvPr/>
        </p:nvSpPr>
        <p:spPr>
          <a:xfrm>
            <a:off x="861183" y="4772740"/>
            <a:ext cx="8658691" cy="1473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2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便利キー</a:t>
            </a:r>
            <a:endParaRPr b="1" sz="24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ja-JP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効率的作業のお供 絶対に覚えよう</a:t>
            </a:r>
            <a:br>
              <a:rPr b="1" lang="ja-JP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ja-JP" sz="24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害悪キー</a:t>
            </a:r>
            <a:endParaRPr b="1" sz="2400" u="sng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ja-JP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なにかがおかしいとき、大体こいつらが悪い</a:t>
            </a:r>
            <a:endParaRPr/>
          </a:p>
        </p:txBody>
      </p:sp>
      <p:sp>
        <p:nvSpPr>
          <p:cNvPr id="496" name="Google Shape;496;p6"/>
          <p:cNvSpPr/>
          <p:nvPr/>
        </p:nvSpPr>
        <p:spPr>
          <a:xfrm>
            <a:off x="6896891" y="1706631"/>
            <a:ext cx="217672" cy="42106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6"/>
          <p:cNvSpPr/>
          <p:nvPr/>
        </p:nvSpPr>
        <p:spPr>
          <a:xfrm>
            <a:off x="6689717" y="1695364"/>
            <a:ext cx="219849" cy="438161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6"/>
          <p:cNvSpPr/>
          <p:nvPr/>
        </p:nvSpPr>
        <p:spPr>
          <a:xfrm>
            <a:off x="8758781" y="1078116"/>
            <a:ext cx="3153969" cy="49301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70013" y="187550"/>
                </a:lnTo>
              </a:path>
            </a:pathLst>
          </a:custGeom>
          <a:solidFill>
            <a:srgbClr val="FEEEC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F11は</a:t>
            </a: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使えれば</a:t>
            </a: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基本的に有用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7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キーボードの有効活用　ー　害悪キー編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Google Shape;506;p7"/>
          <p:cNvGrpSpPr/>
          <p:nvPr/>
        </p:nvGrpSpPr>
        <p:grpSpPr>
          <a:xfrm>
            <a:off x="765175" y="1923889"/>
            <a:ext cx="10661650" cy="3010222"/>
            <a:chOff x="765175" y="1580989"/>
            <a:chExt cx="10661650" cy="3010222"/>
          </a:xfrm>
        </p:grpSpPr>
        <p:grpSp>
          <p:nvGrpSpPr>
            <p:cNvPr id="507" name="Google Shape;507;p7"/>
            <p:cNvGrpSpPr/>
            <p:nvPr/>
          </p:nvGrpSpPr>
          <p:grpSpPr>
            <a:xfrm>
              <a:off x="765175" y="1580989"/>
              <a:ext cx="10661650" cy="3010222"/>
              <a:chOff x="765175" y="1923889"/>
              <a:chExt cx="10661650" cy="3010222"/>
            </a:xfrm>
          </p:grpSpPr>
          <p:pic>
            <p:nvPicPr>
              <p:cNvPr descr="フリーイラスト, ベクター, SVG, キーボード（PC）, パソコン" id="508" name="Google Shape;508;p7"/>
              <p:cNvPicPr preferRelativeResize="0"/>
              <p:nvPr/>
            </p:nvPicPr>
            <p:blipFill rotWithShape="1">
              <a:blip r:embed="rId3">
                <a:alphaModFix/>
              </a:blip>
              <a:srcRect b="4033" l="1889" r="1776" t="3767"/>
              <a:stretch/>
            </p:blipFill>
            <p:spPr>
              <a:xfrm>
                <a:off x="765175" y="1923889"/>
                <a:ext cx="10661650" cy="30102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</p:pic>
          <p:sp>
            <p:nvSpPr>
              <p:cNvPr id="509" name="Google Shape;509;p7"/>
              <p:cNvSpPr/>
              <p:nvPr/>
            </p:nvSpPr>
            <p:spPr>
              <a:xfrm>
                <a:off x="875089" y="2003656"/>
                <a:ext cx="495304" cy="481977"/>
              </a:xfrm>
              <a:prstGeom prst="rect">
                <a:avLst/>
              </a:pr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889693" y="3067016"/>
                <a:ext cx="651267" cy="454014"/>
              </a:xfrm>
              <a:prstGeom prst="rect">
                <a:avLst/>
              </a:pr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861183" y="3956016"/>
                <a:ext cx="1038487" cy="454014"/>
              </a:xfrm>
              <a:prstGeom prst="rect">
                <a:avLst/>
              </a:pr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889261" y="4433853"/>
                <a:ext cx="1749661" cy="412740"/>
              </a:xfrm>
              <a:prstGeom prst="rect">
                <a:avLst/>
              </a:pr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2111869" y="2025759"/>
                <a:ext cx="485545" cy="463170"/>
              </a:xfrm>
              <a:prstGeom prst="rect">
                <a:avLst/>
              </a:pr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6216652" y="2038264"/>
                <a:ext cx="454779" cy="438161"/>
              </a:xfrm>
              <a:prstGeom prst="rect">
                <a:avLst/>
              </a:pr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8337723" y="2630518"/>
                <a:ext cx="886236" cy="853852"/>
              </a:xfrm>
              <a:prstGeom prst="rect">
                <a:avLst/>
              </a:pr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6531262" y="4430361"/>
                <a:ext cx="450276" cy="438161"/>
              </a:xfrm>
              <a:prstGeom prst="rect">
                <a:avLst/>
              </a:pr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883131" y="3518499"/>
                <a:ext cx="789793" cy="429528"/>
              </a:xfrm>
              <a:prstGeom prst="rect">
                <a:avLst/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7881574" y="2635816"/>
                <a:ext cx="432707" cy="416895"/>
              </a:xfrm>
              <a:prstGeom prst="rect">
                <a:avLst/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9519874" y="2635816"/>
                <a:ext cx="432707" cy="416895"/>
              </a:xfrm>
              <a:prstGeom prst="rect">
                <a:avLst/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8326074" y="2038916"/>
                <a:ext cx="432707" cy="416895"/>
              </a:xfrm>
              <a:prstGeom prst="rect">
                <a:avLst/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1681810" y="2049531"/>
                <a:ext cx="437034" cy="421064"/>
              </a:xfrm>
              <a:prstGeom prst="rect">
                <a:avLst/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2" name="Google Shape;522;p7"/>
            <p:cNvSpPr/>
            <p:nvPr/>
          </p:nvSpPr>
          <p:spPr>
            <a:xfrm>
              <a:off x="6896891" y="1706631"/>
              <a:ext cx="217672" cy="421064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689717" y="1695364"/>
              <a:ext cx="219849" cy="438161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4" name="Google Shape;524;p7"/>
          <p:cNvSpPr/>
          <p:nvPr/>
        </p:nvSpPr>
        <p:spPr>
          <a:xfrm>
            <a:off x="2829899" y="1648525"/>
            <a:ext cx="3342300" cy="46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35813" y="167904"/>
                </a:lnTo>
              </a:path>
            </a:pathLst>
          </a:custGeom>
          <a:solidFill>
            <a:srgbClr val="F79092"/>
          </a:solidFill>
          <a:ln cap="flat" cmpd="sng" w="28575">
            <a:solidFill>
              <a:srgbClr val="930A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ヘルプ機能</a:t>
            </a: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が立ち上がる原因</a:t>
            </a:r>
            <a:endParaRPr/>
          </a:p>
        </p:txBody>
      </p:sp>
      <p:sp>
        <p:nvSpPr>
          <p:cNvPr id="525" name="Google Shape;525;p7"/>
          <p:cNvSpPr/>
          <p:nvPr/>
        </p:nvSpPr>
        <p:spPr>
          <a:xfrm>
            <a:off x="4342910" y="2886265"/>
            <a:ext cx="2316541" cy="463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6391" y="32371"/>
                </a:moveTo>
                <a:lnTo>
                  <a:pt x="133132" y="-10404"/>
                </a:lnTo>
                <a:lnTo>
                  <a:pt x="139969" y="-118358"/>
                </a:lnTo>
              </a:path>
            </a:pathLst>
          </a:custGeom>
          <a:solidFill>
            <a:srgbClr val="F79092"/>
          </a:solidFill>
          <a:ln cap="flat" cmpd="sng" w="28575">
            <a:solidFill>
              <a:srgbClr val="930A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全画面表示</a:t>
            </a: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切替</a:t>
            </a:r>
            <a:endParaRPr/>
          </a:p>
        </p:txBody>
      </p:sp>
      <p:sp>
        <p:nvSpPr>
          <p:cNvPr id="526" name="Google Shape;526;p7"/>
          <p:cNvSpPr/>
          <p:nvPr/>
        </p:nvSpPr>
        <p:spPr>
          <a:xfrm>
            <a:off x="4445000" y="4149991"/>
            <a:ext cx="3198565" cy="463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6391" y="32371"/>
                </a:moveTo>
                <a:lnTo>
                  <a:pt x="133132" y="-10404"/>
                </a:lnTo>
                <a:lnTo>
                  <a:pt x="135046" y="-296039"/>
                </a:lnTo>
              </a:path>
            </a:pathLst>
          </a:custGeom>
          <a:solidFill>
            <a:srgbClr val="F79092"/>
          </a:solidFill>
          <a:ln cap="flat" cmpd="sng" w="28575">
            <a:solidFill>
              <a:srgbClr val="930A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通常入力と</a:t>
            </a: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上書き入力</a:t>
            </a: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の切替</a:t>
            </a:r>
            <a:endParaRPr/>
          </a:p>
        </p:txBody>
      </p:sp>
      <p:sp>
        <p:nvSpPr>
          <p:cNvPr id="527" name="Google Shape;527;p7"/>
          <p:cNvSpPr/>
          <p:nvPr/>
        </p:nvSpPr>
        <p:spPr>
          <a:xfrm>
            <a:off x="5031075" y="5268300"/>
            <a:ext cx="4600500" cy="46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6391" y="32371"/>
                </a:moveTo>
                <a:lnTo>
                  <a:pt x="133132" y="-10404"/>
                </a:lnTo>
                <a:lnTo>
                  <a:pt x="124900" y="-595463"/>
                </a:lnTo>
              </a:path>
            </a:pathLst>
          </a:custGeom>
          <a:solidFill>
            <a:srgbClr val="F79092"/>
          </a:solidFill>
          <a:ln cap="flat" cmpd="sng" w="28575">
            <a:solidFill>
              <a:srgbClr val="930A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テンキーの数字入力と</a:t>
            </a: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矢印入力</a:t>
            </a: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の切り替え</a:t>
            </a:r>
            <a:endParaRPr/>
          </a:p>
        </p:txBody>
      </p:sp>
      <p:sp>
        <p:nvSpPr>
          <p:cNvPr id="528" name="Google Shape;528;p7"/>
          <p:cNvSpPr/>
          <p:nvPr/>
        </p:nvSpPr>
        <p:spPr>
          <a:xfrm>
            <a:off x="8770350" y="1429875"/>
            <a:ext cx="3095131" cy="463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15077" y="45533"/>
                </a:lnTo>
                <a:lnTo>
                  <a:pt x="-14148" y="181066"/>
                </a:lnTo>
              </a:path>
            </a:pathLst>
          </a:custGeom>
          <a:solidFill>
            <a:srgbClr val="F79092"/>
          </a:solidFill>
          <a:ln cap="flat" cmpd="sng" w="28575">
            <a:solidFill>
              <a:srgbClr val="930A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画面スクロール機能</a:t>
            </a: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切替</a:t>
            </a:r>
            <a:endParaRPr/>
          </a:p>
        </p:txBody>
      </p:sp>
      <p:sp>
        <p:nvSpPr>
          <p:cNvPr id="529" name="Google Shape;529;p7"/>
          <p:cNvSpPr/>
          <p:nvPr/>
        </p:nvSpPr>
        <p:spPr>
          <a:xfrm>
            <a:off x="911350" y="4934100"/>
            <a:ext cx="2931300" cy="73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11137" y="-46597"/>
                </a:lnTo>
                <a:lnTo>
                  <a:pt x="9731" y="-178259"/>
                </a:lnTo>
              </a:path>
            </a:pathLst>
          </a:custGeom>
          <a:solidFill>
            <a:srgbClr val="F79092"/>
          </a:solidFill>
          <a:ln cap="flat" cmpd="sng" w="28575">
            <a:solidFill>
              <a:srgbClr val="930A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超押しやすい位置なのに</a:t>
            </a:r>
            <a:b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世界で一番いらないキー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8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キーボードの有効活用　ー　有能キー編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7" name="Google Shape;537;p8"/>
          <p:cNvGrpSpPr/>
          <p:nvPr/>
        </p:nvGrpSpPr>
        <p:grpSpPr>
          <a:xfrm>
            <a:off x="765175" y="1923889"/>
            <a:ext cx="10661650" cy="3010222"/>
            <a:chOff x="765175" y="1580989"/>
            <a:chExt cx="10661650" cy="3010222"/>
          </a:xfrm>
        </p:grpSpPr>
        <p:grpSp>
          <p:nvGrpSpPr>
            <p:cNvPr id="538" name="Google Shape;538;p8"/>
            <p:cNvGrpSpPr/>
            <p:nvPr/>
          </p:nvGrpSpPr>
          <p:grpSpPr>
            <a:xfrm>
              <a:off x="765175" y="1580989"/>
              <a:ext cx="10661650" cy="3010222"/>
              <a:chOff x="765175" y="1923889"/>
              <a:chExt cx="10661650" cy="3010222"/>
            </a:xfrm>
          </p:grpSpPr>
          <p:pic>
            <p:nvPicPr>
              <p:cNvPr descr="フリーイラスト, ベクター, SVG, キーボード（PC）, パソコン" id="539" name="Google Shape;539;p8"/>
              <p:cNvPicPr preferRelativeResize="0"/>
              <p:nvPr/>
            </p:nvPicPr>
            <p:blipFill rotWithShape="1">
              <a:blip r:embed="rId3">
                <a:alphaModFix/>
              </a:blip>
              <a:srcRect b="4033" l="1889" r="1776" t="3767"/>
              <a:stretch/>
            </p:blipFill>
            <p:spPr>
              <a:xfrm>
                <a:off x="765175" y="1923889"/>
                <a:ext cx="10661650" cy="30102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</p:pic>
          <p:sp>
            <p:nvSpPr>
              <p:cNvPr id="540" name="Google Shape;540;p8"/>
              <p:cNvSpPr/>
              <p:nvPr/>
            </p:nvSpPr>
            <p:spPr>
              <a:xfrm>
                <a:off x="875089" y="2003656"/>
                <a:ext cx="495304" cy="481977"/>
              </a:xfrm>
              <a:prstGeom prst="rect">
                <a:avLst/>
              </a:pr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8"/>
              <p:cNvSpPr/>
              <p:nvPr/>
            </p:nvSpPr>
            <p:spPr>
              <a:xfrm>
                <a:off x="889693" y="3067016"/>
                <a:ext cx="651267" cy="454014"/>
              </a:xfrm>
              <a:prstGeom prst="rect">
                <a:avLst/>
              </a:pr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8"/>
              <p:cNvSpPr/>
              <p:nvPr/>
            </p:nvSpPr>
            <p:spPr>
              <a:xfrm>
                <a:off x="861183" y="3956016"/>
                <a:ext cx="1038487" cy="454014"/>
              </a:xfrm>
              <a:prstGeom prst="rect">
                <a:avLst/>
              </a:pr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8"/>
              <p:cNvSpPr/>
              <p:nvPr/>
            </p:nvSpPr>
            <p:spPr>
              <a:xfrm>
                <a:off x="889261" y="4433853"/>
                <a:ext cx="1749661" cy="412740"/>
              </a:xfrm>
              <a:prstGeom prst="rect">
                <a:avLst/>
              </a:pr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8"/>
              <p:cNvSpPr/>
              <p:nvPr/>
            </p:nvSpPr>
            <p:spPr>
              <a:xfrm>
                <a:off x="2111869" y="2025759"/>
                <a:ext cx="485545" cy="463170"/>
              </a:xfrm>
              <a:prstGeom prst="rect">
                <a:avLst/>
              </a:pr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8"/>
              <p:cNvSpPr/>
              <p:nvPr/>
            </p:nvSpPr>
            <p:spPr>
              <a:xfrm>
                <a:off x="6216652" y="2038264"/>
                <a:ext cx="454779" cy="438161"/>
              </a:xfrm>
              <a:prstGeom prst="rect">
                <a:avLst/>
              </a:pr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8"/>
              <p:cNvSpPr/>
              <p:nvPr/>
            </p:nvSpPr>
            <p:spPr>
              <a:xfrm>
                <a:off x="8337723" y="2630517"/>
                <a:ext cx="886236" cy="887981"/>
              </a:xfrm>
              <a:prstGeom prst="rect">
                <a:avLst/>
              </a:pr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8"/>
              <p:cNvSpPr/>
              <p:nvPr/>
            </p:nvSpPr>
            <p:spPr>
              <a:xfrm>
                <a:off x="6531262" y="4430361"/>
                <a:ext cx="450276" cy="438161"/>
              </a:xfrm>
              <a:prstGeom prst="rect">
                <a:avLst/>
              </a:pr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8"/>
              <p:cNvSpPr/>
              <p:nvPr/>
            </p:nvSpPr>
            <p:spPr>
              <a:xfrm>
                <a:off x="883131" y="3518499"/>
                <a:ext cx="789793" cy="429528"/>
              </a:xfrm>
              <a:prstGeom prst="rect">
                <a:avLst/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8"/>
              <p:cNvSpPr/>
              <p:nvPr/>
            </p:nvSpPr>
            <p:spPr>
              <a:xfrm>
                <a:off x="7881574" y="2635816"/>
                <a:ext cx="432707" cy="416895"/>
              </a:xfrm>
              <a:prstGeom prst="rect">
                <a:avLst/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8"/>
              <p:cNvSpPr/>
              <p:nvPr/>
            </p:nvSpPr>
            <p:spPr>
              <a:xfrm>
                <a:off x="9519874" y="2635816"/>
                <a:ext cx="432707" cy="416895"/>
              </a:xfrm>
              <a:prstGeom prst="rect">
                <a:avLst/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8"/>
              <p:cNvSpPr/>
              <p:nvPr/>
            </p:nvSpPr>
            <p:spPr>
              <a:xfrm>
                <a:off x="8326074" y="2038916"/>
                <a:ext cx="432707" cy="416895"/>
              </a:xfrm>
              <a:prstGeom prst="rect">
                <a:avLst/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8"/>
              <p:cNvSpPr/>
              <p:nvPr/>
            </p:nvSpPr>
            <p:spPr>
              <a:xfrm>
                <a:off x="1681810" y="2049531"/>
                <a:ext cx="437034" cy="421064"/>
              </a:xfrm>
              <a:prstGeom prst="rect">
                <a:avLst/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3" name="Google Shape;553;p8"/>
            <p:cNvSpPr/>
            <p:nvPr/>
          </p:nvSpPr>
          <p:spPr>
            <a:xfrm>
              <a:off x="6896891" y="1706631"/>
              <a:ext cx="217672" cy="421064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6689717" y="1695364"/>
              <a:ext cx="219849" cy="438161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5" name="Google Shape;555;p8"/>
          <p:cNvSpPr/>
          <p:nvPr/>
        </p:nvSpPr>
        <p:spPr>
          <a:xfrm>
            <a:off x="3526450" y="1487750"/>
            <a:ext cx="6710100" cy="46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23310" y="148162"/>
                </a:lnTo>
              </a:path>
            </a:pathLst>
          </a:custGeom>
          <a:solidFill>
            <a:srgbClr val="A2D0CF"/>
          </a:solidFill>
          <a:ln cap="flat" cmpd="sng" w="28575">
            <a:solidFill>
              <a:srgbClr val="2E5D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</a:rPr>
              <a:t>ファイル名変更/データを残したまま入力モードに変更（Excel)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56" name="Google Shape;556;p8"/>
          <p:cNvSpPr/>
          <p:nvPr/>
        </p:nvSpPr>
        <p:spPr>
          <a:xfrm>
            <a:off x="3818316" y="2823586"/>
            <a:ext cx="2316541" cy="463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6391" y="32371"/>
                </a:moveTo>
                <a:lnTo>
                  <a:pt x="133132" y="-10404"/>
                </a:lnTo>
                <a:lnTo>
                  <a:pt x="139969" y="-118358"/>
                </a:lnTo>
              </a:path>
            </a:pathLst>
          </a:custGeom>
          <a:solidFill>
            <a:srgbClr val="A2D0CF"/>
          </a:solidFill>
          <a:ln cap="flat" cmpd="sng" w="28575">
            <a:solidFill>
              <a:srgbClr val="2E5D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</a:rPr>
              <a:t>半角英数に変更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57" name="Google Shape;557;p8"/>
          <p:cNvSpPr/>
          <p:nvPr/>
        </p:nvSpPr>
        <p:spPr>
          <a:xfrm>
            <a:off x="1267380" y="2558536"/>
            <a:ext cx="2037330" cy="463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15829" y="-69002"/>
                </a:lnTo>
              </a:path>
            </a:pathLst>
          </a:custGeom>
          <a:solidFill>
            <a:srgbClr val="A2D0CF"/>
          </a:solidFill>
          <a:ln cap="flat" cmpd="sng" w="28575">
            <a:solidFill>
              <a:srgbClr val="2E5D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</a:rPr>
              <a:t>入力内容の破棄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58" name="Google Shape;558;p8"/>
          <p:cNvSpPr/>
          <p:nvPr/>
        </p:nvSpPr>
        <p:spPr>
          <a:xfrm>
            <a:off x="7005727" y="5068991"/>
            <a:ext cx="2316541" cy="463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842" y="22500"/>
                </a:moveTo>
                <a:lnTo>
                  <a:pt x="-11602" y="-13694"/>
                </a:lnTo>
                <a:lnTo>
                  <a:pt x="-10685" y="-92035"/>
                </a:lnTo>
              </a:path>
            </a:pathLst>
          </a:custGeom>
          <a:solidFill>
            <a:srgbClr val="A2D0CF"/>
          </a:solidFill>
          <a:ln cap="flat" cmpd="sng" w="28575">
            <a:solidFill>
              <a:srgbClr val="2E5D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</a:rPr>
              <a:t>右クリックと同じ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59" name="Google Shape;559;p8"/>
          <p:cNvSpPr/>
          <p:nvPr/>
        </p:nvSpPr>
        <p:spPr>
          <a:xfrm>
            <a:off x="3480551" y="5667050"/>
            <a:ext cx="4423200" cy="63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842" y="22500"/>
                </a:moveTo>
                <a:lnTo>
                  <a:pt x="-10154" y="-83170"/>
                </a:lnTo>
                <a:lnTo>
                  <a:pt x="-27391" y="-162714"/>
                </a:lnTo>
              </a:path>
            </a:pathLst>
          </a:custGeom>
          <a:solidFill>
            <a:srgbClr val="A2D0CF"/>
          </a:solidFill>
          <a:ln cap="flat" cmpd="sng" w="28575">
            <a:solidFill>
              <a:srgbClr val="2E5D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</a:rPr>
              <a:t>ショートカットのお供/アクセスキー機能</a:t>
            </a:r>
            <a:br>
              <a:rPr lang="ja-JP" sz="1800">
                <a:solidFill>
                  <a:schemeClr val="dk1"/>
                </a:solidFill>
              </a:rPr>
            </a:br>
            <a:r>
              <a:rPr lang="ja-JP" sz="1800">
                <a:solidFill>
                  <a:schemeClr val="dk1"/>
                </a:solidFill>
              </a:rPr>
              <a:t>（ショートカットキーみたいなもの）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60" name="Google Shape;560;p8"/>
          <p:cNvSpPr/>
          <p:nvPr/>
        </p:nvSpPr>
        <p:spPr>
          <a:xfrm>
            <a:off x="513050" y="5396050"/>
            <a:ext cx="2535000" cy="85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842" y="22500"/>
                </a:moveTo>
                <a:lnTo>
                  <a:pt x="-11602" y="-13694"/>
                </a:lnTo>
                <a:lnTo>
                  <a:pt x="40931" y="-151804"/>
                </a:lnTo>
              </a:path>
            </a:pathLst>
          </a:custGeom>
          <a:solidFill>
            <a:srgbClr val="A2D0CF"/>
          </a:solidFill>
          <a:ln cap="flat" cmpd="sng" w="28575">
            <a:solidFill>
              <a:srgbClr val="2E5D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</a:rPr>
              <a:t>Shift/Ctrl/Win</a:t>
            </a:r>
            <a:br>
              <a:rPr lang="ja-JP" sz="1800">
                <a:solidFill>
                  <a:schemeClr val="dk1"/>
                </a:solidFill>
              </a:rPr>
            </a:br>
            <a:r>
              <a:rPr lang="ja-JP" sz="1800">
                <a:solidFill>
                  <a:schemeClr val="dk1"/>
                </a:solidFill>
              </a:rPr>
              <a:t>ショートカットのお供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61" name="Google Shape;561;p8"/>
          <p:cNvSpPr/>
          <p:nvPr/>
        </p:nvSpPr>
        <p:spPr>
          <a:xfrm>
            <a:off x="2354651" y="3739700"/>
            <a:ext cx="3363600" cy="46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41388" y="-105197"/>
                </a:lnTo>
              </a:path>
            </a:pathLst>
          </a:custGeom>
          <a:solidFill>
            <a:srgbClr val="A2D0CF"/>
          </a:solidFill>
          <a:ln cap="flat" cmpd="sng" w="28575">
            <a:solidFill>
              <a:srgbClr val="2E5D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</a:rPr>
              <a:t>ボックス間移動/リンク間移動</a:t>
            </a:r>
            <a:endParaRPr/>
          </a:p>
        </p:txBody>
      </p:sp>
      <p:sp>
        <p:nvSpPr>
          <p:cNvPr id="562" name="Google Shape;562;p8"/>
          <p:cNvSpPr/>
          <p:nvPr/>
        </p:nvSpPr>
        <p:spPr>
          <a:xfrm>
            <a:off x="8405008" y="3577568"/>
            <a:ext cx="3627501" cy="11468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842" y="22500"/>
                </a:moveTo>
                <a:lnTo>
                  <a:pt x="-11602" y="-13694"/>
                </a:lnTo>
                <a:lnTo>
                  <a:pt x="5240" y="-46730"/>
                </a:lnTo>
              </a:path>
            </a:pathLst>
          </a:custGeom>
          <a:solidFill>
            <a:srgbClr val="A2D0CF"/>
          </a:solidFill>
          <a:ln cap="flat" cmpd="sng" w="28575">
            <a:solidFill>
              <a:srgbClr val="2E5D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</a:rPr>
              <a:t>Home：先頭に移動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</a:rPr>
              <a:t>End：最後に移動</a:t>
            </a:r>
            <a:br>
              <a:rPr lang="ja-JP" sz="1800">
                <a:solidFill>
                  <a:schemeClr val="dk1"/>
                </a:solidFill>
              </a:rPr>
            </a:br>
            <a:r>
              <a:rPr lang="ja-JP" sz="1800">
                <a:solidFill>
                  <a:schemeClr val="dk1"/>
                </a:solidFill>
              </a:rPr>
              <a:t>Page Up：ページ移動（前）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</a:rPr>
              <a:t>Page Down：ページ移動（後）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9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ja-JP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キーボードの有効活用　ー　最後に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0" name="Google Shape;570;p9"/>
          <p:cNvGrpSpPr/>
          <p:nvPr/>
        </p:nvGrpSpPr>
        <p:grpSpPr>
          <a:xfrm>
            <a:off x="765175" y="1580989"/>
            <a:ext cx="10661650" cy="3010222"/>
            <a:chOff x="765175" y="1923889"/>
            <a:chExt cx="10661650" cy="3010222"/>
          </a:xfrm>
        </p:grpSpPr>
        <p:pic>
          <p:nvPicPr>
            <p:cNvPr descr="フリーイラスト, ベクター, SVG, キーボード（PC）, パソコン" id="571" name="Google Shape;571;p9"/>
            <p:cNvPicPr preferRelativeResize="0"/>
            <p:nvPr/>
          </p:nvPicPr>
          <p:blipFill rotWithShape="1">
            <a:blip r:embed="rId3">
              <a:alphaModFix/>
            </a:blip>
            <a:srcRect b="4033" l="1889" r="1776" t="3767"/>
            <a:stretch/>
          </p:blipFill>
          <p:spPr>
            <a:xfrm>
              <a:off x="765175" y="1923889"/>
              <a:ext cx="10661650" cy="30102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572" name="Google Shape;572;p9"/>
            <p:cNvSpPr/>
            <p:nvPr/>
          </p:nvSpPr>
          <p:spPr>
            <a:xfrm>
              <a:off x="875089" y="2003656"/>
              <a:ext cx="495304" cy="48197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889693" y="3067016"/>
              <a:ext cx="651267" cy="454014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861183" y="3956016"/>
              <a:ext cx="1038487" cy="454014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89261" y="4433853"/>
              <a:ext cx="1749661" cy="412740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2111869" y="2025759"/>
              <a:ext cx="485545" cy="463170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216652" y="2038264"/>
              <a:ext cx="454779" cy="438161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8337723" y="2630518"/>
              <a:ext cx="886236" cy="853852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531262" y="4430361"/>
              <a:ext cx="450276" cy="438161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883131" y="3518499"/>
              <a:ext cx="789793" cy="429528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881574" y="2635816"/>
              <a:ext cx="432707" cy="416895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9519874" y="2635816"/>
              <a:ext cx="432707" cy="416895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8326074" y="2038916"/>
              <a:ext cx="432707" cy="416895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1681810" y="2049531"/>
              <a:ext cx="437034" cy="421064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5" name="Google Shape;585;p9"/>
          <p:cNvSpPr txBox="1"/>
          <p:nvPr/>
        </p:nvSpPr>
        <p:spPr>
          <a:xfrm>
            <a:off x="861175" y="4772750"/>
            <a:ext cx="99099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害悪などと書きましたが、</a:t>
            </a:r>
            <a:r>
              <a:rPr b="1" lang="ja-JP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使うべき時に使えれば全部有用</a:t>
            </a: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なキーです</a:t>
            </a:r>
            <a:b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具体的なショートカットなどについて詳しくは後述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9"/>
          <p:cNvSpPr/>
          <p:nvPr/>
        </p:nvSpPr>
        <p:spPr>
          <a:xfrm>
            <a:off x="6896891" y="1706631"/>
            <a:ext cx="217672" cy="42106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9"/>
          <p:cNvSpPr/>
          <p:nvPr/>
        </p:nvSpPr>
        <p:spPr>
          <a:xfrm>
            <a:off x="6689717" y="1695364"/>
            <a:ext cx="219849" cy="438161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9"/>
          <p:cNvSpPr txBox="1"/>
          <p:nvPr/>
        </p:nvSpPr>
        <p:spPr>
          <a:xfrm>
            <a:off x="7651652" y="6303941"/>
            <a:ext cx="168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※Caps Lock以外</a:t>
            </a:r>
            <a:endParaRPr/>
          </a:p>
        </p:txBody>
      </p:sp>
      <p:sp>
        <p:nvSpPr>
          <p:cNvPr id="589" name="Google Shape;589;p9"/>
          <p:cNvSpPr txBox="1"/>
          <p:nvPr/>
        </p:nvSpPr>
        <p:spPr>
          <a:xfrm>
            <a:off x="4516475" y="4763084"/>
            <a:ext cx="37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※</a:t>
            </a:r>
            <a:endParaRPr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カスタム​​">
  <a:themeElements>
    <a:clrScheme name="Custom 82">
      <a:dk1>
        <a:srgbClr val="000000"/>
      </a:dk1>
      <a:lt1>
        <a:srgbClr val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2024-07-12T09:28:18Z</dcterms:created>
  <dc:creator>富永洋平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