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smtClean="0"/>
              <a:t>Excelente Servicio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08872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Excelente Servicio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Excelente Servicio</dc:title>
  <dc:creator>Usuario de Windows</dc:creator>
  <cp:lastModifiedBy>Usuario de Windows</cp:lastModifiedBy>
  <cp:revision>1</cp:revision>
  <dcterms:created xsi:type="dcterms:W3CDTF">2019-06-15T05:25:48Z</dcterms:created>
  <dcterms:modified xsi:type="dcterms:W3CDTF">2019-06-15T05:26:38Z</dcterms:modified>
</cp:coreProperties>
</file>