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674138" cy="12192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07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A84C-BCD5-4B6B-BA52-ED4FFAB5DA54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205B-0186-458B-8B09-0503493205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86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A84C-BCD5-4B6B-BA52-ED4FFAB5DA54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205B-0186-458B-8B09-0503493205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03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A84C-BCD5-4B6B-BA52-ED4FFAB5DA54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205B-0186-458B-8B09-0503493205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12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A84C-BCD5-4B6B-BA52-ED4FFAB5DA54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205B-0186-458B-8B09-0503493205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42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A84C-BCD5-4B6B-BA52-ED4FFAB5DA54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205B-0186-458B-8B09-0503493205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30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A84C-BCD5-4B6B-BA52-ED4FFAB5DA54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205B-0186-458B-8B09-0503493205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03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A84C-BCD5-4B6B-BA52-ED4FFAB5DA54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205B-0186-458B-8B09-0503493205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17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A84C-BCD5-4B6B-BA52-ED4FFAB5DA54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205B-0186-458B-8B09-0503493205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24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A84C-BCD5-4B6B-BA52-ED4FFAB5DA54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205B-0186-458B-8B09-0503493205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1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A84C-BCD5-4B6B-BA52-ED4FFAB5DA54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205B-0186-458B-8B09-0503493205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90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A84C-BCD5-4B6B-BA52-ED4FFAB5DA54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205B-0186-458B-8B09-0503493205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73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0A84C-BCD5-4B6B-BA52-ED4FFAB5DA54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205B-0186-458B-8B09-0503493205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66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0597128" y="151901"/>
            <a:ext cx="854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Work</a:t>
            </a:r>
          </a:p>
        </p:txBody>
      </p:sp>
      <p:sp>
        <p:nvSpPr>
          <p:cNvPr id="5" name="流程圖: 結束點 4"/>
          <p:cNvSpPr/>
          <p:nvPr/>
        </p:nvSpPr>
        <p:spPr>
          <a:xfrm>
            <a:off x="9999259" y="161034"/>
            <a:ext cx="1670845" cy="443401"/>
          </a:xfrm>
          <a:prstGeom prst="flowChartTerminator">
            <a:avLst/>
          </a:prstGeom>
          <a:solidFill>
            <a:srgbClr val="419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</a:p>
        </p:txBody>
      </p:sp>
      <p:sp>
        <p:nvSpPr>
          <p:cNvPr id="7" name="流程圖: 結束點 6"/>
          <p:cNvSpPr/>
          <p:nvPr/>
        </p:nvSpPr>
        <p:spPr>
          <a:xfrm>
            <a:off x="9999259" y="11517767"/>
            <a:ext cx="1670845" cy="443401"/>
          </a:xfrm>
          <a:prstGeom prst="flowChartTerminator">
            <a:avLst/>
          </a:prstGeom>
          <a:solidFill>
            <a:srgbClr val="419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結束</a:t>
            </a:r>
          </a:p>
        </p:txBody>
      </p:sp>
      <p:sp>
        <p:nvSpPr>
          <p:cNvPr id="8" name="流程圖: 決策 7"/>
          <p:cNvSpPr/>
          <p:nvPr/>
        </p:nvSpPr>
        <p:spPr>
          <a:xfrm>
            <a:off x="9186083" y="1189924"/>
            <a:ext cx="3297195" cy="2173208"/>
          </a:xfrm>
          <a:prstGeom prst="flowChartDecision">
            <a:avLst/>
          </a:prstGeom>
          <a:solidFill>
            <a:srgbClr val="419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區域是否至少擁有一間店鋪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流程圖: 決策 8"/>
          <p:cNvSpPr/>
          <p:nvPr/>
        </p:nvSpPr>
        <p:spPr>
          <a:xfrm>
            <a:off x="9772164" y="3850367"/>
            <a:ext cx="2125035" cy="1662771"/>
          </a:xfrm>
          <a:prstGeom prst="flowChartDecision">
            <a:avLst/>
          </a:prstGeom>
          <a:solidFill>
            <a:srgbClr val="419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是否經營店鋪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/>
          <p:cNvCxnSpPr>
            <a:stCxn id="5" idx="2"/>
            <a:endCxn id="8" idx="0"/>
          </p:cNvCxnSpPr>
          <p:nvPr/>
        </p:nvCxnSpPr>
        <p:spPr>
          <a:xfrm flipH="1">
            <a:off x="10834681" y="604435"/>
            <a:ext cx="1" cy="585489"/>
          </a:xfrm>
          <a:prstGeom prst="straightConnector1">
            <a:avLst/>
          </a:prstGeom>
          <a:ln>
            <a:solidFill>
              <a:srgbClr val="4190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8" idx="1"/>
            <a:endCxn id="7" idx="1"/>
          </p:cNvCxnSpPr>
          <p:nvPr/>
        </p:nvCxnSpPr>
        <p:spPr>
          <a:xfrm rot="10800000" flipH="1" flipV="1">
            <a:off x="9186083" y="2276528"/>
            <a:ext cx="813176" cy="9462940"/>
          </a:xfrm>
          <a:prstGeom prst="bentConnector3">
            <a:avLst>
              <a:gd name="adj1" fmla="val -649435"/>
            </a:avLst>
          </a:prstGeom>
          <a:ln>
            <a:solidFill>
              <a:srgbClr val="4190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999944" y="17668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7" name="肘形接點 26"/>
          <p:cNvCxnSpPr>
            <a:stCxn id="9" idx="1"/>
          </p:cNvCxnSpPr>
          <p:nvPr/>
        </p:nvCxnSpPr>
        <p:spPr>
          <a:xfrm rot="10800000">
            <a:off x="3967566" y="4681753"/>
            <a:ext cx="5804598" cy="1"/>
          </a:xfrm>
          <a:prstGeom prst="bentConnector3">
            <a:avLst/>
          </a:prstGeom>
          <a:ln>
            <a:solidFill>
              <a:srgbClr val="4190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8" idx="2"/>
            <a:endCxn id="9" idx="0"/>
          </p:cNvCxnSpPr>
          <p:nvPr/>
        </p:nvCxnSpPr>
        <p:spPr>
          <a:xfrm>
            <a:off x="10834681" y="3363132"/>
            <a:ext cx="1" cy="487235"/>
          </a:xfrm>
          <a:prstGeom prst="straightConnector1">
            <a:avLst/>
          </a:prstGeom>
          <a:ln>
            <a:solidFill>
              <a:srgbClr val="4190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1158191" y="34194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999944" y="41849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不經營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流程圖: 決策 32"/>
          <p:cNvSpPr/>
          <p:nvPr/>
        </p:nvSpPr>
        <p:spPr>
          <a:xfrm>
            <a:off x="9079738" y="5999920"/>
            <a:ext cx="3509883" cy="1662771"/>
          </a:xfrm>
          <a:prstGeom prst="flowChartDecision">
            <a:avLst/>
          </a:prstGeom>
          <a:solidFill>
            <a:srgbClr val="419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擁有金錢是否可負擔經理和警衛薪水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5" name="直線單箭頭接點 34"/>
          <p:cNvCxnSpPr>
            <a:stCxn id="9" idx="2"/>
            <a:endCxn id="33" idx="0"/>
          </p:cNvCxnSpPr>
          <p:nvPr/>
        </p:nvCxnSpPr>
        <p:spPr>
          <a:xfrm flipH="1">
            <a:off x="10834680" y="5513138"/>
            <a:ext cx="2" cy="486782"/>
          </a:xfrm>
          <a:prstGeom prst="straightConnector1">
            <a:avLst/>
          </a:prstGeom>
          <a:ln>
            <a:solidFill>
              <a:srgbClr val="4190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33" idx="1"/>
          </p:cNvCxnSpPr>
          <p:nvPr/>
        </p:nvCxnSpPr>
        <p:spPr>
          <a:xfrm flipH="1" flipV="1">
            <a:off x="3967566" y="6831305"/>
            <a:ext cx="5112172" cy="1"/>
          </a:xfrm>
          <a:prstGeom prst="straightConnector1">
            <a:avLst/>
          </a:prstGeom>
          <a:ln>
            <a:solidFill>
              <a:srgbClr val="4190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1095764" y="56056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696564" y="8205880"/>
            <a:ext cx="2276232" cy="811734"/>
          </a:xfrm>
          <a:prstGeom prst="rect">
            <a:avLst/>
          </a:prstGeom>
          <a:solidFill>
            <a:srgbClr val="419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開始經營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直線單箭頭接點 40"/>
          <p:cNvCxnSpPr>
            <a:stCxn id="33" idx="2"/>
            <a:endCxn id="39" idx="0"/>
          </p:cNvCxnSpPr>
          <p:nvPr/>
        </p:nvCxnSpPr>
        <p:spPr>
          <a:xfrm>
            <a:off x="10834680" y="7662691"/>
            <a:ext cx="0" cy="543189"/>
          </a:xfrm>
          <a:prstGeom prst="straightConnector1">
            <a:avLst/>
          </a:prstGeom>
          <a:ln>
            <a:solidFill>
              <a:srgbClr val="4190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999944" y="63344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不可負擔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0971057" y="76626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可負擔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696564" y="9825161"/>
            <a:ext cx="2276232" cy="811734"/>
          </a:xfrm>
          <a:prstGeom prst="rect">
            <a:avLst/>
          </a:prstGeom>
          <a:solidFill>
            <a:srgbClr val="419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經營結束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7" name="直線單箭頭接點 46"/>
          <p:cNvCxnSpPr>
            <a:stCxn id="39" idx="2"/>
            <a:endCxn id="45" idx="0"/>
          </p:cNvCxnSpPr>
          <p:nvPr/>
        </p:nvCxnSpPr>
        <p:spPr>
          <a:xfrm>
            <a:off x="10834680" y="9017614"/>
            <a:ext cx="0" cy="807547"/>
          </a:xfrm>
          <a:prstGeom prst="straightConnector1">
            <a:avLst/>
          </a:prstGeom>
          <a:ln>
            <a:solidFill>
              <a:srgbClr val="4190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45" idx="2"/>
            <a:endCxn id="7" idx="0"/>
          </p:cNvCxnSpPr>
          <p:nvPr/>
        </p:nvCxnSpPr>
        <p:spPr>
          <a:xfrm>
            <a:off x="10834680" y="10636895"/>
            <a:ext cx="2" cy="880872"/>
          </a:xfrm>
          <a:prstGeom prst="straightConnector1">
            <a:avLst/>
          </a:prstGeom>
          <a:ln>
            <a:solidFill>
              <a:srgbClr val="4190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6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37</Words>
  <Application>Microsoft Office PowerPoint</Application>
  <PresentationFormat>自訂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>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56</cp:revision>
  <dcterms:created xsi:type="dcterms:W3CDTF">2018-07-21T12:02:36Z</dcterms:created>
  <dcterms:modified xsi:type="dcterms:W3CDTF">2018-07-21T12:23:29Z</dcterms:modified>
</cp:coreProperties>
</file>