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73" r:id="rId10"/>
    <p:sldId id="265" r:id="rId11"/>
    <p:sldId id="264" r:id="rId12"/>
    <p:sldId id="274" r:id="rId13"/>
    <p:sldId id="266" r:id="rId14"/>
    <p:sldId id="275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0B3"/>
    <a:srgbClr val="A33B3B"/>
    <a:srgbClr val="B32B6F"/>
    <a:srgbClr val="9E4078"/>
    <a:srgbClr val="885656"/>
    <a:srgbClr val="419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9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68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06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80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39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94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45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92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1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5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285C-2404-444C-B5C8-D5097BF74153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21DB-1F9F-4B04-8EB7-0375A3DCE8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3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星形 6"/>
          <p:cNvSpPr/>
          <p:nvPr/>
        </p:nvSpPr>
        <p:spPr>
          <a:xfrm>
            <a:off x="939338" y="0"/>
            <a:ext cx="822960" cy="872836"/>
          </a:xfrm>
          <a:prstGeom prst="star6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角星形 7"/>
          <p:cNvSpPr/>
          <p:nvPr/>
        </p:nvSpPr>
        <p:spPr>
          <a:xfrm>
            <a:off x="2305396" y="0"/>
            <a:ext cx="822960" cy="872836"/>
          </a:xfrm>
          <a:prstGeom prst="star6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角星形 8"/>
          <p:cNvSpPr/>
          <p:nvPr/>
        </p:nvSpPr>
        <p:spPr>
          <a:xfrm>
            <a:off x="3671454" y="0"/>
            <a:ext cx="822960" cy="872836"/>
          </a:xfrm>
          <a:prstGeom prst="star6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角星形 9"/>
          <p:cNvSpPr/>
          <p:nvPr/>
        </p:nvSpPr>
        <p:spPr>
          <a:xfrm>
            <a:off x="5037512" y="0"/>
            <a:ext cx="822960" cy="872836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角星形 10"/>
          <p:cNvSpPr/>
          <p:nvPr/>
        </p:nvSpPr>
        <p:spPr>
          <a:xfrm>
            <a:off x="6403570" y="0"/>
            <a:ext cx="822960" cy="872836"/>
          </a:xfrm>
          <a:prstGeom prst="star6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1205345" y="2086495"/>
            <a:ext cx="10083339" cy="15378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04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側角落矩形 3"/>
          <p:cNvSpPr/>
          <p:nvPr/>
        </p:nvSpPr>
        <p:spPr>
          <a:xfrm>
            <a:off x="1329775" y="6218793"/>
            <a:ext cx="274320" cy="162445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04095" y="6562663"/>
            <a:ext cx="214616" cy="846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6" name="梯形 5"/>
          <p:cNvSpPr/>
          <p:nvPr/>
        </p:nvSpPr>
        <p:spPr>
          <a:xfrm>
            <a:off x="1636384" y="6300015"/>
            <a:ext cx="160150" cy="238318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7" name="流程圖: 資料 6"/>
          <p:cNvSpPr/>
          <p:nvPr/>
        </p:nvSpPr>
        <p:spPr>
          <a:xfrm>
            <a:off x="1503265" y="5912541"/>
            <a:ext cx="136649" cy="278476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" name="流程圖: 替代程序 7"/>
          <p:cNvSpPr/>
          <p:nvPr/>
        </p:nvSpPr>
        <p:spPr>
          <a:xfrm>
            <a:off x="1243731" y="6401799"/>
            <a:ext cx="308610" cy="17694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9" name="圓角化對角線角落矩形 8"/>
          <p:cNvSpPr/>
          <p:nvPr/>
        </p:nvSpPr>
        <p:spPr>
          <a:xfrm>
            <a:off x="494667" y="5943099"/>
            <a:ext cx="583182" cy="19534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1597378" y="6683432"/>
            <a:ext cx="593994" cy="12835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" name="剪去同側角落矩形 10"/>
          <p:cNvSpPr/>
          <p:nvPr/>
        </p:nvSpPr>
        <p:spPr>
          <a:xfrm>
            <a:off x="580510" y="6201295"/>
            <a:ext cx="352016" cy="283483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2" name="流程圖: 人工輸入 11"/>
          <p:cNvSpPr/>
          <p:nvPr/>
        </p:nvSpPr>
        <p:spPr>
          <a:xfrm>
            <a:off x="1870465" y="6443187"/>
            <a:ext cx="387876" cy="178297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06464" y="6599309"/>
            <a:ext cx="525780" cy="168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4" name="圓角化對角線角落矩形 13"/>
          <p:cNvSpPr/>
          <p:nvPr/>
        </p:nvSpPr>
        <p:spPr>
          <a:xfrm>
            <a:off x="1826777" y="6238315"/>
            <a:ext cx="581752" cy="12279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5" name="梯形 14"/>
          <p:cNvSpPr/>
          <p:nvPr/>
        </p:nvSpPr>
        <p:spPr>
          <a:xfrm>
            <a:off x="519606" y="5549552"/>
            <a:ext cx="568087" cy="345759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1203257" y="6064997"/>
            <a:ext cx="200502" cy="2520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1211679" y="5830150"/>
            <a:ext cx="183659" cy="2520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1169063" y="5469403"/>
            <a:ext cx="253231" cy="362244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流程圖: 人工輸入 18"/>
          <p:cNvSpPr/>
          <p:nvPr/>
        </p:nvSpPr>
        <p:spPr>
          <a:xfrm rot="10974485">
            <a:off x="1819300" y="5994944"/>
            <a:ext cx="738751" cy="203676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70223" y="5565372"/>
            <a:ext cx="182881" cy="1118061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1" name="圓角化單一角落矩形 20"/>
          <p:cNvSpPr/>
          <p:nvPr/>
        </p:nvSpPr>
        <p:spPr>
          <a:xfrm>
            <a:off x="244014" y="5137586"/>
            <a:ext cx="725747" cy="350662"/>
          </a:xfrm>
          <a:prstGeom prst="round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234789" y="5932799"/>
            <a:ext cx="170022" cy="272409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3" name="流程圖: 替代程序 22"/>
          <p:cNvSpPr/>
          <p:nvPr/>
        </p:nvSpPr>
        <p:spPr>
          <a:xfrm>
            <a:off x="1689432" y="5372774"/>
            <a:ext cx="45719" cy="89227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807364" y="5615989"/>
            <a:ext cx="859215" cy="285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5" name="流程圖: 結束點 24"/>
          <p:cNvSpPr/>
          <p:nvPr/>
        </p:nvSpPr>
        <p:spPr>
          <a:xfrm rot="5400000">
            <a:off x="2178160" y="6499985"/>
            <a:ext cx="643098" cy="4571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6" name="圓角化對角線角落矩形 25"/>
          <p:cNvSpPr/>
          <p:nvPr/>
        </p:nvSpPr>
        <p:spPr>
          <a:xfrm>
            <a:off x="1039150" y="5134965"/>
            <a:ext cx="1008662" cy="26912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262005" y="5063879"/>
            <a:ext cx="1695079" cy="759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化同側角落矩形 27"/>
          <p:cNvSpPr/>
          <p:nvPr/>
        </p:nvSpPr>
        <p:spPr>
          <a:xfrm>
            <a:off x="4877060" y="4413595"/>
            <a:ext cx="1816230" cy="514008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5192943" y="4413595"/>
            <a:ext cx="0" cy="5140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8" idx="2"/>
            <a:endCxn id="28" idx="0"/>
          </p:cNvCxnSpPr>
          <p:nvPr/>
        </p:nvCxnSpPr>
        <p:spPr>
          <a:xfrm>
            <a:off x="4877060" y="4670599"/>
            <a:ext cx="181623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58703" y="4413595"/>
            <a:ext cx="0" cy="5140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556231" y="4413595"/>
            <a:ext cx="0" cy="5140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預設程序 32"/>
          <p:cNvSpPr/>
          <p:nvPr/>
        </p:nvSpPr>
        <p:spPr>
          <a:xfrm>
            <a:off x="4741177" y="5061895"/>
            <a:ext cx="440574" cy="282632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預設程序 33"/>
          <p:cNvSpPr/>
          <p:nvPr/>
        </p:nvSpPr>
        <p:spPr>
          <a:xfrm>
            <a:off x="4741177" y="5344527"/>
            <a:ext cx="440574" cy="282632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預設程序 34"/>
          <p:cNvSpPr/>
          <p:nvPr/>
        </p:nvSpPr>
        <p:spPr>
          <a:xfrm>
            <a:off x="4741177" y="5627159"/>
            <a:ext cx="440574" cy="282632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程序 35"/>
          <p:cNvSpPr/>
          <p:nvPr/>
        </p:nvSpPr>
        <p:spPr>
          <a:xfrm>
            <a:off x="3782856" y="5059706"/>
            <a:ext cx="922026" cy="1825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程序 36"/>
          <p:cNvSpPr/>
          <p:nvPr/>
        </p:nvSpPr>
        <p:spPr>
          <a:xfrm>
            <a:off x="3769063" y="4812542"/>
            <a:ext cx="813077" cy="216227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替代程序 37"/>
          <p:cNvSpPr/>
          <p:nvPr/>
        </p:nvSpPr>
        <p:spPr>
          <a:xfrm>
            <a:off x="3729035" y="4421614"/>
            <a:ext cx="938813" cy="32725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>
            <a:stCxn id="38" idx="0"/>
            <a:endCxn id="38" idx="2"/>
          </p:cNvCxnSpPr>
          <p:nvPr/>
        </p:nvCxnSpPr>
        <p:spPr>
          <a:xfrm>
            <a:off x="4198442" y="4421614"/>
            <a:ext cx="0" cy="32725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966347" y="4417933"/>
            <a:ext cx="0" cy="32725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464863" y="4417933"/>
            <a:ext cx="0" cy="32725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3800985" y="5285775"/>
            <a:ext cx="756628" cy="130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033428" y="4410400"/>
            <a:ext cx="627664" cy="144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或 43"/>
          <p:cNvSpPr/>
          <p:nvPr/>
        </p:nvSpPr>
        <p:spPr>
          <a:xfrm>
            <a:off x="4000865" y="5526719"/>
            <a:ext cx="349257" cy="367579"/>
          </a:xfrm>
          <a:prstGeom prst="flowChar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剪去單一角落矩形 44"/>
          <p:cNvSpPr/>
          <p:nvPr/>
        </p:nvSpPr>
        <p:spPr>
          <a:xfrm>
            <a:off x="4050810" y="5983992"/>
            <a:ext cx="832380" cy="307276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剪去同側角落矩形 45"/>
          <p:cNvSpPr/>
          <p:nvPr/>
        </p:nvSpPr>
        <p:spPr>
          <a:xfrm>
            <a:off x="4951483" y="5945055"/>
            <a:ext cx="937941" cy="333605"/>
          </a:xfrm>
          <a:prstGeom prst="snip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甜甜圈 46"/>
          <p:cNvSpPr/>
          <p:nvPr/>
        </p:nvSpPr>
        <p:spPr>
          <a:xfrm>
            <a:off x="5234660" y="5950132"/>
            <a:ext cx="328460" cy="323450"/>
          </a:xfrm>
          <a:prstGeom prst="don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4379580" y="3970636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接點 48"/>
          <p:cNvSpPr/>
          <p:nvPr/>
        </p:nvSpPr>
        <p:spPr>
          <a:xfrm>
            <a:off x="4782750" y="3970636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接點 49"/>
          <p:cNvSpPr/>
          <p:nvPr/>
        </p:nvSpPr>
        <p:spPr>
          <a:xfrm>
            <a:off x="5181751" y="3969360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接點 50"/>
          <p:cNvSpPr/>
          <p:nvPr/>
        </p:nvSpPr>
        <p:spPr>
          <a:xfrm>
            <a:off x="5580767" y="3955615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接點 51"/>
          <p:cNvSpPr/>
          <p:nvPr/>
        </p:nvSpPr>
        <p:spPr>
          <a:xfrm>
            <a:off x="5979768" y="3969360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6378769" y="3969360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剪去同側角落矩形 53"/>
          <p:cNvSpPr/>
          <p:nvPr/>
        </p:nvSpPr>
        <p:spPr>
          <a:xfrm>
            <a:off x="3998803" y="6352591"/>
            <a:ext cx="1478720" cy="371484"/>
          </a:xfrm>
          <a:prstGeom prst="snip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stCxn id="54" idx="2"/>
            <a:endCxn id="54" idx="1"/>
          </p:cNvCxnSpPr>
          <p:nvPr/>
        </p:nvCxnSpPr>
        <p:spPr>
          <a:xfrm>
            <a:off x="3998803" y="6538333"/>
            <a:ext cx="739360" cy="18574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4" idx="1"/>
            <a:endCxn id="54" idx="0"/>
          </p:cNvCxnSpPr>
          <p:nvPr/>
        </p:nvCxnSpPr>
        <p:spPr>
          <a:xfrm flipV="1">
            <a:off x="4738163" y="6538333"/>
            <a:ext cx="739360" cy="18574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拱形 56"/>
          <p:cNvSpPr/>
          <p:nvPr/>
        </p:nvSpPr>
        <p:spPr>
          <a:xfrm>
            <a:off x="4402833" y="6366981"/>
            <a:ext cx="670659" cy="559606"/>
          </a:xfrm>
          <a:prstGeom prst="blockArc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>
            <a:stCxn id="43" idx="1"/>
            <a:endCxn id="43" idx="3"/>
          </p:cNvCxnSpPr>
          <p:nvPr/>
        </p:nvCxnSpPr>
        <p:spPr>
          <a:xfrm>
            <a:off x="7033428" y="5133931"/>
            <a:ext cx="62766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7009173" y="5404090"/>
            <a:ext cx="651919" cy="41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匯合連接點 62"/>
          <p:cNvSpPr/>
          <p:nvPr/>
        </p:nvSpPr>
        <p:spPr>
          <a:xfrm>
            <a:off x="7112402" y="5927816"/>
            <a:ext cx="469716" cy="491358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預設程序 63"/>
          <p:cNvSpPr/>
          <p:nvPr/>
        </p:nvSpPr>
        <p:spPr>
          <a:xfrm>
            <a:off x="2248717" y="3704782"/>
            <a:ext cx="1441251" cy="929255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人工輸入 64"/>
          <p:cNvSpPr/>
          <p:nvPr/>
        </p:nvSpPr>
        <p:spPr>
          <a:xfrm>
            <a:off x="974777" y="3661319"/>
            <a:ext cx="1199832" cy="236348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內部儲存裝置 65"/>
          <p:cNvSpPr/>
          <p:nvPr/>
        </p:nvSpPr>
        <p:spPr>
          <a:xfrm>
            <a:off x="1814609" y="3969360"/>
            <a:ext cx="360000" cy="29408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流程圖: 內部儲存裝置 66"/>
          <p:cNvSpPr/>
          <p:nvPr/>
        </p:nvSpPr>
        <p:spPr>
          <a:xfrm>
            <a:off x="1407895" y="3975272"/>
            <a:ext cx="360000" cy="29408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流程圖: 內部儲存裝置 67"/>
          <p:cNvSpPr/>
          <p:nvPr/>
        </p:nvSpPr>
        <p:spPr>
          <a:xfrm>
            <a:off x="996035" y="3976468"/>
            <a:ext cx="360000" cy="29408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L-圖案 68"/>
          <p:cNvSpPr/>
          <p:nvPr/>
        </p:nvSpPr>
        <p:spPr>
          <a:xfrm>
            <a:off x="1984256" y="4729312"/>
            <a:ext cx="336785" cy="334567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剪去單一角落矩形 69"/>
          <p:cNvSpPr/>
          <p:nvPr/>
        </p:nvSpPr>
        <p:spPr>
          <a:xfrm>
            <a:off x="965666" y="4319679"/>
            <a:ext cx="935746" cy="193817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剪去單一角落矩形 70"/>
          <p:cNvSpPr/>
          <p:nvPr/>
        </p:nvSpPr>
        <p:spPr>
          <a:xfrm>
            <a:off x="963472" y="4597760"/>
            <a:ext cx="937939" cy="102862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卡片 71"/>
          <p:cNvSpPr/>
          <p:nvPr/>
        </p:nvSpPr>
        <p:spPr>
          <a:xfrm>
            <a:off x="969761" y="4800094"/>
            <a:ext cx="931650" cy="265799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/>
          <p:nvPr/>
        </p:nvCxnSpPr>
        <p:spPr>
          <a:xfrm>
            <a:off x="1177488" y="4791334"/>
            <a:ext cx="0" cy="2657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圖: 人工作業 73"/>
          <p:cNvSpPr/>
          <p:nvPr/>
        </p:nvSpPr>
        <p:spPr>
          <a:xfrm>
            <a:off x="2370171" y="4708226"/>
            <a:ext cx="354650" cy="33456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接點 74"/>
          <p:cNvSpPr/>
          <p:nvPr/>
        </p:nvSpPr>
        <p:spPr>
          <a:xfrm>
            <a:off x="2210711" y="4708226"/>
            <a:ext cx="126836" cy="15089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流程圖: 換頁接點 75"/>
          <p:cNvSpPr/>
          <p:nvPr/>
        </p:nvSpPr>
        <p:spPr>
          <a:xfrm>
            <a:off x="606887" y="4518774"/>
            <a:ext cx="266009" cy="210538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6517" y="3937936"/>
            <a:ext cx="500041" cy="114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6517" y="4106808"/>
            <a:ext cx="490392" cy="167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6517" y="4325830"/>
            <a:ext cx="491644" cy="135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十字形 79"/>
          <p:cNvSpPr/>
          <p:nvPr/>
        </p:nvSpPr>
        <p:spPr>
          <a:xfrm>
            <a:off x="2757445" y="4635794"/>
            <a:ext cx="314957" cy="279744"/>
          </a:xfrm>
          <a:prstGeom prst="pl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十字形 80"/>
          <p:cNvSpPr/>
          <p:nvPr/>
        </p:nvSpPr>
        <p:spPr>
          <a:xfrm>
            <a:off x="3289481" y="4896595"/>
            <a:ext cx="314957" cy="279744"/>
          </a:xfrm>
          <a:prstGeom prst="pl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框架 81"/>
          <p:cNvSpPr/>
          <p:nvPr/>
        </p:nvSpPr>
        <p:spPr>
          <a:xfrm>
            <a:off x="375676" y="3704783"/>
            <a:ext cx="532073" cy="175291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3" name="L-圖案 82"/>
          <p:cNvSpPr/>
          <p:nvPr/>
        </p:nvSpPr>
        <p:spPr>
          <a:xfrm>
            <a:off x="2847463" y="4924233"/>
            <a:ext cx="429150" cy="135939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流程圖: 抽選 83"/>
          <p:cNvSpPr/>
          <p:nvPr/>
        </p:nvSpPr>
        <p:spPr>
          <a:xfrm>
            <a:off x="647017" y="4791334"/>
            <a:ext cx="230524" cy="297508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流程圖: 抽選 84"/>
          <p:cNvSpPr/>
          <p:nvPr/>
        </p:nvSpPr>
        <p:spPr>
          <a:xfrm rot="10800000">
            <a:off x="444708" y="4775666"/>
            <a:ext cx="271604" cy="3304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抽選 85"/>
          <p:cNvSpPr/>
          <p:nvPr/>
        </p:nvSpPr>
        <p:spPr>
          <a:xfrm>
            <a:off x="257755" y="4775666"/>
            <a:ext cx="261851" cy="328844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/>
          <p:nvPr/>
        </p:nvCxnSpPr>
        <p:spPr>
          <a:xfrm>
            <a:off x="1329775" y="4800094"/>
            <a:ext cx="0" cy="2657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503265" y="4800094"/>
            <a:ext cx="0" cy="2657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1701372" y="4791334"/>
            <a:ext cx="0" cy="2657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77" idx="0"/>
            <a:endCxn id="77" idx="2"/>
          </p:cNvCxnSpPr>
          <p:nvPr/>
        </p:nvCxnSpPr>
        <p:spPr>
          <a:xfrm>
            <a:off x="646538" y="3937936"/>
            <a:ext cx="0" cy="11494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729307" y="4106808"/>
            <a:ext cx="0" cy="1675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544010" y="4106808"/>
            <a:ext cx="0" cy="1675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672833" y="4325830"/>
            <a:ext cx="0" cy="13508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3504871" y="4002712"/>
            <a:ext cx="179396" cy="36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2245837" y="4343092"/>
            <a:ext cx="179396" cy="36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504871" y="4304981"/>
            <a:ext cx="179396" cy="36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2254635" y="4061607"/>
            <a:ext cx="179396" cy="36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1407039" y="3696918"/>
            <a:ext cx="0" cy="19998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176035" y="4319679"/>
            <a:ext cx="0" cy="19381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1701372" y="4319678"/>
            <a:ext cx="0" cy="19381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1429528" y="4319678"/>
            <a:ext cx="0" cy="19381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1261322" y="4605364"/>
            <a:ext cx="0" cy="1028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689232" y="4597758"/>
            <a:ext cx="0" cy="1028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68" idx="1"/>
            <a:endCxn id="68" idx="3"/>
          </p:cNvCxnSpPr>
          <p:nvPr/>
        </p:nvCxnSpPr>
        <p:spPr>
          <a:xfrm>
            <a:off x="996035" y="4123511"/>
            <a:ext cx="360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407895" y="4154584"/>
            <a:ext cx="360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1814609" y="4147476"/>
            <a:ext cx="360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flipV="1">
            <a:off x="7033428" y="4862919"/>
            <a:ext cx="651919" cy="41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7033428" y="5690399"/>
            <a:ext cx="651919" cy="41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流程圖: 延遲 162"/>
          <p:cNvSpPr/>
          <p:nvPr/>
        </p:nvSpPr>
        <p:spPr>
          <a:xfrm>
            <a:off x="3628800" y="2348192"/>
            <a:ext cx="1702042" cy="734650"/>
          </a:xfrm>
          <a:prstGeom prst="flowChartDela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圓形圖 163"/>
          <p:cNvSpPr/>
          <p:nvPr/>
        </p:nvSpPr>
        <p:spPr>
          <a:xfrm>
            <a:off x="403167" y="1772078"/>
            <a:ext cx="236360" cy="311401"/>
          </a:xfrm>
          <a:prstGeom prst="pi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5" name="圓形圖 164"/>
          <p:cNvSpPr/>
          <p:nvPr/>
        </p:nvSpPr>
        <p:spPr>
          <a:xfrm>
            <a:off x="803649" y="1761088"/>
            <a:ext cx="236360" cy="311401"/>
          </a:xfrm>
          <a:prstGeom prst="pi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6" name="圓形圖 165"/>
          <p:cNvSpPr/>
          <p:nvPr/>
        </p:nvSpPr>
        <p:spPr>
          <a:xfrm>
            <a:off x="1204821" y="1755629"/>
            <a:ext cx="236360" cy="311401"/>
          </a:xfrm>
          <a:prstGeom prst="pi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7" name="流程圖: 內部儲存裝置 166"/>
          <p:cNvSpPr/>
          <p:nvPr/>
        </p:nvSpPr>
        <p:spPr>
          <a:xfrm>
            <a:off x="1808372" y="325651"/>
            <a:ext cx="1039091" cy="436417"/>
          </a:xfrm>
          <a:prstGeom prst="flowChartInternal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流程圖: 內部儲存裝置 167"/>
          <p:cNvSpPr/>
          <p:nvPr/>
        </p:nvSpPr>
        <p:spPr>
          <a:xfrm>
            <a:off x="1808372" y="841041"/>
            <a:ext cx="1039091" cy="436417"/>
          </a:xfrm>
          <a:prstGeom prst="flowChartInternal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流程圖: 內部儲存裝置 168"/>
          <p:cNvSpPr/>
          <p:nvPr/>
        </p:nvSpPr>
        <p:spPr>
          <a:xfrm>
            <a:off x="1808371" y="1356431"/>
            <a:ext cx="1039091" cy="436417"/>
          </a:xfrm>
          <a:prstGeom prst="flowChartInternal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圓角矩形 169"/>
          <p:cNvSpPr/>
          <p:nvPr/>
        </p:nvSpPr>
        <p:spPr>
          <a:xfrm>
            <a:off x="429606" y="2138694"/>
            <a:ext cx="1005840" cy="258022"/>
          </a:xfrm>
          <a:prstGeom prst="round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>
            <a:stCxn id="170" idx="0"/>
            <a:endCxn id="170" idx="2"/>
          </p:cNvCxnSpPr>
          <p:nvPr/>
        </p:nvCxnSpPr>
        <p:spPr>
          <a:xfrm>
            <a:off x="932526" y="2138694"/>
            <a:ext cx="0" cy="258022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剪去單一角落矩形 171"/>
          <p:cNvSpPr/>
          <p:nvPr/>
        </p:nvSpPr>
        <p:spPr>
          <a:xfrm>
            <a:off x="1710352" y="1867077"/>
            <a:ext cx="1786935" cy="526735"/>
          </a:xfrm>
          <a:prstGeom prst="snip1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十字形 172"/>
          <p:cNvSpPr/>
          <p:nvPr/>
        </p:nvSpPr>
        <p:spPr>
          <a:xfrm>
            <a:off x="3000321" y="727113"/>
            <a:ext cx="1080000" cy="1080000"/>
          </a:xfrm>
          <a:prstGeom prst="plus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直線接點 173"/>
          <p:cNvCxnSpPr/>
          <p:nvPr/>
        </p:nvCxnSpPr>
        <p:spPr>
          <a:xfrm>
            <a:off x="3258017" y="998700"/>
            <a:ext cx="573578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253532" y="1514090"/>
            <a:ext cx="573578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258017" y="998700"/>
            <a:ext cx="0" cy="51539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3852048" y="1009418"/>
            <a:ext cx="0" cy="51539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流程圖: 延遲 177"/>
          <p:cNvSpPr/>
          <p:nvPr/>
        </p:nvSpPr>
        <p:spPr>
          <a:xfrm>
            <a:off x="412617" y="1017459"/>
            <a:ext cx="1350152" cy="637719"/>
          </a:xfrm>
          <a:prstGeom prst="flowChartDela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等於 178"/>
          <p:cNvSpPr/>
          <p:nvPr/>
        </p:nvSpPr>
        <p:spPr>
          <a:xfrm>
            <a:off x="-41398" y="2309016"/>
            <a:ext cx="3213419" cy="888532"/>
          </a:xfrm>
          <a:prstGeom prst="mathEqual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0" name="流程圖: 人工作業 179"/>
          <p:cNvSpPr/>
          <p:nvPr/>
        </p:nvSpPr>
        <p:spPr>
          <a:xfrm>
            <a:off x="3547741" y="2053730"/>
            <a:ext cx="420284" cy="222320"/>
          </a:xfrm>
          <a:prstGeom prst="flowChartManualOperation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流程圖: 人工作業 180"/>
          <p:cNvSpPr/>
          <p:nvPr/>
        </p:nvSpPr>
        <p:spPr>
          <a:xfrm>
            <a:off x="4178791" y="1068039"/>
            <a:ext cx="698269" cy="350560"/>
          </a:xfrm>
          <a:prstGeom prst="flowChartManualOperation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化同側角落矩形 181"/>
          <p:cNvSpPr/>
          <p:nvPr/>
        </p:nvSpPr>
        <p:spPr>
          <a:xfrm>
            <a:off x="4117384" y="1528770"/>
            <a:ext cx="1260362" cy="399008"/>
          </a:xfrm>
          <a:prstGeom prst="round2Same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434615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乘號 183"/>
          <p:cNvSpPr/>
          <p:nvPr/>
        </p:nvSpPr>
        <p:spPr>
          <a:xfrm>
            <a:off x="832660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乘號 184"/>
          <p:cNvSpPr/>
          <p:nvPr/>
        </p:nvSpPr>
        <p:spPr>
          <a:xfrm>
            <a:off x="1192660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乘號 185"/>
          <p:cNvSpPr/>
          <p:nvPr/>
        </p:nvSpPr>
        <p:spPr>
          <a:xfrm>
            <a:off x="1555537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乘號 186"/>
          <p:cNvSpPr/>
          <p:nvPr/>
        </p:nvSpPr>
        <p:spPr>
          <a:xfrm>
            <a:off x="1878961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乘號 187"/>
          <p:cNvSpPr/>
          <p:nvPr/>
        </p:nvSpPr>
        <p:spPr>
          <a:xfrm>
            <a:off x="2194228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9" name="直線接點 188"/>
          <p:cNvCxnSpPr>
            <a:stCxn id="179" idx="3"/>
            <a:endCxn id="179" idx="0"/>
          </p:cNvCxnSpPr>
          <p:nvPr/>
        </p:nvCxnSpPr>
        <p:spPr>
          <a:xfrm>
            <a:off x="384541" y="2596545"/>
            <a:ext cx="2361541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78" idx="1"/>
            <a:endCxn id="178" idx="0"/>
          </p:cNvCxnSpPr>
          <p:nvPr/>
        </p:nvCxnSpPr>
        <p:spPr>
          <a:xfrm flipV="1">
            <a:off x="412617" y="1017459"/>
            <a:ext cx="675076" cy="31886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>
            <a:stCxn id="178" idx="2"/>
            <a:endCxn id="178" idx="3"/>
          </p:cNvCxnSpPr>
          <p:nvPr/>
        </p:nvCxnSpPr>
        <p:spPr>
          <a:xfrm flipV="1">
            <a:off x="1087693" y="1336319"/>
            <a:ext cx="675076" cy="318859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>
            <a:stCxn id="163" idx="1"/>
            <a:endCxn id="163" idx="2"/>
          </p:cNvCxnSpPr>
          <p:nvPr/>
        </p:nvCxnSpPr>
        <p:spPr>
          <a:xfrm>
            <a:off x="3628800" y="2715517"/>
            <a:ext cx="851021" cy="367325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63" idx="0"/>
            <a:endCxn id="163" idx="3"/>
          </p:cNvCxnSpPr>
          <p:nvPr/>
        </p:nvCxnSpPr>
        <p:spPr>
          <a:xfrm>
            <a:off x="4479821" y="2348192"/>
            <a:ext cx="851021" cy="367325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63" idx="1"/>
            <a:endCxn id="163" idx="3"/>
          </p:cNvCxnSpPr>
          <p:nvPr/>
        </p:nvCxnSpPr>
        <p:spPr>
          <a:xfrm>
            <a:off x="3628800" y="2715517"/>
            <a:ext cx="1702042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平行四邊形 194"/>
          <p:cNvSpPr/>
          <p:nvPr/>
        </p:nvSpPr>
        <p:spPr>
          <a:xfrm>
            <a:off x="4042010" y="2005479"/>
            <a:ext cx="308112" cy="280180"/>
          </a:xfrm>
          <a:prstGeom prst="parallelogram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平行四邊形 195"/>
          <p:cNvSpPr/>
          <p:nvPr/>
        </p:nvSpPr>
        <p:spPr>
          <a:xfrm>
            <a:off x="4438702" y="2016150"/>
            <a:ext cx="308863" cy="255470"/>
          </a:xfrm>
          <a:prstGeom prst="parallelogram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平行四邊形 196"/>
          <p:cNvSpPr/>
          <p:nvPr/>
        </p:nvSpPr>
        <p:spPr>
          <a:xfrm>
            <a:off x="4836145" y="2007346"/>
            <a:ext cx="308112" cy="280180"/>
          </a:xfrm>
          <a:prstGeom prst="parallelogram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剪去並圓角化單一角落矩形 197"/>
          <p:cNvSpPr/>
          <p:nvPr/>
        </p:nvSpPr>
        <p:spPr>
          <a:xfrm>
            <a:off x="2924443" y="2502770"/>
            <a:ext cx="623298" cy="162264"/>
          </a:xfrm>
          <a:prstGeom prst="snipRound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剪去並圓角化單一角落矩形 198"/>
          <p:cNvSpPr/>
          <p:nvPr/>
        </p:nvSpPr>
        <p:spPr>
          <a:xfrm>
            <a:off x="2932937" y="2832554"/>
            <a:ext cx="623298" cy="162264"/>
          </a:xfrm>
          <a:prstGeom prst="snipRound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0" name="直線接點 199"/>
          <p:cNvCxnSpPr>
            <a:stCxn id="199" idx="3"/>
            <a:endCxn id="199" idx="1"/>
          </p:cNvCxnSpPr>
          <p:nvPr/>
        </p:nvCxnSpPr>
        <p:spPr>
          <a:xfrm>
            <a:off x="3244586" y="2832554"/>
            <a:ext cx="0" cy="162264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等於 200"/>
          <p:cNvSpPr/>
          <p:nvPr/>
        </p:nvSpPr>
        <p:spPr>
          <a:xfrm>
            <a:off x="1501731" y="1878949"/>
            <a:ext cx="2132849" cy="536171"/>
          </a:xfrm>
          <a:prstGeom prst="mathEqual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2" name="流程圖: 卡片 201"/>
          <p:cNvSpPr/>
          <p:nvPr/>
        </p:nvSpPr>
        <p:spPr>
          <a:xfrm>
            <a:off x="3000321" y="3136330"/>
            <a:ext cx="1565070" cy="448524"/>
          </a:xfrm>
          <a:prstGeom prst="flowChartPunchedCard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流程圖: 儲存資料 202"/>
          <p:cNvSpPr/>
          <p:nvPr/>
        </p:nvSpPr>
        <p:spPr>
          <a:xfrm>
            <a:off x="352643" y="3092509"/>
            <a:ext cx="1233348" cy="407649"/>
          </a:xfrm>
          <a:prstGeom prst="flowChartOnline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流程圖: 或 203"/>
          <p:cNvSpPr/>
          <p:nvPr/>
        </p:nvSpPr>
        <p:spPr>
          <a:xfrm>
            <a:off x="1713656" y="3084111"/>
            <a:ext cx="533973" cy="457306"/>
          </a:xfrm>
          <a:prstGeom prst="flowChartOr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流程圖: 或 205"/>
          <p:cNvSpPr/>
          <p:nvPr/>
        </p:nvSpPr>
        <p:spPr>
          <a:xfrm>
            <a:off x="2348301" y="3092509"/>
            <a:ext cx="533973" cy="457306"/>
          </a:xfrm>
          <a:prstGeom prst="flowChartOr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一般五邊形 217"/>
          <p:cNvSpPr/>
          <p:nvPr/>
        </p:nvSpPr>
        <p:spPr>
          <a:xfrm>
            <a:off x="5809009" y="1781625"/>
            <a:ext cx="1402179" cy="1300196"/>
          </a:xfrm>
          <a:prstGeom prst="pent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流程圖: 整理 218"/>
          <p:cNvSpPr/>
          <p:nvPr/>
        </p:nvSpPr>
        <p:spPr>
          <a:xfrm>
            <a:off x="7098767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0" name="流程圖: 整理 219"/>
          <p:cNvSpPr/>
          <p:nvPr/>
        </p:nvSpPr>
        <p:spPr>
          <a:xfrm>
            <a:off x="7340206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1" name="流程圖: 整理 220"/>
          <p:cNvSpPr/>
          <p:nvPr/>
        </p:nvSpPr>
        <p:spPr>
          <a:xfrm>
            <a:off x="7579020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2" name="流程圖: 整理 221"/>
          <p:cNvSpPr/>
          <p:nvPr/>
        </p:nvSpPr>
        <p:spPr>
          <a:xfrm>
            <a:off x="7811775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3" name="流程圖: 整理 222"/>
          <p:cNvSpPr/>
          <p:nvPr/>
        </p:nvSpPr>
        <p:spPr>
          <a:xfrm>
            <a:off x="8043993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4" name="五角星形 223"/>
          <p:cNvSpPr/>
          <p:nvPr/>
        </p:nvSpPr>
        <p:spPr>
          <a:xfrm>
            <a:off x="7094998" y="388761"/>
            <a:ext cx="540000" cy="540000"/>
          </a:xfrm>
          <a:prstGeom prst="star5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五角星形 224"/>
          <p:cNvSpPr/>
          <p:nvPr/>
        </p:nvSpPr>
        <p:spPr>
          <a:xfrm>
            <a:off x="5596926" y="1898839"/>
            <a:ext cx="306642" cy="347299"/>
          </a:xfrm>
          <a:prstGeom prst="star5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四角星形 225"/>
          <p:cNvSpPr/>
          <p:nvPr/>
        </p:nvSpPr>
        <p:spPr>
          <a:xfrm>
            <a:off x="6271497" y="1430767"/>
            <a:ext cx="458221" cy="378764"/>
          </a:xfrm>
          <a:prstGeom prst="star4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菱形 226"/>
          <p:cNvSpPr/>
          <p:nvPr/>
        </p:nvSpPr>
        <p:spPr>
          <a:xfrm>
            <a:off x="5779325" y="674508"/>
            <a:ext cx="574382" cy="540931"/>
          </a:xfrm>
          <a:prstGeom prst="diamon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六角星形 227"/>
          <p:cNvSpPr/>
          <p:nvPr/>
        </p:nvSpPr>
        <p:spPr>
          <a:xfrm>
            <a:off x="5844538" y="1578698"/>
            <a:ext cx="426959" cy="456238"/>
          </a:xfrm>
          <a:prstGeom prst="star6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圓角矩形 228"/>
          <p:cNvSpPr/>
          <p:nvPr/>
        </p:nvSpPr>
        <p:spPr>
          <a:xfrm>
            <a:off x="7130734" y="1906138"/>
            <a:ext cx="808211" cy="316047"/>
          </a:xfrm>
          <a:prstGeom prst="round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圓角矩形 229"/>
          <p:cNvSpPr/>
          <p:nvPr/>
        </p:nvSpPr>
        <p:spPr>
          <a:xfrm>
            <a:off x="7211187" y="2294718"/>
            <a:ext cx="826003" cy="242861"/>
          </a:xfrm>
          <a:prstGeom prst="round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圓角矩形 230"/>
          <p:cNvSpPr/>
          <p:nvPr/>
        </p:nvSpPr>
        <p:spPr>
          <a:xfrm>
            <a:off x="6831897" y="1577923"/>
            <a:ext cx="907365" cy="257387"/>
          </a:xfrm>
          <a:prstGeom prst="round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框架 231"/>
          <p:cNvSpPr/>
          <p:nvPr/>
        </p:nvSpPr>
        <p:spPr>
          <a:xfrm>
            <a:off x="5422077" y="1237044"/>
            <a:ext cx="1288879" cy="238816"/>
          </a:xfrm>
          <a:prstGeom prst="fram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3" name="流程圖: 程序 232"/>
          <p:cNvSpPr/>
          <p:nvPr/>
        </p:nvSpPr>
        <p:spPr>
          <a:xfrm>
            <a:off x="6218816" y="1283929"/>
            <a:ext cx="377672" cy="137654"/>
          </a:xfrm>
          <a:prstGeom prst="flowChartProcess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流程圖: 程序 233"/>
          <p:cNvSpPr/>
          <p:nvPr/>
        </p:nvSpPr>
        <p:spPr>
          <a:xfrm>
            <a:off x="5517969" y="1283929"/>
            <a:ext cx="377672" cy="137654"/>
          </a:xfrm>
          <a:prstGeom prst="flowChartProcess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梯形 234"/>
          <p:cNvSpPr/>
          <p:nvPr/>
        </p:nvSpPr>
        <p:spPr>
          <a:xfrm>
            <a:off x="6864338" y="1265221"/>
            <a:ext cx="231586" cy="233629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7189903" y="1275596"/>
            <a:ext cx="231586" cy="233629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7507676" y="1283929"/>
            <a:ext cx="231586" cy="233629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流程圖: 預設程序 237"/>
          <p:cNvSpPr/>
          <p:nvPr/>
        </p:nvSpPr>
        <p:spPr>
          <a:xfrm>
            <a:off x="7165867" y="2590528"/>
            <a:ext cx="958720" cy="332050"/>
          </a:xfrm>
          <a:prstGeom prst="flowChartPredefinedProcess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六邊形 238"/>
          <p:cNvSpPr/>
          <p:nvPr/>
        </p:nvSpPr>
        <p:spPr>
          <a:xfrm>
            <a:off x="8685767" y="1645097"/>
            <a:ext cx="583827" cy="501218"/>
          </a:xfrm>
          <a:prstGeom prst="hex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六邊形 239"/>
          <p:cNvSpPr/>
          <p:nvPr/>
        </p:nvSpPr>
        <p:spPr>
          <a:xfrm>
            <a:off x="7993033" y="1655177"/>
            <a:ext cx="653713" cy="501218"/>
          </a:xfrm>
          <a:prstGeom prst="hex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菱形 240"/>
          <p:cNvSpPr/>
          <p:nvPr/>
        </p:nvSpPr>
        <p:spPr>
          <a:xfrm>
            <a:off x="6487811" y="620697"/>
            <a:ext cx="597671" cy="616128"/>
          </a:xfrm>
          <a:prstGeom prst="diamon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剪去同側角落矩形 241"/>
          <p:cNvSpPr/>
          <p:nvPr/>
        </p:nvSpPr>
        <p:spPr>
          <a:xfrm>
            <a:off x="7028840" y="3363970"/>
            <a:ext cx="1408576" cy="384175"/>
          </a:xfrm>
          <a:prstGeom prst="snip2Same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流程圖: 內部儲存裝置 242"/>
          <p:cNvSpPr/>
          <p:nvPr/>
        </p:nvSpPr>
        <p:spPr>
          <a:xfrm>
            <a:off x="8168305" y="1094347"/>
            <a:ext cx="348915" cy="328263"/>
          </a:xfrm>
          <a:prstGeom prst="flowChartInternalStorag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流程圖: 內部儲存裝置 243"/>
          <p:cNvSpPr/>
          <p:nvPr/>
        </p:nvSpPr>
        <p:spPr>
          <a:xfrm>
            <a:off x="8151216" y="628868"/>
            <a:ext cx="322829" cy="363148"/>
          </a:xfrm>
          <a:prstGeom prst="flowChartInternalStorag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流程圖: 內部儲存裝置 244"/>
          <p:cNvSpPr/>
          <p:nvPr/>
        </p:nvSpPr>
        <p:spPr>
          <a:xfrm>
            <a:off x="7703133" y="620697"/>
            <a:ext cx="322829" cy="363148"/>
          </a:xfrm>
          <a:prstGeom prst="flowChartInternalStorag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心形 245"/>
          <p:cNvSpPr/>
          <p:nvPr/>
        </p:nvSpPr>
        <p:spPr>
          <a:xfrm>
            <a:off x="8155510" y="2442880"/>
            <a:ext cx="497272" cy="495109"/>
          </a:xfrm>
          <a:prstGeom prst="hear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7" name="流程圖: 接點 246"/>
          <p:cNvSpPr/>
          <p:nvPr/>
        </p:nvSpPr>
        <p:spPr>
          <a:xfrm>
            <a:off x="6378769" y="3162544"/>
            <a:ext cx="288254" cy="267577"/>
          </a:xfrm>
          <a:prstGeom prst="flowChartConnector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流程圖: 接點 247"/>
          <p:cNvSpPr/>
          <p:nvPr/>
        </p:nvSpPr>
        <p:spPr>
          <a:xfrm>
            <a:off x="6149876" y="3370830"/>
            <a:ext cx="288254" cy="267577"/>
          </a:xfrm>
          <a:prstGeom prst="flowChartConnector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流程圖: 接點 248"/>
          <p:cNvSpPr/>
          <p:nvPr/>
        </p:nvSpPr>
        <p:spPr>
          <a:xfrm>
            <a:off x="6582067" y="3409155"/>
            <a:ext cx="288254" cy="267577"/>
          </a:xfrm>
          <a:prstGeom prst="flowChartConnector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梯形 249"/>
          <p:cNvSpPr/>
          <p:nvPr/>
        </p:nvSpPr>
        <p:spPr>
          <a:xfrm>
            <a:off x="6438131" y="3522250"/>
            <a:ext cx="143936" cy="349336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心形 250"/>
          <p:cNvSpPr/>
          <p:nvPr/>
        </p:nvSpPr>
        <p:spPr>
          <a:xfrm rot="10800000">
            <a:off x="8652782" y="620697"/>
            <a:ext cx="692555" cy="566526"/>
          </a:xfrm>
          <a:prstGeom prst="hear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2" name="梯形 251"/>
          <p:cNvSpPr/>
          <p:nvPr/>
        </p:nvSpPr>
        <p:spPr>
          <a:xfrm>
            <a:off x="8828647" y="1038253"/>
            <a:ext cx="340824" cy="302588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一般五邊形 252"/>
          <p:cNvSpPr/>
          <p:nvPr/>
        </p:nvSpPr>
        <p:spPr>
          <a:xfrm>
            <a:off x="8674311" y="2129028"/>
            <a:ext cx="1439670" cy="1192134"/>
          </a:xfrm>
          <a:prstGeom prst="pent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4" name="直線接點 253"/>
          <p:cNvCxnSpPr>
            <a:stCxn id="218" idx="1"/>
            <a:endCxn id="218" idx="3"/>
          </p:cNvCxnSpPr>
          <p:nvPr/>
        </p:nvCxnSpPr>
        <p:spPr>
          <a:xfrm>
            <a:off x="5809010" y="2278254"/>
            <a:ext cx="701089" cy="80356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>
            <a:stCxn id="218" idx="5"/>
            <a:endCxn id="218" idx="3"/>
          </p:cNvCxnSpPr>
          <p:nvPr/>
        </p:nvCxnSpPr>
        <p:spPr>
          <a:xfrm flipH="1">
            <a:off x="6510099" y="2278254"/>
            <a:ext cx="701088" cy="80356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>
            <a:stCxn id="218" idx="0"/>
            <a:endCxn id="218" idx="3"/>
          </p:cNvCxnSpPr>
          <p:nvPr/>
        </p:nvCxnSpPr>
        <p:spPr>
          <a:xfrm>
            <a:off x="6510099" y="1781625"/>
            <a:ext cx="0" cy="1300196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>
            <a:off x="7104140" y="1577923"/>
            <a:ext cx="4548" cy="25738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>
            <a:off x="7476540" y="1577922"/>
            <a:ext cx="4548" cy="25738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>
            <a:off x="7703133" y="1895706"/>
            <a:ext cx="8313" cy="31604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>
            <a:off x="7347260" y="1915767"/>
            <a:ext cx="0" cy="295986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>
            <a:stCxn id="230" idx="0"/>
            <a:endCxn id="230" idx="2"/>
          </p:cNvCxnSpPr>
          <p:nvPr/>
        </p:nvCxnSpPr>
        <p:spPr>
          <a:xfrm>
            <a:off x="7624189" y="2294718"/>
            <a:ext cx="0" cy="242861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一般五邊形 3"/>
          <p:cNvSpPr/>
          <p:nvPr/>
        </p:nvSpPr>
        <p:spPr>
          <a:xfrm>
            <a:off x="1654233" y="3258589"/>
            <a:ext cx="2369127" cy="2211186"/>
          </a:xfrm>
          <a:prstGeom prst="pent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整理 4"/>
          <p:cNvSpPr/>
          <p:nvPr/>
        </p:nvSpPr>
        <p:spPr>
          <a:xfrm>
            <a:off x="4098174" y="4364182"/>
            <a:ext cx="440575" cy="997528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流程圖: 整理 46"/>
          <p:cNvSpPr/>
          <p:nvPr/>
        </p:nvSpPr>
        <p:spPr>
          <a:xfrm>
            <a:off x="4538749" y="4364182"/>
            <a:ext cx="440575" cy="997528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流程圖: 整理 49"/>
          <p:cNvSpPr/>
          <p:nvPr/>
        </p:nvSpPr>
        <p:spPr>
          <a:xfrm>
            <a:off x="4979324" y="4364182"/>
            <a:ext cx="440575" cy="997528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流程圖: 整理 56"/>
          <p:cNvSpPr/>
          <p:nvPr/>
        </p:nvSpPr>
        <p:spPr>
          <a:xfrm>
            <a:off x="5419899" y="4364182"/>
            <a:ext cx="440575" cy="997528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流程圖: 整理 58"/>
          <p:cNvSpPr/>
          <p:nvPr/>
        </p:nvSpPr>
        <p:spPr>
          <a:xfrm>
            <a:off x="5860474" y="4364182"/>
            <a:ext cx="440575" cy="997528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五角星形 5"/>
          <p:cNvSpPr/>
          <p:nvPr/>
        </p:nvSpPr>
        <p:spPr>
          <a:xfrm>
            <a:off x="3828174" y="756457"/>
            <a:ext cx="540000" cy="540000"/>
          </a:xfrm>
          <a:prstGeom prst="star5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五角星形 59"/>
          <p:cNvSpPr/>
          <p:nvPr/>
        </p:nvSpPr>
        <p:spPr>
          <a:xfrm>
            <a:off x="1309419" y="3424842"/>
            <a:ext cx="540000" cy="540000"/>
          </a:xfrm>
          <a:prstGeom prst="star5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四角星形 7"/>
          <p:cNvSpPr/>
          <p:nvPr/>
        </p:nvSpPr>
        <p:spPr>
          <a:xfrm>
            <a:off x="2568796" y="2697806"/>
            <a:ext cx="540000" cy="540000"/>
          </a:xfrm>
          <a:prstGeom prst="star4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菱形 11"/>
          <p:cNvSpPr/>
          <p:nvPr/>
        </p:nvSpPr>
        <p:spPr>
          <a:xfrm>
            <a:off x="1579418" y="914399"/>
            <a:ext cx="1080000" cy="1080000"/>
          </a:xfrm>
          <a:prstGeom prst="diamon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角星形 14"/>
          <p:cNvSpPr/>
          <p:nvPr/>
        </p:nvSpPr>
        <p:spPr>
          <a:xfrm>
            <a:off x="1762136" y="2822169"/>
            <a:ext cx="689956" cy="831273"/>
          </a:xfrm>
          <a:prstGeom prst="star6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268979" y="2724332"/>
            <a:ext cx="1658390" cy="316047"/>
          </a:xfrm>
          <a:prstGeom prst="round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>
            <a:off x="3278370" y="3142208"/>
            <a:ext cx="1658390" cy="316047"/>
          </a:xfrm>
          <a:prstGeom prst="round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3268979" y="2310447"/>
            <a:ext cx="1658390" cy="316047"/>
          </a:xfrm>
          <a:prstGeom prst="round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框架 16"/>
          <p:cNvSpPr/>
          <p:nvPr/>
        </p:nvSpPr>
        <p:spPr>
          <a:xfrm>
            <a:off x="1246909" y="2078182"/>
            <a:ext cx="1787236" cy="548312"/>
          </a:xfrm>
          <a:prstGeom prst="fram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2366009" y="2188079"/>
            <a:ext cx="523702" cy="316047"/>
          </a:xfrm>
          <a:prstGeom prst="flowChartProcess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程序 71"/>
          <p:cNvSpPr/>
          <p:nvPr/>
        </p:nvSpPr>
        <p:spPr>
          <a:xfrm>
            <a:off x="1392382" y="2188079"/>
            <a:ext cx="523702" cy="316047"/>
          </a:xfrm>
          <a:prstGeom prst="flowChartProcess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梯形 18"/>
          <p:cNvSpPr/>
          <p:nvPr/>
        </p:nvSpPr>
        <p:spPr>
          <a:xfrm>
            <a:off x="3278370" y="1894566"/>
            <a:ext cx="420794" cy="316048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梯形 72"/>
          <p:cNvSpPr/>
          <p:nvPr/>
        </p:nvSpPr>
        <p:spPr>
          <a:xfrm>
            <a:off x="3812963" y="1894566"/>
            <a:ext cx="420794" cy="316048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梯形 73"/>
          <p:cNvSpPr/>
          <p:nvPr/>
        </p:nvSpPr>
        <p:spPr>
          <a:xfrm>
            <a:off x="4368174" y="1894566"/>
            <a:ext cx="420794" cy="316048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預設程序 19"/>
          <p:cNvSpPr/>
          <p:nvPr/>
        </p:nvSpPr>
        <p:spPr>
          <a:xfrm>
            <a:off x="4107565" y="3694842"/>
            <a:ext cx="1179330" cy="519711"/>
          </a:xfrm>
          <a:prstGeom prst="flowChartPredefinedProcess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>
            <a:off x="6056917" y="2310447"/>
            <a:ext cx="900000" cy="900000"/>
          </a:xfrm>
          <a:prstGeom prst="hex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六邊形 79"/>
          <p:cNvSpPr/>
          <p:nvPr/>
        </p:nvSpPr>
        <p:spPr>
          <a:xfrm>
            <a:off x="5106334" y="2301948"/>
            <a:ext cx="900000" cy="900000"/>
          </a:xfrm>
          <a:prstGeom prst="hex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菱形 24"/>
          <p:cNvSpPr/>
          <p:nvPr/>
        </p:nvSpPr>
        <p:spPr>
          <a:xfrm>
            <a:off x="2718262" y="756457"/>
            <a:ext cx="980902" cy="1138109"/>
          </a:xfrm>
          <a:prstGeom prst="diamon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剪去同側角落矩形 25"/>
          <p:cNvSpPr/>
          <p:nvPr/>
        </p:nvSpPr>
        <p:spPr>
          <a:xfrm>
            <a:off x="4098174" y="5486232"/>
            <a:ext cx="2202875" cy="789709"/>
          </a:xfrm>
          <a:prstGeom prst="snip2Same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內部儲存裝置 32"/>
          <p:cNvSpPr/>
          <p:nvPr/>
        </p:nvSpPr>
        <p:spPr>
          <a:xfrm>
            <a:off x="5251383" y="1699687"/>
            <a:ext cx="540000" cy="540000"/>
          </a:xfrm>
          <a:prstGeom prst="flowChartInternalStorag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流程圖: 內部儲存裝置 80"/>
          <p:cNvSpPr/>
          <p:nvPr/>
        </p:nvSpPr>
        <p:spPr>
          <a:xfrm>
            <a:off x="5232680" y="1041461"/>
            <a:ext cx="540000" cy="540000"/>
          </a:xfrm>
          <a:prstGeom prst="flowChartInternalStorag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流程圖: 內部儲存裝置 81"/>
          <p:cNvSpPr/>
          <p:nvPr/>
        </p:nvSpPr>
        <p:spPr>
          <a:xfrm>
            <a:off x="4601078" y="1033652"/>
            <a:ext cx="540000" cy="540000"/>
          </a:xfrm>
          <a:prstGeom prst="flowChartInternalStorag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心形 38"/>
          <p:cNvSpPr/>
          <p:nvPr/>
        </p:nvSpPr>
        <p:spPr>
          <a:xfrm>
            <a:off x="5378337" y="3351577"/>
            <a:ext cx="914400" cy="914400"/>
          </a:xfrm>
          <a:prstGeom prst="hear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流程圖: 接點 41"/>
          <p:cNvSpPr/>
          <p:nvPr/>
        </p:nvSpPr>
        <p:spPr>
          <a:xfrm>
            <a:off x="2659418" y="5669279"/>
            <a:ext cx="360000" cy="360000"/>
          </a:xfrm>
          <a:prstGeom prst="flowChartConnector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流程圖: 接點 82"/>
          <p:cNvSpPr/>
          <p:nvPr/>
        </p:nvSpPr>
        <p:spPr>
          <a:xfrm>
            <a:off x="2337480" y="5921870"/>
            <a:ext cx="360000" cy="360000"/>
          </a:xfrm>
          <a:prstGeom prst="flowChartConnector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流程圖: 接點 83"/>
          <p:cNvSpPr/>
          <p:nvPr/>
        </p:nvSpPr>
        <p:spPr>
          <a:xfrm>
            <a:off x="2928796" y="5959278"/>
            <a:ext cx="360000" cy="360000"/>
          </a:xfrm>
          <a:prstGeom prst="flowChartConnector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梯形 42"/>
          <p:cNvSpPr/>
          <p:nvPr/>
        </p:nvSpPr>
        <p:spPr>
          <a:xfrm>
            <a:off x="2720978" y="6139278"/>
            <a:ext cx="179762" cy="469999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心形 84"/>
          <p:cNvSpPr/>
          <p:nvPr/>
        </p:nvSpPr>
        <p:spPr>
          <a:xfrm rot="10800000">
            <a:off x="6065868" y="785287"/>
            <a:ext cx="914400" cy="914400"/>
          </a:xfrm>
          <a:prstGeom prst="hear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6" name="梯形 85"/>
          <p:cNvSpPr/>
          <p:nvPr/>
        </p:nvSpPr>
        <p:spPr>
          <a:xfrm>
            <a:off x="6292737" y="1413833"/>
            <a:ext cx="450000" cy="488392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一般五邊形 87"/>
          <p:cNvSpPr/>
          <p:nvPr/>
        </p:nvSpPr>
        <p:spPr>
          <a:xfrm>
            <a:off x="6291737" y="3241012"/>
            <a:ext cx="2369127" cy="2211186"/>
          </a:xfrm>
          <a:prstGeom prst="pent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>
            <a:stCxn id="4" idx="1"/>
            <a:endCxn id="4" idx="3"/>
          </p:cNvCxnSpPr>
          <p:nvPr/>
        </p:nvCxnSpPr>
        <p:spPr>
          <a:xfrm>
            <a:off x="1654236" y="4103185"/>
            <a:ext cx="1184561" cy="1366590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4" idx="3"/>
          </p:cNvCxnSpPr>
          <p:nvPr/>
        </p:nvCxnSpPr>
        <p:spPr>
          <a:xfrm flipH="1">
            <a:off x="2838797" y="4103185"/>
            <a:ext cx="1184560" cy="1366590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8" idx="2"/>
            <a:endCxn id="4" idx="3"/>
          </p:cNvCxnSpPr>
          <p:nvPr/>
        </p:nvCxnSpPr>
        <p:spPr>
          <a:xfrm>
            <a:off x="2838796" y="3237806"/>
            <a:ext cx="1" cy="2231969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541222" y="2310447"/>
            <a:ext cx="8313" cy="31604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3913622" y="2310446"/>
            <a:ext cx="8313" cy="31604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321298" y="2310445"/>
            <a:ext cx="8313" cy="31604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657282" y="2724332"/>
            <a:ext cx="8313" cy="31604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3699164" y="2716628"/>
            <a:ext cx="8313" cy="31604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184459" y="3132348"/>
            <a:ext cx="8313" cy="31604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77455" y="914399"/>
            <a:ext cx="884681" cy="580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762136" y="6139278"/>
            <a:ext cx="6898728" cy="60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877455" y="498764"/>
            <a:ext cx="7684654" cy="41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562109" y="535709"/>
            <a:ext cx="98755" cy="560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0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877455" y="914399"/>
            <a:ext cx="884681" cy="5800437"/>
          </a:xfrm>
          <a:prstGeom prst="line">
            <a:avLst/>
          </a:prstGeom>
          <a:ln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762136" y="6139279"/>
            <a:ext cx="6898728" cy="575557"/>
          </a:xfrm>
          <a:prstGeom prst="line">
            <a:avLst/>
          </a:prstGeom>
          <a:ln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877455" y="498764"/>
            <a:ext cx="7684654" cy="415635"/>
          </a:xfrm>
          <a:prstGeom prst="line">
            <a:avLst/>
          </a:prstGeom>
          <a:ln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562109" y="498764"/>
            <a:ext cx="98755" cy="5640514"/>
          </a:xfrm>
          <a:prstGeom prst="line">
            <a:avLst/>
          </a:prstGeom>
          <a:ln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 flipV="1">
            <a:off x="609600" y="6741524"/>
            <a:ext cx="7685347" cy="399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flipV="1">
            <a:off x="8294947" y="3774985"/>
            <a:ext cx="988964" cy="29610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9295367" y="3774985"/>
            <a:ext cx="176508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flipH="1" flipV="1">
            <a:off x="10315575" y="293062"/>
            <a:ext cx="744881" cy="34828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flipH="1" flipV="1">
            <a:off x="3780753" y="87799"/>
            <a:ext cx="6533954" cy="2077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flipH="1">
            <a:off x="962243" y="87799"/>
            <a:ext cx="28185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flipH="1">
            <a:off x="609600" y="87799"/>
            <a:ext cx="352643" cy="665572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flipV="1">
            <a:off x="785921" y="3268980"/>
            <a:ext cx="5162243" cy="95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flipV="1">
            <a:off x="5948164" y="179762"/>
            <a:ext cx="420388" cy="308921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>
            <a:off x="5948164" y="3278505"/>
            <a:ext cx="3347203" cy="49648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flipH="1">
            <a:off x="5629275" y="3278505"/>
            <a:ext cx="318889" cy="346501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>
            <a:off x="705179" y="4913427"/>
            <a:ext cx="5083540" cy="34210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0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 flipV="1">
            <a:off x="609600" y="6741524"/>
            <a:ext cx="7685347" cy="399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flipV="1">
            <a:off x="8294947" y="3774985"/>
            <a:ext cx="988964" cy="29610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9295367" y="3774985"/>
            <a:ext cx="176508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flipH="1" flipV="1">
            <a:off x="10315575" y="293062"/>
            <a:ext cx="744881" cy="34828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flipH="1" flipV="1">
            <a:off x="3780753" y="87799"/>
            <a:ext cx="6533954" cy="2077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flipH="1">
            <a:off x="962243" y="87799"/>
            <a:ext cx="28185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flipH="1">
            <a:off x="609600" y="87799"/>
            <a:ext cx="352643" cy="665572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flipV="1">
            <a:off x="785921" y="3268980"/>
            <a:ext cx="5162243" cy="95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flipV="1">
            <a:off x="5948164" y="179762"/>
            <a:ext cx="420388" cy="308921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>
            <a:off x="5948164" y="3278505"/>
            <a:ext cx="3347203" cy="49648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flipH="1">
            <a:off x="5629275" y="3278505"/>
            <a:ext cx="318889" cy="346501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>
            <a:off x="705179" y="4913427"/>
            <a:ext cx="5076785" cy="15733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側角落矩形 3"/>
          <p:cNvSpPr/>
          <p:nvPr/>
        </p:nvSpPr>
        <p:spPr>
          <a:xfrm>
            <a:off x="1329775" y="6218793"/>
            <a:ext cx="274320" cy="162445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04095" y="6562663"/>
            <a:ext cx="214616" cy="846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6" name="梯形 5"/>
          <p:cNvSpPr/>
          <p:nvPr/>
        </p:nvSpPr>
        <p:spPr>
          <a:xfrm>
            <a:off x="1636384" y="6300015"/>
            <a:ext cx="160150" cy="238318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7" name="流程圖: 資料 6"/>
          <p:cNvSpPr/>
          <p:nvPr/>
        </p:nvSpPr>
        <p:spPr>
          <a:xfrm>
            <a:off x="1503265" y="5912541"/>
            <a:ext cx="136649" cy="278476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" name="流程圖: 替代程序 7"/>
          <p:cNvSpPr/>
          <p:nvPr/>
        </p:nvSpPr>
        <p:spPr>
          <a:xfrm>
            <a:off x="1243731" y="6401799"/>
            <a:ext cx="308610" cy="17694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9" name="圓角化對角線角落矩形 8"/>
          <p:cNvSpPr/>
          <p:nvPr/>
        </p:nvSpPr>
        <p:spPr>
          <a:xfrm>
            <a:off x="494667" y="5943099"/>
            <a:ext cx="583182" cy="19534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1597378" y="6683432"/>
            <a:ext cx="593994" cy="12835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" name="剪去同側角落矩形 10"/>
          <p:cNvSpPr/>
          <p:nvPr/>
        </p:nvSpPr>
        <p:spPr>
          <a:xfrm>
            <a:off x="580510" y="6201295"/>
            <a:ext cx="352016" cy="283483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2" name="流程圖: 人工輸入 11"/>
          <p:cNvSpPr/>
          <p:nvPr/>
        </p:nvSpPr>
        <p:spPr>
          <a:xfrm>
            <a:off x="1870465" y="6443187"/>
            <a:ext cx="387876" cy="178297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06464" y="6599309"/>
            <a:ext cx="525780" cy="168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4" name="圓角化對角線角落矩形 13"/>
          <p:cNvSpPr/>
          <p:nvPr/>
        </p:nvSpPr>
        <p:spPr>
          <a:xfrm>
            <a:off x="1826777" y="6238315"/>
            <a:ext cx="581752" cy="12279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5" name="梯形 14"/>
          <p:cNvSpPr/>
          <p:nvPr/>
        </p:nvSpPr>
        <p:spPr>
          <a:xfrm>
            <a:off x="519606" y="5549552"/>
            <a:ext cx="568087" cy="345759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1203257" y="6064997"/>
            <a:ext cx="200502" cy="2520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1211679" y="5830150"/>
            <a:ext cx="183659" cy="2520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1169063" y="5469403"/>
            <a:ext cx="253231" cy="362244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流程圖: 人工輸入 18"/>
          <p:cNvSpPr/>
          <p:nvPr/>
        </p:nvSpPr>
        <p:spPr>
          <a:xfrm rot="10974485">
            <a:off x="1819300" y="5994944"/>
            <a:ext cx="738751" cy="203676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70223" y="5565372"/>
            <a:ext cx="182881" cy="1118061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1" name="圓角化單一角落矩形 20"/>
          <p:cNvSpPr/>
          <p:nvPr/>
        </p:nvSpPr>
        <p:spPr>
          <a:xfrm>
            <a:off x="244014" y="5137586"/>
            <a:ext cx="725747" cy="350662"/>
          </a:xfrm>
          <a:prstGeom prst="round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234789" y="5932799"/>
            <a:ext cx="170022" cy="272409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3" name="流程圖: 替代程序 22"/>
          <p:cNvSpPr/>
          <p:nvPr/>
        </p:nvSpPr>
        <p:spPr>
          <a:xfrm>
            <a:off x="1689432" y="5372774"/>
            <a:ext cx="45719" cy="89227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807364" y="5615989"/>
            <a:ext cx="859215" cy="285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5" name="流程圖: 結束點 24"/>
          <p:cNvSpPr/>
          <p:nvPr/>
        </p:nvSpPr>
        <p:spPr>
          <a:xfrm rot="5400000">
            <a:off x="2178160" y="6499985"/>
            <a:ext cx="643098" cy="4571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6" name="圓角化對角線角落矩形 25"/>
          <p:cNvSpPr/>
          <p:nvPr/>
        </p:nvSpPr>
        <p:spPr>
          <a:xfrm>
            <a:off x="1039150" y="5134965"/>
            <a:ext cx="1008662" cy="26912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262005" y="5063879"/>
            <a:ext cx="1695079" cy="7593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化同側角落矩形 27"/>
          <p:cNvSpPr/>
          <p:nvPr/>
        </p:nvSpPr>
        <p:spPr>
          <a:xfrm>
            <a:off x="4877060" y="4413595"/>
            <a:ext cx="1816230" cy="514008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5192943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8" idx="2"/>
            <a:endCxn id="28" idx="0"/>
          </p:cNvCxnSpPr>
          <p:nvPr/>
        </p:nvCxnSpPr>
        <p:spPr>
          <a:xfrm>
            <a:off x="4877060" y="4670599"/>
            <a:ext cx="181623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58703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556231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預設程序 32"/>
          <p:cNvSpPr/>
          <p:nvPr/>
        </p:nvSpPr>
        <p:spPr>
          <a:xfrm>
            <a:off x="4741177" y="5061895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預設程序 33"/>
          <p:cNvSpPr/>
          <p:nvPr/>
        </p:nvSpPr>
        <p:spPr>
          <a:xfrm>
            <a:off x="4741177" y="5344527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預設程序 34"/>
          <p:cNvSpPr/>
          <p:nvPr/>
        </p:nvSpPr>
        <p:spPr>
          <a:xfrm>
            <a:off x="4741177" y="5627159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程序 35"/>
          <p:cNvSpPr/>
          <p:nvPr/>
        </p:nvSpPr>
        <p:spPr>
          <a:xfrm>
            <a:off x="3782856" y="5059706"/>
            <a:ext cx="922026" cy="1825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程序 36"/>
          <p:cNvSpPr/>
          <p:nvPr/>
        </p:nvSpPr>
        <p:spPr>
          <a:xfrm>
            <a:off x="3769063" y="4812542"/>
            <a:ext cx="813077" cy="216227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替代程序 37"/>
          <p:cNvSpPr/>
          <p:nvPr/>
        </p:nvSpPr>
        <p:spPr>
          <a:xfrm>
            <a:off x="3729035" y="4421614"/>
            <a:ext cx="938813" cy="32725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>
            <a:stCxn id="38" idx="0"/>
            <a:endCxn id="38" idx="2"/>
          </p:cNvCxnSpPr>
          <p:nvPr/>
        </p:nvCxnSpPr>
        <p:spPr>
          <a:xfrm>
            <a:off x="4198442" y="4421614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966347" y="4417933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464863" y="4417933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3800985" y="5285775"/>
            <a:ext cx="756628" cy="1307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033428" y="4410400"/>
            <a:ext cx="627664" cy="1447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或 43"/>
          <p:cNvSpPr/>
          <p:nvPr/>
        </p:nvSpPr>
        <p:spPr>
          <a:xfrm>
            <a:off x="4000865" y="5526719"/>
            <a:ext cx="349257" cy="367579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剪去單一角落矩形 44"/>
          <p:cNvSpPr/>
          <p:nvPr/>
        </p:nvSpPr>
        <p:spPr>
          <a:xfrm>
            <a:off x="4050810" y="5983992"/>
            <a:ext cx="832380" cy="30727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剪去同側角落矩形 45"/>
          <p:cNvSpPr/>
          <p:nvPr/>
        </p:nvSpPr>
        <p:spPr>
          <a:xfrm>
            <a:off x="4951483" y="5945055"/>
            <a:ext cx="937941" cy="33360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甜甜圈 46"/>
          <p:cNvSpPr/>
          <p:nvPr/>
        </p:nvSpPr>
        <p:spPr>
          <a:xfrm>
            <a:off x="5234660" y="5950132"/>
            <a:ext cx="328460" cy="32345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4379580" y="3970636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接點 48"/>
          <p:cNvSpPr/>
          <p:nvPr/>
        </p:nvSpPr>
        <p:spPr>
          <a:xfrm>
            <a:off x="4782750" y="3970636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接點 49"/>
          <p:cNvSpPr/>
          <p:nvPr/>
        </p:nvSpPr>
        <p:spPr>
          <a:xfrm>
            <a:off x="5181751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接點 50"/>
          <p:cNvSpPr/>
          <p:nvPr/>
        </p:nvSpPr>
        <p:spPr>
          <a:xfrm>
            <a:off x="5580767" y="3955615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接點 51"/>
          <p:cNvSpPr/>
          <p:nvPr/>
        </p:nvSpPr>
        <p:spPr>
          <a:xfrm>
            <a:off x="5979768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6378769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剪去同側角落矩形 53"/>
          <p:cNvSpPr/>
          <p:nvPr/>
        </p:nvSpPr>
        <p:spPr>
          <a:xfrm>
            <a:off x="3998803" y="6352591"/>
            <a:ext cx="1478720" cy="371484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stCxn id="54" idx="2"/>
            <a:endCxn id="54" idx="1"/>
          </p:cNvCxnSpPr>
          <p:nvPr/>
        </p:nvCxnSpPr>
        <p:spPr>
          <a:xfrm>
            <a:off x="3998803" y="6538333"/>
            <a:ext cx="739360" cy="1857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4" idx="1"/>
            <a:endCxn id="54" idx="0"/>
          </p:cNvCxnSpPr>
          <p:nvPr/>
        </p:nvCxnSpPr>
        <p:spPr>
          <a:xfrm flipV="1">
            <a:off x="4738163" y="6538333"/>
            <a:ext cx="739360" cy="1857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拱形 56"/>
          <p:cNvSpPr/>
          <p:nvPr/>
        </p:nvSpPr>
        <p:spPr>
          <a:xfrm>
            <a:off x="4402833" y="6366981"/>
            <a:ext cx="670659" cy="559606"/>
          </a:xfrm>
          <a:prstGeom prst="blockArc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>
            <a:stCxn id="43" idx="1"/>
            <a:endCxn id="43" idx="3"/>
          </p:cNvCxnSpPr>
          <p:nvPr/>
        </p:nvCxnSpPr>
        <p:spPr>
          <a:xfrm>
            <a:off x="7033428" y="5133931"/>
            <a:ext cx="62766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7009173" y="5404090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匯合連接點 62"/>
          <p:cNvSpPr/>
          <p:nvPr/>
        </p:nvSpPr>
        <p:spPr>
          <a:xfrm>
            <a:off x="7112402" y="5927816"/>
            <a:ext cx="469716" cy="491358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預設程序 63"/>
          <p:cNvSpPr/>
          <p:nvPr/>
        </p:nvSpPr>
        <p:spPr>
          <a:xfrm>
            <a:off x="2248717" y="3704782"/>
            <a:ext cx="1441251" cy="929255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人工輸入 64"/>
          <p:cNvSpPr/>
          <p:nvPr/>
        </p:nvSpPr>
        <p:spPr>
          <a:xfrm>
            <a:off x="974777" y="3661319"/>
            <a:ext cx="1199832" cy="236348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內部儲存裝置 65"/>
          <p:cNvSpPr/>
          <p:nvPr/>
        </p:nvSpPr>
        <p:spPr>
          <a:xfrm>
            <a:off x="1814609" y="3969360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流程圖: 內部儲存裝置 66"/>
          <p:cNvSpPr/>
          <p:nvPr/>
        </p:nvSpPr>
        <p:spPr>
          <a:xfrm>
            <a:off x="1407895" y="3975272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流程圖: 內部儲存裝置 67"/>
          <p:cNvSpPr/>
          <p:nvPr/>
        </p:nvSpPr>
        <p:spPr>
          <a:xfrm>
            <a:off x="996035" y="3976468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L-圖案 68"/>
          <p:cNvSpPr/>
          <p:nvPr/>
        </p:nvSpPr>
        <p:spPr>
          <a:xfrm>
            <a:off x="1984256" y="4729312"/>
            <a:ext cx="336785" cy="334567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剪去單一角落矩形 69"/>
          <p:cNvSpPr/>
          <p:nvPr/>
        </p:nvSpPr>
        <p:spPr>
          <a:xfrm>
            <a:off x="965666" y="4319679"/>
            <a:ext cx="935746" cy="193817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剪去單一角落矩形 70"/>
          <p:cNvSpPr/>
          <p:nvPr/>
        </p:nvSpPr>
        <p:spPr>
          <a:xfrm>
            <a:off x="963472" y="4597760"/>
            <a:ext cx="937939" cy="102862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卡片 71"/>
          <p:cNvSpPr/>
          <p:nvPr/>
        </p:nvSpPr>
        <p:spPr>
          <a:xfrm>
            <a:off x="969761" y="4800094"/>
            <a:ext cx="931650" cy="265799"/>
          </a:xfrm>
          <a:prstGeom prst="flowChartPunchedCar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/>
          <p:nvPr/>
        </p:nvCxnSpPr>
        <p:spPr>
          <a:xfrm>
            <a:off x="1177488" y="479133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圖: 人工作業 73"/>
          <p:cNvSpPr/>
          <p:nvPr/>
        </p:nvSpPr>
        <p:spPr>
          <a:xfrm>
            <a:off x="2370171" y="4708226"/>
            <a:ext cx="354650" cy="334567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接點 74"/>
          <p:cNvSpPr/>
          <p:nvPr/>
        </p:nvSpPr>
        <p:spPr>
          <a:xfrm>
            <a:off x="2210711" y="4708226"/>
            <a:ext cx="126836" cy="15089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流程圖: 換頁接點 75"/>
          <p:cNvSpPr/>
          <p:nvPr/>
        </p:nvSpPr>
        <p:spPr>
          <a:xfrm>
            <a:off x="606887" y="4518774"/>
            <a:ext cx="266009" cy="210538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6517" y="3937936"/>
            <a:ext cx="500041" cy="1149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6517" y="4106808"/>
            <a:ext cx="490392" cy="1675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6517" y="4325830"/>
            <a:ext cx="491644" cy="135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十字形 79"/>
          <p:cNvSpPr/>
          <p:nvPr/>
        </p:nvSpPr>
        <p:spPr>
          <a:xfrm>
            <a:off x="2757445" y="4635794"/>
            <a:ext cx="314957" cy="2797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十字形 80"/>
          <p:cNvSpPr/>
          <p:nvPr/>
        </p:nvSpPr>
        <p:spPr>
          <a:xfrm>
            <a:off x="3289481" y="4896595"/>
            <a:ext cx="314957" cy="2797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框架 81"/>
          <p:cNvSpPr/>
          <p:nvPr/>
        </p:nvSpPr>
        <p:spPr>
          <a:xfrm>
            <a:off x="375676" y="3704783"/>
            <a:ext cx="532073" cy="175291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3" name="L-圖案 82"/>
          <p:cNvSpPr/>
          <p:nvPr/>
        </p:nvSpPr>
        <p:spPr>
          <a:xfrm>
            <a:off x="2847463" y="4924233"/>
            <a:ext cx="429150" cy="135939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流程圖: 抽選 83"/>
          <p:cNvSpPr/>
          <p:nvPr/>
        </p:nvSpPr>
        <p:spPr>
          <a:xfrm>
            <a:off x="647017" y="4791334"/>
            <a:ext cx="230524" cy="297508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流程圖: 抽選 84"/>
          <p:cNvSpPr/>
          <p:nvPr/>
        </p:nvSpPr>
        <p:spPr>
          <a:xfrm rot="10800000">
            <a:off x="444708" y="4775666"/>
            <a:ext cx="271604" cy="330496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抽選 85"/>
          <p:cNvSpPr/>
          <p:nvPr/>
        </p:nvSpPr>
        <p:spPr>
          <a:xfrm>
            <a:off x="257755" y="4775666"/>
            <a:ext cx="261851" cy="328844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/>
          <p:nvPr/>
        </p:nvCxnSpPr>
        <p:spPr>
          <a:xfrm>
            <a:off x="1329775" y="480009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503265" y="480009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1701372" y="479133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77" idx="0"/>
            <a:endCxn id="77" idx="2"/>
          </p:cNvCxnSpPr>
          <p:nvPr/>
        </p:nvCxnSpPr>
        <p:spPr>
          <a:xfrm>
            <a:off x="646538" y="3937936"/>
            <a:ext cx="0" cy="11494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729307" y="4106808"/>
            <a:ext cx="0" cy="16754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544010" y="4106808"/>
            <a:ext cx="0" cy="16754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672833" y="4325830"/>
            <a:ext cx="0" cy="13508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3504871" y="4002712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2245837" y="4343092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504871" y="4304981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2254635" y="4061607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1407039" y="3696918"/>
            <a:ext cx="0" cy="1999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176035" y="4319679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1701372" y="4319678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1429528" y="4319678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1261322" y="4605364"/>
            <a:ext cx="0" cy="10286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689232" y="4597758"/>
            <a:ext cx="0" cy="10286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68" idx="1"/>
            <a:endCxn id="68" idx="3"/>
          </p:cNvCxnSpPr>
          <p:nvPr/>
        </p:nvCxnSpPr>
        <p:spPr>
          <a:xfrm>
            <a:off x="996035" y="4123511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407895" y="4154584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1814609" y="4147476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flipV="1">
            <a:off x="7033428" y="4862919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7033428" y="5690399"/>
            <a:ext cx="651919" cy="41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流程圖: 延遲 162"/>
          <p:cNvSpPr/>
          <p:nvPr/>
        </p:nvSpPr>
        <p:spPr>
          <a:xfrm>
            <a:off x="3628800" y="2348192"/>
            <a:ext cx="1702042" cy="734650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圓形圖 163"/>
          <p:cNvSpPr/>
          <p:nvPr/>
        </p:nvSpPr>
        <p:spPr>
          <a:xfrm>
            <a:off x="403167" y="1772078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5" name="圓形圖 164"/>
          <p:cNvSpPr/>
          <p:nvPr/>
        </p:nvSpPr>
        <p:spPr>
          <a:xfrm>
            <a:off x="803649" y="1761088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6" name="圓形圖 165"/>
          <p:cNvSpPr/>
          <p:nvPr/>
        </p:nvSpPr>
        <p:spPr>
          <a:xfrm>
            <a:off x="1204821" y="1755629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7" name="流程圖: 內部儲存裝置 166"/>
          <p:cNvSpPr/>
          <p:nvPr/>
        </p:nvSpPr>
        <p:spPr>
          <a:xfrm>
            <a:off x="1808372" y="32565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流程圖: 內部儲存裝置 167"/>
          <p:cNvSpPr/>
          <p:nvPr/>
        </p:nvSpPr>
        <p:spPr>
          <a:xfrm>
            <a:off x="1808372" y="84104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流程圖: 內部儲存裝置 168"/>
          <p:cNvSpPr/>
          <p:nvPr/>
        </p:nvSpPr>
        <p:spPr>
          <a:xfrm>
            <a:off x="1808371" y="135643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圓角矩形 169"/>
          <p:cNvSpPr/>
          <p:nvPr/>
        </p:nvSpPr>
        <p:spPr>
          <a:xfrm>
            <a:off x="429606" y="2138694"/>
            <a:ext cx="1005840" cy="25802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>
            <a:stCxn id="170" idx="0"/>
            <a:endCxn id="170" idx="2"/>
          </p:cNvCxnSpPr>
          <p:nvPr/>
        </p:nvCxnSpPr>
        <p:spPr>
          <a:xfrm>
            <a:off x="932526" y="2138694"/>
            <a:ext cx="0" cy="2580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剪去單一角落矩形 171"/>
          <p:cNvSpPr/>
          <p:nvPr/>
        </p:nvSpPr>
        <p:spPr>
          <a:xfrm>
            <a:off x="1710352" y="1867077"/>
            <a:ext cx="1786935" cy="526735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十字形 172"/>
          <p:cNvSpPr/>
          <p:nvPr/>
        </p:nvSpPr>
        <p:spPr>
          <a:xfrm>
            <a:off x="3000321" y="727113"/>
            <a:ext cx="1080000" cy="1080000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直線接點 173"/>
          <p:cNvCxnSpPr/>
          <p:nvPr/>
        </p:nvCxnSpPr>
        <p:spPr>
          <a:xfrm>
            <a:off x="3258017" y="998700"/>
            <a:ext cx="5735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253532" y="1514090"/>
            <a:ext cx="5735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258017" y="998700"/>
            <a:ext cx="0" cy="515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3852048" y="1009418"/>
            <a:ext cx="0" cy="515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流程圖: 延遲 177"/>
          <p:cNvSpPr/>
          <p:nvPr/>
        </p:nvSpPr>
        <p:spPr>
          <a:xfrm>
            <a:off x="412617" y="1017459"/>
            <a:ext cx="1350152" cy="637719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等於 178"/>
          <p:cNvSpPr/>
          <p:nvPr/>
        </p:nvSpPr>
        <p:spPr>
          <a:xfrm>
            <a:off x="-41398" y="2309016"/>
            <a:ext cx="3213419" cy="888532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0" name="流程圖: 人工作業 179"/>
          <p:cNvSpPr/>
          <p:nvPr/>
        </p:nvSpPr>
        <p:spPr>
          <a:xfrm>
            <a:off x="3547741" y="2053730"/>
            <a:ext cx="420284" cy="222320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流程圖: 人工作業 180"/>
          <p:cNvSpPr/>
          <p:nvPr/>
        </p:nvSpPr>
        <p:spPr>
          <a:xfrm>
            <a:off x="4178791" y="1068039"/>
            <a:ext cx="698269" cy="350560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化同側角落矩形 181"/>
          <p:cNvSpPr/>
          <p:nvPr/>
        </p:nvSpPr>
        <p:spPr>
          <a:xfrm>
            <a:off x="4117384" y="1528770"/>
            <a:ext cx="1260362" cy="399008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434615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乘號 183"/>
          <p:cNvSpPr/>
          <p:nvPr/>
        </p:nvSpPr>
        <p:spPr>
          <a:xfrm>
            <a:off x="832660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乘號 184"/>
          <p:cNvSpPr/>
          <p:nvPr/>
        </p:nvSpPr>
        <p:spPr>
          <a:xfrm>
            <a:off x="1192660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乘號 185"/>
          <p:cNvSpPr/>
          <p:nvPr/>
        </p:nvSpPr>
        <p:spPr>
          <a:xfrm>
            <a:off x="1555537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乘號 186"/>
          <p:cNvSpPr/>
          <p:nvPr/>
        </p:nvSpPr>
        <p:spPr>
          <a:xfrm>
            <a:off x="1878961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乘號 187"/>
          <p:cNvSpPr/>
          <p:nvPr/>
        </p:nvSpPr>
        <p:spPr>
          <a:xfrm>
            <a:off x="2194228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9" name="直線接點 188"/>
          <p:cNvCxnSpPr>
            <a:stCxn id="179" idx="3"/>
            <a:endCxn id="179" idx="0"/>
          </p:cNvCxnSpPr>
          <p:nvPr/>
        </p:nvCxnSpPr>
        <p:spPr>
          <a:xfrm>
            <a:off x="384541" y="2596545"/>
            <a:ext cx="236154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78" idx="1"/>
            <a:endCxn id="178" idx="0"/>
          </p:cNvCxnSpPr>
          <p:nvPr/>
        </p:nvCxnSpPr>
        <p:spPr>
          <a:xfrm flipV="1">
            <a:off x="412617" y="1017459"/>
            <a:ext cx="675076" cy="3188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>
            <a:stCxn id="178" idx="2"/>
            <a:endCxn id="178" idx="3"/>
          </p:cNvCxnSpPr>
          <p:nvPr/>
        </p:nvCxnSpPr>
        <p:spPr>
          <a:xfrm flipV="1">
            <a:off x="1087693" y="1336319"/>
            <a:ext cx="675076" cy="31885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>
            <a:stCxn id="163" idx="1"/>
            <a:endCxn id="163" idx="2"/>
          </p:cNvCxnSpPr>
          <p:nvPr/>
        </p:nvCxnSpPr>
        <p:spPr>
          <a:xfrm>
            <a:off x="3628800" y="2715517"/>
            <a:ext cx="851021" cy="3673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63" idx="0"/>
            <a:endCxn id="163" idx="3"/>
          </p:cNvCxnSpPr>
          <p:nvPr/>
        </p:nvCxnSpPr>
        <p:spPr>
          <a:xfrm>
            <a:off x="4479821" y="2348192"/>
            <a:ext cx="851021" cy="3673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63" idx="1"/>
            <a:endCxn id="163" idx="3"/>
          </p:cNvCxnSpPr>
          <p:nvPr/>
        </p:nvCxnSpPr>
        <p:spPr>
          <a:xfrm>
            <a:off x="3628800" y="2715517"/>
            <a:ext cx="170204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平行四邊形 194"/>
          <p:cNvSpPr/>
          <p:nvPr/>
        </p:nvSpPr>
        <p:spPr>
          <a:xfrm>
            <a:off x="4042010" y="2005479"/>
            <a:ext cx="308112" cy="28018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平行四邊形 195"/>
          <p:cNvSpPr/>
          <p:nvPr/>
        </p:nvSpPr>
        <p:spPr>
          <a:xfrm>
            <a:off x="4438702" y="2016150"/>
            <a:ext cx="308863" cy="25547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平行四邊形 196"/>
          <p:cNvSpPr/>
          <p:nvPr/>
        </p:nvSpPr>
        <p:spPr>
          <a:xfrm>
            <a:off x="4836145" y="2007346"/>
            <a:ext cx="308112" cy="28018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剪去並圓角化單一角落矩形 197"/>
          <p:cNvSpPr/>
          <p:nvPr/>
        </p:nvSpPr>
        <p:spPr>
          <a:xfrm>
            <a:off x="2924443" y="2502770"/>
            <a:ext cx="623298" cy="162264"/>
          </a:xfrm>
          <a:prstGeom prst="snip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剪去並圓角化單一角落矩形 198"/>
          <p:cNvSpPr/>
          <p:nvPr/>
        </p:nvSpPr>
        <p:spPr>
          <a:xfrm>
            <a:off x="2932937" y="2832554"/>
            <a:ext cx="623298" cy="162264"/>
          </a:xfrm>
          <a:prstGeom prst="snip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0" name="直線接點 199"/>
          <p:cNvCxnSpPr>
            <a:stCxn id="199" idx="3"/>
            <a:endCxn id="199" idx="1"/>
          </p:cNvCxnSpPr>
          <p:nvPr/>
        </p:nvCxnSpPr>
        <p:spPr>
          <a:xfrm>
            <a:off x="3244586" y="2832554"/>
            <a:ext cx="0" cy="16226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等於 200"/>
          <p:cNvSpPr/>
          <p:nvPr/>
        </p:nvSpPr>
        <p:spPr>
          <a:xfrm>
            <a:off x="1501731" y="1878949"/>
            <a:ext cx="2132849" cy="536171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2" name="流程圖: 卡片 201"/>
          <p:cNvSpPr/>
          <p:nvPr/>
        </p:nvSpPr>
        <p:spPr>
          <a:xfrm>
            <a:off x="3000321" y="3136330"/>
            <a:ext cx="1565070" cy="448524"/>
          </a:xfrm>
          <a:prstGeom prst="flowChartPunchedCar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流程圖: 儲存資料 202"/>
          <p:cNvSpPr/>
          <p:nvPr/>
        </p:nvSpPr>
        <p:spPr>
          <a:xfrm>
            <a:off x="352643" y="3092509"/>
            <a:ext cx="1233348" cy="407649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流程圖: 或 203"/>
          <p:cNvSpPr/>
          <p:nvPr/>
        </p:nvSpPr>
        <p:spPr>
          <a:xfrm>
            <a:off x="1713656" y="3084111"/>
            <a:ext cx="533973" cy="457306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流程圖: 或 205"/>
          <p:cNvSpPr/>
          <p:nvPr/>
        </p:nvSpPr>
        <p:spPr>
          <a:xfrm>
            <a:off x="2348301" y="3092509"/>
            <a:ext cx="533973" cy="457306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一般五邊形 217"/>
          <p:cNvSpPr/>
          <p:nvPr/>
        </p:nvSpPr>
        <p:spPr>
          <a:xfrm>
            <a:off x="5809009" y="1781625"/>
            <a:ext cx="1402179" cy="1300196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流程圖: 整理 218"/>
          <p:cNvSpPr/>
          <p:nvPr/>
        </p:nvSpPr>
        <p:spPr>
          <a:xfrm>
            <a:off x="7098767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0" name="流程圖: 整理 219"/>
          <p:cNvSpPr/>
          <p:nvPr/>
        </p:nvSpPr>
        <p:spPr>
          <a:xfrm>
            <a:off x="7340206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1" name="流程圖: 整理 220"/>
          <p:cNvSpPr/>
          <p:nvPr/>
        </p:nvSpPr>
        <p:spPr>
          <a:xfrm>
            <a:off x="7579020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2" name="流程圖: 整理 221"/>
          <p:cNvSpPr/>
          <p:nvPr/>
        </p:nvSpPr>
        <p:spPr>
          <a:xfrm>
            <a:off x="7811775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3" name="流程圖: 整理 222"/>
          <p:cNvSpPr/>
          <p:nvPr/>
        </p:nvSpPr>
        <p:spPr>
          <a:xfrm>
            <a:off x="8043993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4" name="五角星形 223"/>
          <p:cNvSpPr/>
          <p:nvPr/>
        </p:nvSpPr>
        <p:spPr>
          <a:xfrm>
            <a:off x="7094998" y="388761"/>
            <a:ext cx="540000" cy="540000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五角星形 224"/>
          <p:cNvSpPr/>
          <p:nvPr/>
        </p:nvSpPr>
        <p:spPr>
          <a:xfrm>
            <a:off x="5596926" y="1898839"/>
            <a:ext cx="306642" cy="347299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四角星形 225"/>
          <p:cNvSpPr/>
          <p:nvPr/>
        </p:nvSpPr>
        <p:spPr>
          <a:xfrm>
            <a:off x="6271497" y="1430767"/>
            <a:ext cx="458221" cy="378764"/>
          </a:xfrm>
          <a:prstGeom prst="star4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菱形 226"/>
          <p:cNvSpPr/>
          <p:nvPr/>
        </p:nvSpPr>
        <p:spPr>
          <a:xfrm>
            <a:off x="5779325" y="674508"/>
            <a:ext cx="574382" cy="540931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六角星形 227"/>
          <p:cNvSpPr/>
          <p:nvPr/>
        </p:nvSpPr>
        <p:spPr>
          <a:xfrm>
            <a:off x="5844538" y="1578698"/>
            <a:ext cx="426959" cy="456238"/>
          </a:xfrm>
          <a:prstGeom prst="star6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圓角矩形 228"/>
          <p:cNvSpPr/>
          <p:nvPr/>
        </p:nvSpPr>
        <p:spPr>
          <a:xfrm>
            <a:off x="7130734" y="1906138"/>
            <a:ext cx="808211" cy="3160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圓角矩形 229"/>
          <p:cNvSpPr/>
          <p:nvPr/>
        </p:nvSpPr>
        <p:spPr>
          <a:xfrm>
            <a:off x="7211187" y="2294718"/>
            <a:ext cx="826003" cy="2428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圓角矩形 230"/>
          <p:cNvSpPr/>
          <p:nvPr/>
        </p:nvSpPr>
        <p:spPr>
          <a:xfrm>
            <a:off x="6831897" y="1577923"/>
            <a:ext cx="907365" cy="2573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框架 231"/>
          <p:cNvSpPr/>
          <p:nvPr/>
        </p:nvSpPr>
        <p:spPr>
          <a:xfrm>
            <a:off x="5422077" y="1237044"/>
            <a:ext cx="1288879" cy="238816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3" name="流程圖: 程序 232"/>
          <p:cNvSpPr/>
          <p:nvPr/>
        </p:nvSpPr>
        <p:spPr>
          <a:xfrm>
            <a:off x="6218816" y="1283929"/>
            <a:ext cx="377672" cy="13765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流程圖: 程序 233"/>
          <p:cNvSpPr/>
          <p:nvPr/>
        </p:nvSpPr>
        <p:spPr>
          <a:xfrm>
            <a:off x="5517969" y="1283929"/>
            <a:ext cx="377672" cy="13765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梯形 234"/>
          <p:cNvSpPr/>
          <p:nvPr/>
        </p:nvSpPr>
        <p:spPr>
          <a:xfrm>
            <a:off x="6864338" y="1265221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7189903" y="1275596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7507676" y="1283929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流程圖: 預設程序 237"/>
          <p:cNvSpPr/>
          <p:nvPr/>
        </p:nvSpPr>
        <p:spPr>
          <a:xfrm>
            <a:off x="7165867" y="2590528"/>
            <a:ext cx="958720" cy="332050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六邊形 238"/>
          <p:cNvSpPr/>
          <p:nvPr/>
        </p:nvSpPr>
        <p:spPr>
          <a:xfrm>
            <a:off x="8685767" y="1645097"/>
            <a:ext cx="583827" cy="50121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六邊形 239"/>
          <p:cNvSpPr/>
          <p:nvPr/>
        </p:nvSpPr>
        <p:spPr>
          <a:xfrm>
            <a:off x="7993033" y="1655177"/>
            <a:ext cx="653713" cy="50121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菱形 240"/>
          <p:cNvSpPr/>
          <p:nvPr/>
        </p:nvSpPr>
        <p:spPr>
          <a:xfrm>
            <a:off x="6487811" y="620697"/>
            <a:ext cx="597671" cy="616128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剪去同側角落矩形 241"/>
          <p:cNvSpPr/>
          <p:nvPr/>
        </p:nvSpPr>
        <p:spPr>
          <a:xfrm>
            <a:off x="7028840" y="3363970"/>
            <a:ext cx="1408576" cy="38417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流程圖: 內部儲存裝置 242"/>
          <p:cNvSpPr/>
          <p:nvPr/>
        </p:nvSpPr>
        <p:spPr>
          <a:xfrm>
            <a:off x="8168305" y="1094347"/>
            <a:ext cx="348915" cy="328263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流程圖: 內部儲存裝置 243"/>
          <p:cNvSpPr/>
          <p:nvPr/>
        </p:nvSpPr>
        <p:spPr>
          <a:xfrm>
            <a:off x="8151216" y="628868"/>
            <a:ext cx="322829" cy="363148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流程圖: 內部儲存裝置 244"/>
          <p:cNvSpPr/>
          <p:nvPr/>
        </p:nvSpPr>
        <p:spPr>
          <a:xfrm>
            <a:off x="7703133" y="620697"/>
            <a:ext cx="322829" cy="363148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心形 245"/>
          <p:cNvSpPr/>
          <p:nvPr/>
        </p:nvSpPr>
        <p:spPr>
          <a:xfrm>
            <a:off x="8155510" y="2442880"/>
            <a:ext cx="497272" cy="495109"/>
          </a:xfrm>
          <a:prstGeom prst="hear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7" name="流程圖: 接點 246"/>
          <p:cNvSpPr/>
          <p:nvPr/>
        </p:nvSpPr>
        <p:spPr>
          <a:xfrm>
            <a:off x="6378769" y="3162544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流程圖: 接點 247"/>
          <p:cNvSpPr/>
          <p:nvPr/>
        </p:nvSpPr>
        <p:spPr>
          <a:xfrm>
            <a:off x="6149876" y="3370830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流程圖: 接點 248"/>
          <p:cNvSpPr/>
          <p:nvPr/>
        </p:nvSpPr>
        <p:spPr>
          <a:xfrm>
            <a:off x="6582067" y="3409155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梯形 249"/>
          <p:cNvSpPr/>
          <p:nvPr/>
        </p:nvSpPr>
        <p:spPr>
          <a:xfrm>
            <a:off x="6438131" y="3522250"/>
            <a:ext cx="143936" cy="349336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心形 250"/>
          <p:cNvSpPr/>
          <p:nvPr/>
        </p:nvSpPr>
        <p:spPr>
          <a:xfrm rot="10800000">
            <a:off x="8652782" y="620697"/>
            <a:ext cx="692555" cy="566526"/>
          </a:xfrm>
          <a:prstGeom prst="hear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2" name="梯形 251"/>
          <p:cNvSpPr/>
          <p:nvPr/>
        </p:nvSpPr>
        <p:spPr>
          <a:xfrm>
            <a:off x="8828647" y="1038253"/>
            <a:ext cx="340824" cy="302588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一般五邊形 252"/>
          <p:cNvSpPr/>
          <p:nvPr/>
        </p:nvSpPr>
        <p:spPr>
          <a:xfrm>
            <a:off x="8674311" y="2129028"/>
            <a:ext cx="1439670" cy="1192134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4" name="直線接點 253"/>
          <p:cNvCxnSpPr>
            <a:stCxn id="218" idx="1"/>
            <a:endCxn id="218" idx="3"/>
          </p:cNvCxnSpPr>
          <p:nvPr/>
        </p:nvCxnSpPr>
        <p:spPr>
          <a:xfrm>
            <a:off x="5809010" y="2278254"/>
            <a:ext cx="701089" cy="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>
            <a:stCxn id="218" idx="5"/>
            <a:endCxn id="218" idx="3"/>
          </p:cNvCxnSpPr>
          <p:nvPr/>
        </p:nvCxnSpPr>
        <p:spPr>
          <a:xfrm flipH="1">
            <a:off x="6510099" y="2278254"/>
            <a:ext cx="701088" cy="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>
            <a:stCxn id="218" idx="0"/>
            <a:endCxn id="218" idx="3"/>
          </p:cNvCxnSpPr>
          <p:nvPr/>
        </p:nvCxnSpPr>
        <p:spPr>
          <a:xfrm>
            <a:off x="6510099" y="1781625"/>
            <a:ext cx="0" cy="130019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>
            <a:off x="7104140" y="1577923"/>
            <a:ext cx="4548" cy="2573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>
            <a:off x="7476540" y="1577922"/>
            <a:ext cx="4548" cy="2573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>
            <a:off x="7703133" y="1895706"/>
            <a:ext cx="8313" cy="31604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>
            <a:off x="7347260" y="1915767"/>
            <a:ext cx="0" cy="29598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>
            <a:stCxn id="230" idx="0"/>
            <a:endCxn id="230" idx="2"/>
          </p:cNvCxnSpPr>
          <p:nvPr/>
        </p:nvCxnSpPr>
        <p:spPr>
          <a:xfrm>
            <a:off x="7624189" y="2294718"/>
            <a:ext cx="0" cy="24286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側角落矩形 3"/>
          <p:cNvSpPr/>
          <p:nvPr/>
        </p:nvSpPr>
        <p:spPr>
          <a:xfrm>
            <a:off x="1329775" y="6218793"/>
            <a:ext cx="274320" cy="16244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04095" y="6562663"/>
            <a:ext cx="214616" cy="846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6" name="梯形 5"/>
          <p:cNvSpPr/>
          <p:nvPr/>
        </p:nvSpPr>
        <p:spPr>
          <a:xfrm>
            <a:off x="1636384" y="6300015"/>
            <a:ext cx="160150" cy="238318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7" name="流程圖: 資料 6"/>
          <p:cNvSpPr/>
          <p:nvPr/>
        </p:nvSpPr>
        <p:spPr>
          <a:xfrm>
            <a:off x="1503265" y="5912541"/>
            <a:ext cx="136649" cy="27847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" name="流程圖: 替代程序 7"/>
          <p:cNvSpPr/>
          <p:nvPr/>
        </p:nvSpPr>
        <p:spPr>
          <a:xfrm>
            <a:off x="1243731" y="6401799"/>
            <a:ext cx="308610" cy="17694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9" name="圓角化對角線角落矩形 8"/>
          <p:cNvSpPr/>
          <p:nvPr/>
        </p:nvSpPr>
        <p:spPr>
          <a:xfrm>
            <a:off x="494667" y="5943099"/>
            <a:ext cx="583182" cy="195348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1597378" y="6683432"/>
            <a:ext cx="593994" cy="128357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" name="剪去同側角落矩形 10"/>
          <p:cNvSpPr/>
          <p:nvPr/>
        </p:nvSpPr>
        <p:spPr>
          <a:xfrm>
            <a:off x="580510" y="6201295"/>
            <a:ext cx="352016" cy="283483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2" name="流程圖: 人工輸入 11"/>
          <p:cNvSpPr/>
          <p:nvPr/>
        </p:nvSpPr>
        <p:spPr>
          <a:xfrm>
            <a:off x="1870465" y="6443187"/>
            <a:ext cx="387876" cy="178297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06464" y="6599309"/>
            <a:ext cx="525780" cy="1682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4" name="圓角化對角線角落矩形 13"/>
          <p:cNvSpPr/>
          <p:nvPr/>
        </p:nvSpPr>
        <p:spPr>
          <a:xfrm>
            <a:off x="1826777" y="6238315"/>
            <a:ext cx="581752" cy="12279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5" name="梯形 14"/>
          <p:cNvSpPr/>
          <p:nvPr/>
        </p:nvSpPr>
        <p:spPr>
          <a:xfrm>
            <a:off x="519606" y="5549552"/>
            <a:ext cx="568087" cy="34575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1203257" y="6064997"/>
            <a:ext cx="200502" cy="2520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1211679" y="5830150"/>
            <a:ext cx="183659" cy="2520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1169063" y="5469403"/>
            <a:ext cx="253231" cy="362244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流程圖: 人工輸入 18"/>
          <p:cNvSpPr/>
          <p:nvPr/>
        </p:nvSpPr>
        <p:spPr>
          <a:xfrm rot="10974485">
            <a:off x="1819300" y="5994944"/>
            <a:ext cx="738751" cy="203676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70223" y="5565372"/>
            <a:ext cx="182881" cy="1118061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1" name="圓角化單一角落矩形 20"/>
          <p:cNvSpPr/>
          <p:nvPr/>
        </p:nvSpPr>
        <p:spPr>
          <a:xfrm>
            <a:off x="244014" y="5137586"/>
            <a:ext cx="725747" cy="350662"/>
          </a:xfrm>
          <a:prstGeom prst="round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234789" y="5932799"/>
            <a:ext cx="170022" cy="272409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3" name="流程圖: 替代程序 22"/>
          <p:cNvSpPr/>
          <p:nvPr/>
        </p:nvSpPr>
        <p:spPr>
          <a:xfrm>
            <a:off x="1689432" y="5372774"/>
            <a:ext cx="45719" cy="89227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807364" y="5615989"/>
            <a:ext cx="859215" cy="2850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5" name="流程圖: 結束點 24"/>
          <p:cNvSpPr/>
          <p:nvPr/>
        </p:nvSpPr>
        <p:spPr>
          <a:xfrm rot="5400000">
            <a:off x="2178160" y="6499985"/>
            <a:ext cx="643098" cy="45719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6" name="圓角化對角線角落矩形 25"/>
          <p:cNvSpPr/>
          <p:nvPr/>
        </p:nvSpPr>
        <p:spPr>
          <a:xfrm>
            <a:off x="1039150" y="5134965"/>
            <a:ext cx="1008662" cy="26912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235924" y="5063879"/>
            <a:ext cx="1695079" cy="759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化同側角落矩形 27"/>
          <p:cNvSpPr/>
          <p:nvPr/>
        </p:nvSpPr>
        <p:spPr>
          <a:xfrm>
            <a:off x="4850979" y="4413595"/>
            <a:ext cx="1816230" cy="514008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5166862" y="4413595"/>
            <a:ext cx="0" cy="5140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8" idx="2"/>
            <a:endCxn id="28" idx="0"/>
          </p:cNvCxnSpPr>
          <p:nvPr/>
        </p:nvCxnSpPr>
        <p:spPr>
          <a:xfrm>
            <a:off x="4850979" y="4670599"/>
            <a:ext cx="181623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32622" y="4413595"/>
            <a:ext cx="0" cy="5140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530150" y="4413595"/>
            <a:ext cx="0" cy="51400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預設程序 32"/>
          <p:cNvSpPr/>
          <p:nvPr/>
        </p:nvSpPr>
        <p:spPr>
          <a:xfrm>
            <a:off x="4715096" y="5061895"/>
            <a:ext cx="440574" cy="282632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預設程序 33"/>
          <p:cNvSpPr/>
          <p:nvPr/>
        </p:nvSpPr>
        <p:spPr>
          <a:xfrm>
            <a:off x="4715096" y="5344527"/>
            <a:ext cx="440574" cy="282632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預設程序 34"/>
          <p:cNvSpPr/>
          <p:nvPr/>
        </p:nvSpPr>
        <p:spPr>
          <a:xfrm>
            <a:off x="4715096" y="5627159"/>
            <a:ext cx="440574" cy="282632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程序 35"/>
          <p:cNvSpPr/>
          <p:nvPr/>
        </p:nvSpPr>
        <p:spPr>
          <a:xfrm>
            <a:off x="3756775" y="5059706"/>
            <a:ext cx="922026" cy="1825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程序 36"/>
          <p:cNvSpPr/>
          <p:nvPr/>
        </p:nvSpPr>
        <p:spPr>
          <a:xfrm>
            <a:off x="3742982" y="4812542"/>
            <a:ext cx="813077" cy="216227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替代程序 37"/>
          <p:cNvSpPr/>
          <p:nvPr/>
        </p:nvSpPr>
        <p:spPr>
          <a:xfrm>
            <a:off x="3702954" y="4421614"/>
            <a:ext cx="938813" cy="32725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>
            <a:stCxn id="38" idx="0"/>
            <a:endCxn id="38" idx="2"/>
          </p:cNvCxnSpPr>
          <p:nvPr/>
        </p:nvCxnSpPr>
        <p:spPr>
          <a:xfrm>
            <a:off x="4172361" y="4421614"/>
            <a:ext cx="0" cy="32725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940266" y="4417933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438782" y="4417933"/>
            <a:ext cx="0" cy="32725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3774904" y="5285775"/>
            <a:ext cx="756628" cy="130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001370" y="4532078"/>
            <a:ext cx="627664" cy="144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或 43"/>
          <p:cNvSpPr/>
          <p:nvPr/>
        </p:nvSpPr>
        <p:spPr>
          <a:xfrm>
            <a:off x="3974784" y="5526719"/>
            <a:ext cx="349257" cy="367579"/>
          </a:xfrm>
          <a:prstGeom prst="flowChar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剪去單一角落矩形 44"/>
          <p:cNvSpPr/>
          <p:nvPr/>
        </p:nvSpPr>
        <p:spPr>
          <a:xfrm>
            <a:off x="4024729" y="5983992"/>
            <a:ext cx="832380" cy="307276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剪去同側角落矩形 45"/>
          <p:cNvSpPr/>
          <p:nvPr/>
        </p:nvSpPr>
        <p:spPr>
          <a:xfrm>
            <a:off x="4925402" y="5945055"/>
            <a:ext cx="937941" cy="333605"/>
          </a:xfrm>
          <a:prstGeom prst="snip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甜甜圈 46"/>
          <p:cNvSpPr/>
          <p:nvPr/>
        </p:nvSpPr>
        <p:spPr>
          <a:xfrm>
            <a:off x="5208579" y="5950132"/>
            <a:ext cx="328460" cy="323450"/>
          </a:xfrm>
          <a:prstGeom prst="don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4353499" y="3970636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接點 48"/>
          <p:cNvSpPr/>
          <p:nvPr/>
        </p:nvSpPr>
        <p:spPr>
          <a:xfrm>
            <a:off x="4756669" y="3970636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接點 49"/>
          <p:cNvSpPr/>
          <p:nvPr/>
        </p:nvSpPr>
        <p:spPr>
          <a:xfrm>
            <a:off x="5155670" y="3969360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接點 50"/>
          <p:cNvSpPr/>
          <p:nvPr/>
        </p:nvSpPr>
        <p:spPr>
          <a:xfrm>
            <a:off x="5554686" y="3955615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接點 51"/>
          <p:cNvSpPr/>
          <p:nvPr/>
        </p:nvSpPr>
        <p:spPr>
          <a:xfrm>
            <a:off x="5953687" y="3969360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6352688" y="3969360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剪去同側角落矩形 53"/>
          <p:cNvSpPr/>
          <p:nvPr/>
        </p:nvSpPr>
        <p:spPr>
          <a:xfrm>
            <a:off x="3972722" y="6352591"/>
            <a:ext cx="1478720" cy="371484"/>
          </a:xfrm>
          <a:prstGeom prst="snip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stCxn id="54" idx="2"/>
            <a:endCxn id="54" idx="1"/>
          </p:cNvCxnSpPr>
          <p:nvPr/>
        </p:nvCxnSpPr>
        <p:spPr>
          <a:xfrm>
            <a:off x="3972722" y="6538333"/>
            <a:ext cx="739360" cy="18574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4" idx="1"/>
            <a:endCxn id="54" idx="0"/>
          </p:cNvCxnSpPr>
          <p:nvPr/>
        </p:nvCxnSpPr>
        <p:spPr>
          <a:xfrm flipV="1">
            <a:off x="4712082" y="6538333"/>
            <a:ext cx="739360" cy="18574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拱形 56"/>
          <p:cNvSpPr/>
          <p:nvPr/>
        </p:nvSpPr>
        <p:spPr>
          <a:xfrm>
            <a:off x="4402833" y="6366981"/>
            <a:ext cx="670659" cy="559606"/>
          </a:xfrm>
          <a:prstGeom prst="blockArc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>
            <a:stCxn id="43" idx="1"/>
            <a:endCxn id="43" idx="3"/>
          </p:cNvCxnSpPr>
          <p:nvPr/>
        </p:nvCxnSpPr>
        <p:spPr>
          <a:xfrm>
            <a:off x="7001370" y="5255609"/>
            <a:ext cx="62766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6977115" y="5525768"/>
            <a:ext cx="651919" cy="41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匯合連接點 62"/>
          <p:cNvSpPr/>
          <p:nvPr/>
        </p:nvSpPr>
        <p:spPr>
          <a:xfrm>
            <a:off x="7111394" y="6066939"/>
            <a:ext cx="469716" cy="491358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預設程序 63"/>
          <p:cNvSpPr/>
          <p:nvPr/>
        </p:nvSpPr>
        <p:spPr>
          <a:xfrm>
            <a:off x="2248717" y="3704782"/>
            <a:ext cx="1441251" cy="929255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人工輸入 64"/>
          <p:cNvSpPr/>
          <p:nvPr/>
        </p:nvSpPr>
        <p:spPr>
          <a:xfrm>
            <a:off x="974777" y="3661319"/>
            <a:ext cx="1199832" cy="236348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內部儲存裝置 65"/>
          <p:cNvSpPr/>
          <p:nvPr/>
        </p:nvSpPr>
        <p:spPr>
          <a:xfrm>
            <a:off x="1814609" y="3969360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流程圖: 內部儲存裝置 66"/>
          <p:cNvSpPr/>
          <p:nvPr/>
        </p:nvSpPr>
        <p:spPr>
          <a:xfrm>
            <a:off x="1407895" y="3975272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流程圖: 內部儲存裝置 67"/>
          <p:cNvSpPr/>
          <p:nvPr/>
        </p:nvSpPr>
        <p:spPr>
          <a:xfrm>
            <a:off x="996035" y="3976468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L-圖案 68"/>
          <p:cNvSpPr/>
          <p:nvPr/>
        </p:nvSpPr>
        <p:spPr>
          <a:xfrm>
            <a:off x="1984256" y="4729312"/>
            <a:ext cx="336785" cy="334567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剪去單一角落矩形 69"/>
          <p:cNvSpPr/>
          <p:nvPr/>
        </p:nvSpPr>
        <p:spPr>
          <a:xfrm>
            <a:off x="965666" y="4319679"/>
            <a:ext cx="935746" cy="193817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剪去單一角落矩形 70"/>
          <p:cNvSpPr/>
          <p:nvPr/>
        </p:nvSpPr>
        <p:spPr>
          <a:xfrm>
            <a:off x="963472" y="4597760"/>
            <a:ext cx="937939" cy="102862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卡片 71"/>
          <p:cNvSpPr/>
          <p:nvPr/>
        </p:nvSpPr>
        <p:spPr>
          <a:xfrm>
            <a:off x="969761" y="4800094"/>
            <a:ext cx="931650" cy="265799"/>
          </a:xfrm>
          <a:prstGeom prst="flowChartPunchedCar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/>
          <p:nvPr/>
        </p:nvCxnSpPr>
        <p:spPr>
          <a:xfrm>
            <a:off x="1177488" y="479133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圖: 人工作業 73"/>
          <p:cNvSpPr/>
          <p:nvPr/>
        </p:nvSpPr>
        <p:spPr>
          <a:xfrm>
            <a:off x="2370171" y="4708226"/>
            <a:ext cx="354650" cy="334567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接點 74"/>
          <p:cNvSpPr/>
          <p:nvPr/>
        </p:nvSpPr>
        <p:spPr>
          <a:xfrm>
            <a:off x="2210711" y="4708226"/>
            <a:ext cx="126836" cy="15089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流程圖: 換頁接點 75"/>
          <p:cNvSpPr/>
          <p:nvPr/>
        </p:nvSpPr>
        <p:spPr>
          <a:xfrm>
            <a:off x="606887" y="4518774"/>
            <a:ext cx="266009" cy="210538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6517" y="3937936"/>
            <a:ext cx="500041" cy="1149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6517" y="4106808"/>
            <a:ext cx="490392" cy="1675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6517" y="4325830"/>
            <a:ext cx="491644" cy="135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十字形 79"/>
          <p:cNvSpPr/>
          <p:nvPr/>
        </p:nvSpPr>
        <p:spPr>
          <a:xfrm>
            <a:off x="2757445" y="4635794"/>
            <a:ext cx="314957" cy="2797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十字形 80"/>
          <p:cNvSpPr/>
          <p:nvPr/>
        </p:nvSpPr>
        <p:spPr>
          <a:xfrm>
            <a:off x="3289481" y="4896595"/>
            <a:ext cx="314957" cy="2797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框架 81"/>
          <p:cNvSpPr/>
          <p:nvPr/>
        </p:nvSpPr>
        <p:spPr>
          <a:xfrm>
            <a:off x="375676" y="3704783"/>
            <a:ext cx="532073" cy="175291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3" name="L-圖案 82"/>
          <p:cNvSpPr/>
          <p:nvPr/>
        </p:nvSpPr>
        <p:spPr>
          <a:xfrm>
            <a:off x="2847463" y="4924233"/>
            <a:ext cx="429150" cy="135939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流程圖: 抽選 83"/>
          <p:cNvSpPr/>
          <p:nvPr/>
        </p:nvSpPr>
        <p:spPr>
          <a:xfrm>
            <a:off x="647017" y="4791334"/>
            <a:ext cx="230524" cy="297508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流程圖: 抽選 84"/>
          <p:cNvSpPr/>
          <p:nvPr/>
        </p:nvSpPr>
        <p:spPr>
          <a:xfrm rot="10800000">
            <a:off x="444708" y="4775666"/>
            <a:ext cx="271604" cy="330496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抽選 85"/>
          <p:cNvSpPr/>
          <p:nvPr/>
        </p:nvSpPr>
        <p:spPr>
          <a:xfrm>
            <a:off x="257755" y="4775666"/>
            <a:ext cx="261851" cy="328844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/>
          <p:nvPr/>
        </p:nvCxnSpPr>
        <p:spPr>
          <a:xfrm>
            <a:off x="1329775" y="480009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503265" y="480009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1701372" y="479133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77" idx="0"/>
            <a:endCxn id="77" idx="2"/>
          </p:cNvCxnSpPr>
          <p:nvPr/>
        </p:nvCxnSpPr>
        <p:spPr>
          <a:xfrm>
            <a:off x="646538" y="3937936"/>
            <a:ext cx="0" cy="11494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729307" y="4106808"/>
            <a:ext cx="0" cy="16754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544010" y="4106808"/>
            <a:ext cx="0" cy="16754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672833" y="4325830"/>
            <a:ext cx="0" cy="13508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3504871" y="4002712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2245837" y="4343092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504871" y="4304981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2254635" y="4061607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1407039" y="3696918"/>
            <a:ext cx="0" cy="1999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176035" y="4319679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1701372" y="4319678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1429528" y="4319678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1261322" y="4605364"/>
            <a:ext cx="0" cy="10286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689232" y="4597758"/>
            <a:ext cx="0" cy="10286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68" idx="1"/>
            <a:endCxn id="68" idx="3"/>
          </p:cNvCxnSpPr>
          <p:nvPr/>
        </p:nvCxnSpPr>
        <p:spPr>
          <a:xfrm>
            <a:off x="996035" y="4123511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407895" y="4154584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1814609" y="4147476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flipV="1">
            <a:off x="7001370" y="4984597"/>
            <a:ext cx="651919" cy="41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7001370" y="5812077"/>
            <a:ext cx="651919" cy="41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流程圖: 延遲 162"/>
          <p:cNvSpPr/>
          <p:nvPr/>
        </p:nvSpPr>
        <p:spPr>
          <a:xfrm>
            <a:off x="3628800" y="2348192"/>
            <a:ext cx="1702042" cy="734650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圓形圖 163"/>
          <p:cNvSpPr/>
          <p:nvPr/>
        </p:nvSpPr>
        <p:spPr>
          <a:xfrm>
            <a:off x="403167" y="1772078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5" name="圓形圖 164"/>
          <p:cNvSpPr/>
          <p:nvPr/>
        </p:nvSpPr>
        <p:spPr>
          <a:xfrm>
            <a:off x="803649" y="1761088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6" name="圓形圖 165"/>
          <p:cNvSpPr/>
          <p:nvPr/>
        </p:nvSpPr>
        <p:spPr>
          <a:xfrm>
            <a:off x="1204821" y="1755629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7" name="流程圖: 內部儲存裝置 166"/>
          <p:cNvSpPr/>
          <p:nvPr/>
        </p:nvSpPr>
        <p:spPr>
          <a:xfrm>
            <a:off x="1808372" y="32565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流程圖: 內部儲存裝置 167"/>
          <p:cNvSpPr/>
          <p:nvPr/>
        </p:nvSpPr>
        <p:spPr>
          <a:xfrm>
            <a:off x="1808372" y="84104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流程圖: 內部儲存裝置 168"/>
          <p:cNvSpPr/>
          <p:nvPr/>
        </p:nvSpPr>
        <p:spPr>
          <a:xfrm>
            <a:off x="1808371" y="135643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圓角矩形 169"/>
          <p:cNvSpPr/>
          <p:nvPr/>
        </p:nvSpPr>
        <p:spPr>
          <a:xfrm>
            <a:off x="429606" y="2138694"/>
            <a:ext cx="1005840" cy="25802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>
            <a:stCxn id="170" idx="0"/>
            <a:endCxn id="170" idx="2"/>
          </p:cNvCxnSpPr>
          <p:nvPr/>
        </p:nvCxnSpPr>
        <p:spPr>
          <a:xfrm>
            <a:off x="932526" y="2138694"/>
            <a:ext cx="0" cy="2580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剪去單一角落矩形 171"/>
          <p:cNvSpPr/>
          <p:nvPr/>
        </p:nvSpPr>
        <p:spPr>
          <a:xfrm>
            <a:off x="1710352" y="1867077"/>
            <a:ext cx="1786935" cy="526735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十字形 172"/>
          <p:cNvSpPr/>
          <p:nvPr/>
        </p:nvSpPr>
        <p:spPr>
          <a:xfrm>
            <a:off x="3000321" y="727113"/>
            <a:ext cx="1080000" cy="1080000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直線接點 173"/>
          <p:cNvCxnSpPr/>
          <p:nvPr/>
        </p:nvCxnSpPr>
        <p:spPr>
          <a:xfrm>
            <a:off x="3258017" y="998700"/>
            <a:ext cx="5735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253532" y="1514090"/>
            <a:ext cx="5735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258017" y="998700"/>
            <a:ext cx="0" cy="515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3852048" y="1009418"/>
            <a:ext cx="0" cy="515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流程圖: 延遲 177"/>
          <p:cNvSpPr/>
          <p:nvPr/>
        </p:nvSpPr>
        <p:spPr>
          <a:xfrm>
            <a:off x="412617" y="1017459"/>
            <a:ext cx="1350152" cy="637719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等於 178"/>
          <p:cNvSpPr/>
          <p:nvPr/>
        </p:nvSpPr>
        <p:spPr>
          <a:xfrm>
            <a:off x="-41398" y="2309016"/>
            <a:ext cx="3213419" cy="888532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0" name="流程圖: 人工作業 179"/>
          <p:cNvSpPr/>
          <p:nvPr/>
        </p:nvSpPr>
        <p:spPr>
          <a:xfrm>
            <a:off x="3547741" y="2053730"/>
            <a:ext cx="420284" cy="222320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流程圖: 人工作業 180"/>
          <p:cNvSpPr/>
          <p:nvPr/>
        </p:nvSpPr>
        <p:spPr>
          <a:xfrm>
            <a:off x="4178791" y="1068039"/>
            <a:ext cx="698269" cy="350560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化同側角落矩形 181"/>
          <p:cNvSpPr/>
          <p:nvPr/>
        </p:nvSpPr>
        <p:spPr>
          <a:xfrm>
            <a:off x="4117384" y="1528770"/>
            <a:ext cx="1260362" cy="399008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434615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乘號 183"/>
          <p:cNvSpPr/>
          <p:nvPr/>
        </p:nvSpPr>
        <p:spPr>
          <a:xfrm>
            <a:off x="832660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乘號 184"/>
          <p:cNvSpPr/>
          <p:nvPr/>
        </p:nvSpPr>
        <p:spPr>
          <a:xfrm>
            <a:off x="1192660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乘號 185"/>
          <p:cNvSpPr/>
          <p:nvPr/>
        </p:nvSpPr>
        <p:spPr>
          <a:xfrm>
            <a:off x="1555537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乘號 186"/>
          <p:cNvSpPr/>
          <p:nvPr/>
        </p:nvSpPr>
        <p:spPr>
          <a:xfrm>
            <a:off x="1878961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乘號 187"/>
          <p:cNvSpPr/>
          <p:nvPr/>
        </p:nvSpPr>
        <p:spPr>
          <a:xfrm>
            <a:off x="2194228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9" name="直線接點 188"/>
          <p:cNvCxnSpPr>
            <a:stCxn id="179" idx="3"/>
            <a:endCxn id="179" idx="0"/>
          </p:cNvCxnSpPr>
          <p:nvPr/>
        </p:nvCxnSpPr>
        <p:spPr>
          <a:xfrm>
            <a:off x="384541" y="2596545"/>
            <a:ext cx="236154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78" idx="1"/>
            <a:endCxn id="178" idx="0"/>
          </p:cNvCxnSpPr>
          <p:nvPr/>
        </p:nvCxnSpPr>
        <p:spPr>
          <a:xfrm flipV="1">
            <a:off x="412617" y="1017459"/>
            <a:ext cx="675076" cy="3188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>
            <a:stCxn id="178" idx="2"/>
            <a:endCxn id="178" idx="3"/>
          </p:cNvCxnSpPr>
          <p:nvPr/>
        </p:nvCxnSpPr>
        <p:spPr>
          <a:xfrm flipV="1">
            <a:off x="1087693" y="1336319"/>
            <a:ext cx="675076" cy="31885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>
            <a:stCxn id="163" idx="1"/>
            <a:endCxn id="163" idx="2"/>
          </p:cNvCxnSpPr>
          <p:nvPr/>
        </p:nvCxnSpPr>
        <p:spPr>
          <a:xfrm>
            <a:off x="3628800" y="2715517"/>
            <a:ext cx="851021" cy="3673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63" idx="0"/>
            <a:endCxn id="163" idx="3"/>
          </p:cNvCxnSpPr>
          <p:nvPr/>
        </p:nvCxnSpPr>
        <p:spPr>
          <a:xfrm>
            <a:off x="4479821" y="2348192"/>
            <a:ext cx="851021" cy="3673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63" idx="1"/>
            <a:endCxn id="163" idx="3"/>
          </p:cNvCxnSpPr>
          <p:nvPr/>
        </p:nvCxnSpPr>
        <p:spPr>
          <a:xfrm>
            <a:off x="3628800" y="2715517"/>
            <a:ext cx="170204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平行四邊形 194"/>
          <p:cNvSpPr/>
          <p:nvPr/>
        </p:nvSpPr>
        <p:spPr>
          <a:xfrm>
            <a:off x="4042010" y="2005479"/>
            <a:ext cx="308112" cy="28018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平行四邊形 195"/>
          <p:cNvSpPr/>
          <p:nvPr/>
        </p:nvSpPr>
        <p:spPr>
          <a:xfrm>
            <a:off x="4438702" y="2016150"/>
            <a:ext cx="308863" cy="25547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平行四邊形 196"/>
          <p:cNvSpPr/>
          <p:nvPr/>
        </p:nvSpPr>
        <p:spPr>
          <a:xfrm>
            <a:off x="4836145" y="2007346"/>
            <a:ext cx="308112" cy="28018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剪去並圓角化單一角落矩形 197"/>
          <p:cNvSpPr/>
          <p:nvPr/>
        </p:nvSpPr>
        <p:spPr>
          <a:xfrm>
            <a:off x="2924443" y="2502770"/>
            <a:ext cx="623298" cy="162264"/>
          </a:xfrm>
          <a:prstGeom prst="snip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剪去並圓角化單一角落矩形 198"/>
          <p:cNvSpPr/>
          <p:nvPr/>
        </p:nvSpPr>
        <p:spPr>
          <a:xfrm>
            <a:off x="2932937" y="2832554"/>
            <a:ext cx="623298" cy="162264"/>
          </a:xfrm>
          <a:prstGeom prst="snip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0" name="直線接點 199"/>
          <p:cNvCxnSpPr>
            <a:stCxn id="199" idx="3"/>
            <a:endCxn id="199" idx="1"/>
          </p:cNvCxnSpPr>
          <p:nvPr/>
        </p:nvCxnSpPr>
        <p:spPr>
          <a:xfrm>
            <a:off x="3244586" y="2832554"/>
            <a:ext cx="0" cy="16226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等於 200"/>
          <p:cNvSpPr/>
          <p:nvPr/>
        </p:nvSpPr>
        <p:spPr>
          <a:xfrm>
            <a:off x="1501731" y="1878949"/>
            <a:ext cx="2132849" cy="536171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2" name="流程圖: 卡片 201"/>
          <p:cNvSpPr/>
          <p:nvPr/>
        </p:nvSpPr>
        <p:spPr>
          <a:xfrm>
            <a:off x="3000321" y="3136330"/>
            <a:ext cx="1565070" cy="448524"/>
          </a:xfrm>
          <a:prstGeom prst="flowChartPunchedCar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流程圖: 儲存資料 202"/>
          <p:cNvSpPr/>
          <p:nvPr/>
        </p:nvSpPr>
        <p:spPr>
          <a:xfrm>
            <a:off x="352643" y="3092509"/>
            <a:ext cx="1233348" cy="407649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流程圖: 或 203"/>
          <p:cNvSpPr/>
          <p:nvPr/>
        </p:nvSpPr>
        <p:spPr>
          <a:xfrm>
            <a:off x="1713656" y="3084111"/>
            <a:ext cx="533973" cy="457306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流程圖: 或 205"/>
          <p:cNvSpPr/>
          <p:nvPr/>
        </p:nvSpPr>
        <p:spPr>
          <a:xfrm>
            <a:off x="2348301" y="3092509"/>
            <a:ext cx="533973" cy="457306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一般五邊形 217"/>
          <p:cNvSpPr/>
          <p:nvPr/>
        </p:nvSpPr>
        <p:spPr>
          <a:xfrm>
            <a:off x="5809009" y="1781625"/>
            <a:ext cx="1402179" cy="1300196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流程圖: 整理 218"/>
          <p:cNvSpPr/>
          <p:nvPr/>
        </p:nvSpPr>
        <p:spPr>
          <a:xfrm>
            <a:off x="7098767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0" name="流程圖: 整理 219"/>
          <p:cNvSpPr/>
          <p:nvPr/>
        </p:nvSpPr>
        <p:spPr>
          <a:xfrm>
            <a:off x="7340206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1" name="流程圖: 整理 220"/>
          <p:cNvSpPr/>
          <p:nvPr/>
        </p:nvSpPr>
        <p:spPr>
          <a:xfrm>
            <a:off x="7579020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2" name="流程圖: 整理 221"/>
          <p:cNvSpPr/>
          <p:nvPr/>
        </p:nvSpPr>
        <p:spPr>
          <a:xfrm>
            <a:off x="7811775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3" name="流程圖: 整理 222"/>
          <p:cNvSpPr/>
          <p:nvPr/>
        </p:nvSpPr>
        <p:spPr>
          <a:xfrm>
            <a:off x="8043993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4" name="五角星形 223"/>
          <p:cNvSpPr/>
          <p:nvPr/>
        </p:nvSpPr>
        <p:spPr>
          <a:xfrm>
            <a:off x="7094998" y="388761"/>
            <a:ext cx="540000" cy="540000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五角星形 224"/>
          <p:cNvSpPr/>
          <p:nvPr/>
        </p:nvSpPr>
        <p:spPr>
          <a:xfrm>
            <a:off x="5596926" y="1898839"/>
            <a:ext cx="306642" cy="347299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四角星形 225"/>
          <p:cNvSpPr/>
          <p:nvPr/>
        </p:nvSpPr>
        <p:spPr>
          <a:xfrm>
            <a:off x="6271497" y="1430767"/>
            <a:ext cx="458221" cy="378764"/>
          </a:xfrm>
          <a:prstGeom prst="star4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菱形 226"/>
          <p:cNvSpPr/>
          <p:nvPr/>
        </p:nvSpPr>
        <p:spPr>
          <a:xfrm>
            <a:off x="5779325" y="674508"/>
            <a:ext cx="574382" cy="540931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六角星形 227"/>
          <p:cNvSpPr/>
          <p:nvPr/>
        </p:nvSpPr>
        <p:spPr>
          <a:xfrm>
            <a:off x="5844538" y="1578698"/>
            <a:ext cx="426959" cy="456238"/>
          </a:xfrm>
          <a:prstGeom prst="star6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圓角矩形 228"/>
          <p:cNvSpPr/>
          <p:nvPr/>
        </p:nvSpPr>
        <p:spPr>
          <a:xfrm>
            <a:off x="7130734" y="1906138"/>
            <a:ext cx="808211" cy="3160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圓角矩形 229"/>
          <p:cNvSpPr/>
          <p:nvPr/>
        </p:nvSpPr>
        <p:spPr>
          <a:xfrm>
            <a:off x="7211187" y="2294718"/>
            <a:ext cx="826003" cy="2428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圓角矩形 230"/>
          <p:cNvSpPr/>
          <p:nvPr/>
        </p:nvSpPr>
        <p:spPr>
          <a:xfrm>
            <a:off x="6831897" y="1577923"/>
            <a:ext cx="907365" cy="2573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框架 231"/>
          <p:cNvSpPr/>
          <p:nvPr/>
        </p:nvSpPr>
        <p:spPr>
          <a:xfrm>
            <a:off x="5422077" y="1237044"/>
            <a:ext cx="1288879" cy="238816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3" name="流程圖: 程序 232"/>
          <p:cNvSpPr/>
          <p:nvPr/>
        </p:nvSpPr>
        <p:spPr>
          <a:xfrm>
            <a:off x="6218816" y="1283929"/>
            <a:ext cx="377672" cy="13765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流程圖: 程序 233"/>
          <p:cNvSpPr/>
          <p:nvPr/>
        </p:nvSpPr>
        <p:spPr>
          <a:xfrm>
            <a:off x="5517969" y="1283929"/>
            <a:ext cx="377672" cy="13765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梯形 234"/>
          <p:cNvSpPr/>
          <p:nvPr/>
        </p:nvSpPr>
        <p:spPr>
          <a:xfrm>
            <a:off x="6864338" y="1265221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7189903" y="1275596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7507676" y="1283929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流程圖: 預設程序 237"/>
          <p:cNvSpPr/>
          <p:nvPr/>
        </p:nvSpPr>
        <p:spPr>
          <a:xfrm>
            <a:off x="7165867" y="2590528"/>
            <a:ext cx="958720" cy="332050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六邊形 238"/>
          <p:cNvSpPr/>
          <p:nvPr/>
        </p:nvSpPr>
        <p:spPr>
          <a:xfrm>
            <a:off x="8685767" y="1645097"/>
            <a:ext cx="583827" cy="50121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六邊形 239"/>
          <p:cNvSpPr/>
          <p:nvPr/>
        </p:nvSpPr>
        <p:spPr>
          <a:xfrm>
            <a:off x="7993033" y="1655177"/>
            <a:ext cx="653713" cy="50121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菱形 240"/>
          <p:cNvSpPr/>
          <p:nvPr/>
        </p:nvSpPr>
        <p:spPr>
          <a:xfrm>
            <a:off x="6487811" y="620697"/>
            <a:ext cx="597671" cy="616128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剪去同側角落矩形 241"/>
          <p:cNvSpPr/>
          <p:nvPr/>
        </p:nvSpPr>
        <p:spPr>
          <a:xfrm>
            <a:off x="7028840" y="3363970"/>
            <a:ext cx="1408576" cy="38417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流程圖: 內部儲存裝置 242"/>
          <p:cNvSpPr/>
          <p:nvPr/>
        </p:nvSpPr>
        <p:spPr>
          <a:xfrm>
            <a:off x="8168305" y="1094347"/>
            <a:ext cx="348915" cy="328263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流程圖: 內部儲存裝置 243"/>
          <p:cNvSpPr/>
          <p:nvPr/>
        </p:nvSpPr>
        <p:spPr>
          <a:xfrm>
            <a:off x="8151216" y="628868"/>
            <a:ext cx="322829" cy="363148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流程圖: 內部儲存裝置 244"/>
          <p:cNvSpPr/>
          <p:nvPr/>
        </p:nvSpPr>
        <p:spPr>
          <a:xfrm>
            <a:off x="7703133" y="620697"/>
            <a:ext cx="322829" cy="363148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心形 245"/>
          <p:cNvSpPr/>
          <p:nvPr/>
        </p:nvSpPr>
        <p:spPr>
          <a:xfrm>
            <a:off x="8155510" y="2442880"/>
            <a:ext cx="497272" cy="495109"/>
          </a:xfrm>
          <a:prstGeom prst="hear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7" name="流程圖: 接點 246"/>
          <p:cNvSpPr/>
          <p:nvPr/>
        </p:nvSpPr>
        <p:spPr>
          <a:xfrm>
            <a:off x="6378769" y="3162544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流程圖: 接點 247"/>
          <p:cNvSpPr/>
          <p:nvPr/>
        </p:nvSpPr>
        <p:spPr>
          <a:xfrm>
            <a:off x="6149876" y="3370830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流程圖: 接點 248"/>
          <p:cNvSpPr/>
          <p:nvPr/>
        </p:nvSpPr>
        <p:spPr>
          <a:xfrm>
            <a:off x="6582067" y="3409155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梯形 249"/>
          <p:cNvSpPr/>
          <p:nvPr/>
        </p:nvSpPr>
        <p:spPr>
          <a:xfrm>
            <a:off x="6438131" y="3522250"/>
            <a:ext cx="143936" cy="349336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心形 250"/>
          <p:cNvSpPr/>
          <p:nvPr/>
        </p:nvSpPr>
        <p:spPr>
          <a:xfrm rot="10800000">
            <a:off x="8652782" y="620697"/>
            <a:ext cx="692555" cy="566526"/>
          </a:xfrm>
          <a:prstGeom prst="hear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2" name="梯形 251"/>
          <p:cNvSpPr/>
          <p:nvPr/>
        </p:nvSpPr>
        <p:spPr>
          <a:xfrm>
            <a:off x="8828647" y="1038253"/>
            <a:ext cx="340824" cy="302588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一般五邊形 252"/>
          <p:cNvSpPr/>
          <p:nvPr/>
        </p:nvSpPr>
        <p:spPr>
          <a:xfrm>
            <a:off x="8674311" y="2129028"/>
            <a:ext cx="1439670" cy="1192134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4" name="直線接點 253"/>
          <p:cNvCxnSpPr>
            <a:stCxn id="218" idx="1"/>
            <a:endCxn id="218" idx="3"/>
          </p:cNvCxnSpPr>
          <p:nvPr/>
        </p:nvCxnSpPr>
        <p:spPr>
          <a:xfrm>
            <a:off x="5809010" y="2278254"/>
            <a:ext cx="701089" cy="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>
            <a:stCxn id="218" idx="5"/>
            <a:endCxn id="218" idx="3"/>
          </p:cNvCxnSpPr>
          <p:nvPr/>
        </p:nvCxnSpPr>
        <p:spPr>
          <a:xfrm flipH="1">
            <a:off x="6510099" y="2278254"/>
            <a:ext cx="701088" cy="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>
            <a:stCxn id="218" idx="0"/>
            <a:endCxn id="218" idx="3"/>
          </p:cNvCxnSpPr>
          <p:nvPr/>
        </p:nvCxnSpPr>
        <p:spPr>
          <a:xfrm>
            <a:off x="6510099" y="1781625"/>
            <a:ext cx="0" cy="130019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>
            <a:off x="7104140" y="1577923"/>
            <a:ext cx="4548" cy="2573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>
            <a:off x="7476540" y="1577922"/>
            <a:ext cx="4548" cy="2573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>
            <a:off x="7703133" y="1895706"/>
            <a:ext cx="8313" cy="31604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>
            <a:off x="7347260" y="1915767"/>
            <a:ext cx="0" cy="29598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>
            <a:stCxn id="230" idx="0"/>
            <a:endCxn id="230" idx="2"/>
          </p:cNvCxnSpPr>
          <p:nvPr/>
        </p:nvCxnSpPr>
        <p:spPr>
          <a:xfrm>
            <a:off x="7624189" y="2294718"/>
            <a:ext cx="0" cy="24286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側角落矩形 3"/>
          <p:cNvSpPr/>
          <p:nvPr/>
        </p:nvSpPr>
        <p:spPr>
          <a:xfrm>
            <a:off x="1329775" y="6218793"/>
            <a:ext cx="274320" cy="16244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04095" y="6562663"/>
            <a:ext cx="214616" cy="846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6" name="梯形 5"/>
          <p:cNvSpPr/>
          <p:nvPr/>
        </p:nvSpPr>
        <p:spPr>
          <a:xfrm>
            <a:off x="1636384" y="6300015"/>
            <a:ext cx="160150" cy="238318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7" name="流程圖: 資料 6"/>
          <p:cNvSpPr/>
          <p:nvPr/>
        </p:nvSpPr>
        <p:spPr>
          <a:xfrm>
            <a:off x="1503265" y="5912541"/>
            <a:ext cx="136649" cy="27847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" name="流程圖: 替代程序 7"/>
          <p:cNvSpPr/>
          <p:nvPr/>
        </p:nvSpPr>
        <p:spPr>
          <a:xfrm>
            <a:off x="1243731" y="6401799"/>
            <a:ext cx="308610" cy="17694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9" name="圓角化對角線角落矩形 8"/>
          <p:cNvSpPr/>
          <p:nvPr/>
        </p:nvSpPr>
        <p:spPr>
          <a:xfrm>
            <a:off x="494667" y="5943099"/>
            <a:ext cx="583182" cy="195348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1597378" y="6683432"/>
            <a:ext cx="593994" cy="128357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" name="剪去同側角落矩形 10"/>
          <p:cNvSpPr/>
          <p:nvPr/>
        </p:nvSpPr>
        <p:spPr>
          <a:xfrm>
            <a:off x="580510" y="6201295"/>
            <a:ext cx="352016" cy="283483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2" name="流程圖: 人工輸入 11"/>
          <p:cNvSpPr/>
          <p:nvPr/>
        </p:nvSpPr>
        <p:spPr>
          <a:xfrm>
            <a:off x="1870465" y="6443187"/>
            <a:ext cx="387876" cy="178297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06464" y="6599309"/>
            <a:ext cx="525780" cy="1682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4" name="圓角化對角線角落矩形 13"/>
          <p:cNvSpPr/>
          <p:nvPr/>
        </p:nvSpPr>
        <p:spPr>
          <a:xfrm>
            <a:off x="1826777" y="6238315"/>
            <a:ext cx="581752" cy="12279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5" name="梯形 14"/>
          <p:cNvSpPr/>
          <p:nvPr/>
        </p:nvSpPr>
        <p:spPr>
          <a:xfrm>
            <a:off x="519606" y="5549552"/>
            <a:ext cx="568087" cy="34575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1203257" y="6064997"/>
            <a:ext cx="200502" cy="2520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1211679" y="5830150"/>
            <a:ext cx="183659" cy="2520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1169063" y="5469403"/>
            <a:ext cx="253231" cy="362244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流程圖: 人工輸入 18"/>
          <p:cNvSpPr/>
          <p:nvPr/>
        </p:nvSpPr>
        <p:spPr>
          <a:xfrm rot="10974485">
            <a:off x="1819300" y="5994944"/>
            <a:ext cx="738751" cy="203676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70223" y="5565372"/>
            <a:ext cx="182881" cy="1118061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1" name="圓角化單一角落矩形 20"/>
          <p:cNvSpPr/>
          <p:nvPr/>
        </p:nvSpPr>
        <p:spPr>
          <a:xfrm>
            <a:off x="244014" y="5137586"/>
            <a:ext cx="725747" cy="350662"/>
          </a:xfrm>
          <a:prstGeom prst="round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234789" y="5932799"/>
            <a:ext cx="170022" cy="272409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3" name="流程圖: 替代程序 22"/>
          <p:cNvSpPr/>
          <p:nvPr/>
        </p:nvSpPr>
        <p:spPr>
          <a:xfrm>
            <a:off x="1689432" y="5372774"/>
            <a:ext cx="45719" cy="89227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807364" y="5615989"/>
            <a:ext cx="859215" cy="2850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5" name="流程圖: 結束點 24"/>
          <p:cNvSpPr/>
          <p:nvPr/>
        </p:nvSpPr>
        <p:spPr>
          <a:xfrm rot="5400000">
            <a:off x="2178160" y="6499985"/>
            <a:ext cx="643098" cy="45719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6" name="圓角化對角線角落矩形 25"/>
          <p:cNvSpPr/>
          <p:nvPr/>
        </p:nvSpPr>
        <p:spPr>
          <a:xfrm>
            <a:off x="1039150" y="5134965"/>
            <a:ext cx="1008662" cy="26912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262005" y="5063879"/>
            <a:ext cx="1695079" cy="7593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化同側角落矩形 27"/>
          <p:cNvSpPr/>
          <p:nvPr/>
        </p:nvSpPr>
        <p:spPr>
          <a:xfrm>
            <a:off x="4877060" y="4413595"/>
            <a:ext cx="1816230" cy="514008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5192943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8" idx="2"/>
            <a:endCxn id="28" idx="0"/>
          </p:cNvCxnSpPr>
          <p:nvPr/>
        </p:nvCxnSpPr>
        <p:spPr>
          <a:xfrm>
            <a:off x="4877060" y="4670599"/>
            <a:ext cx="181623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58703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556231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預設程序 32"/>
          <p:cNvSpPr/>
          <p:nvPr/>
        </p:nvSpPr>
        <p:spPr>
          <a:xfrm>
            <a:off x="4741177" y="5061895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預設程序 33"/>
          <p:cNvSpPr/>
          <p:nvPr/>
        </p:nvSpPr>
        <p:spPr>
          <a:xfrm>
            <a:off x="4741177" y="5344527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預設程序 34"/>
          <p:cNvSpPr/>
          <p:nvPr/>
        </p:nvSpPr>
        <p:spPr>
          <a:xfrm>
            <a:off x="4741177" y="5627159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程序 35"/>
          <p:cNvSpPr/>
          <p:nvPr/>
        </p:nvSpPr>
        <p:spPr>
          <a:xfrm>
            <a:off x="3782856" y="5059706"/>
            <a:ext cx="922026" cy="1825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程序 36"/>
          <p:cNvSpPr/>
          <p:nvPr/>
        </p:nvSpPr>
        <p:spPr>
          <a:xfrm>
            <a:off x="3769063" y="4812542"/>
            <a:ext cx="813077" cy="216227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替代程序 37"/>
          <p:cNvSpPr/>
          <p:nvPr/>
        </p:nvSpPr>
        <p:spPr>
          <a:xfrm>
            <a:off x="3729035" y="4421614"/>
            <a:ext cx="938813" cy="32725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>
            <a:stCxn id="38" idx="0"/>
            <a:endCxn id="38" idx="2"/>
          </p:cNvCxnSpPr>
          <p:nvPr/>
        </p:nvCxnSpPr>
        <p:spPr>
          <a:xfrm>
            <a:off x="4198442" y="4421614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966347" y="4417933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464863" y="4417933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3800985" y="5285775"/>
            <a:ext cx="756628" cy="1307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033428" y="4410400"/>
            <a:ext cx="627664" cy="1447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或 43"/>
          <p:cNvSpPr/>
          <p:nvPr/>
        </p:nvSpPr>
        <p:spPr>
          <a:xfrm>
            <a:off x="4000865" y="5526719"/>
            <a:ext cx="349257" cy="367579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剪去單一角落矩形 44"/>
          <p:cNvSpPr/>
          <p:nvPr/>
        </p:nvSpPr>
        <p:spPr>
          <a:xfrm>
            <a:off x="4050810" y="5983992"/>
            <a:ext cx="832380" cy="30727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剪去同側角落矩形 45"/>
          <p:cNvSpPr/>
          <p:nvPr/>
        </p:nvSpPr>
        <p:spPr>
          <a:xfrm>
            <a:off x="4951483" y="5945055"/>
            <a:ext cx="937941" cy="33360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甜甜圈 46"/>
          <p:cNvSpPr/>
          <p:nvPr/>
        </p:nvSpPr>
        <p:spPr>
          <a:xfrm>
            <a:off x="5234660" y="5950132"/>
            <a:ext cx="328460" cy="32345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4379580" y="3970636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接點 48"/>
          <p:cNvSpPr/>
          <p:nvPr/>
        </p:nvSpPr>
        <p:spPr>
          <a:xfrm>
            <a:off x="4782750" y="3970636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接點 49"/>
          <p:cNvSpPr/>
          <p:nvPr/>
        </p:nvSpPr>
        <p:spPr>
          <a:xfrm>
            <a:off x="5181751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接點 50"/>
          <p:cNvSpPr/>
          <p:nvPr/>
        </p:nvSpPr>
        <p:spPr>
          <a:xfrm>
            <a:off x="5580767" y="3955615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接點 51"/>
          <p:cNvSpPr/>
          <p:nvPr/>
        </p:nvSpPr>
        <p:spPr>
          <a:xfrm>
            <a:off x="5979768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6378769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剪去同側角落矩形 53"/>
          <p:cNvSpPr/>
          <p:nvPr/>
        </p:nvSpPr>
        <p:spPr>
          <a:xfrm>
            <a:off x="3998803" y="6352591"/>
            <a:ext cx="1478720" cy="371484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stCxn id="54" idx="2"/>
            <a:endCxn id="54" idx="1"/>
          </p:cNvCxnSpPr>
          <p:nvPr/>
        </p:nvCxnSpPr>
        <p:spPr>
          <a:xfrm>
            <a:off x="3998803" y="6538333"/>
            <a:ext cx="739360" cy="1857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4" idx="1"/>
            <a:endCxn id="54" idx="0"/>
          </p:cNvCxnSpPr>
          <p:nvPr/>
        </p:nvCxnSpPr>
        <p:spPr>
          <a:xfrm flipV="1">
            <a:off x="4738163" y="6538333"/>
            <a:ext cx="739360" cy="1857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拱形 56"/>
          <p:cNvSpPr/>
          <p:nvPr/>
        </p:nvSpPr>
        <p:spPr>
          <a:xfrm>
            <a:off x="4402833" y="6366981"/>
            <a:ext cx="670659" cy="559606"/>
          </a:xfrm>
          <a:prstGeom prst="blockArc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>
            <a:stCxn id="43" idx="1"/>
            <a:endCxn id="43" idx="3"/>
          </p:cNvCxnSpPr>
          <p:nvPr/>
        </p:nvCxnSpPr>
        <p:spPr>
          <a:xfrm>
            <a:off x="7033428" y="5133931"/>
            <a:ext cx="62766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7009173" y="5404090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匯合連接點 62"/>
          <p:cNvSpPr/>
          <p:nvPr/>
        </p:nvSpPr>
        <p:spPr>
          <a:xfrm>
            <a:off x="7112402" y="5927816"/>
            <a:ext cx="469716" cy="491358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預設程序 63"/>
          <p:cNvSpPr/>
          <p:nvPr/>
        </p:nvSpPr>
        <p:spPr>
          <a:xfrm>
            <a:off x="2218196" y="3704782"/>
            <a:ext cx="1441251" cy="929255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人工輸入 64"/>
          <p:cNvSpPr/>
          <p:nvPr/>
        </p:nvSpPr>
        <p:spPr>
          <a:xfrm>
            <a:off x="944256" y="3661319"/>
            <a:ext cx="1199832" cy="236348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內部儲存裝置 65"/>
          <p:cNvSpPr/>
          <p:nvPr/>
        </p:nvSpPr>
        <p:spPr>
          <a:xfrm>
            <a:off x="1784088" y="3969360"/>
            <a:ext cx="360000" cy="29408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流程圖: 內部儲存裝置 66"/>
          <p:cNvSpPr/>
          <p:nvPr/>
        </p:nvSpPr>
        <p:spPr>
          <a:xfrm>
            <a:off x="1377374" y="3975272"/>
            <a:ext cx="360000" cy="29408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流程圖: 內部儲存裝置 67"/>
          <p:cNvSpPr/>
          <p:nvPr/>
        </p:nvSpPr>
        <p:spPr>
          <a:xfrm>
            <a:off x="965514" y="3976468"/>
            <a:ext cx="360000" cy="294086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L-圖案 68"/>
          <p:cNvSpPr/>
          <p:nvPr/>
        </p:nvSpPr>
        <p:spPr>
          <a:xfrm>
            <a:off x="1953735" y="4729312"/>
            <a:ext cx="336785" cy="334567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剪去單一角落矩形 69"/>
          <p:cNvSpPr/>
          <p:nvPr/>
        </p:nvSpPr>
        <p:spPr>
          <a:xfrm>
            <a:off x="935145" y="4319679"/>
            <a:ext cx="935746" cy="193817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剪去單一角落矩形 70"/>
          <p:cNvSpPr/>
          <p:nvPr/>
        </p:nvSpPr>
        <p:spPr>
          <a:xfrm>
            <a:off x="932951" y="4597760"/>
            <a:ext cx="937939" cy="102862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卡片 71"/>
          <p:cNvSpPr/>
          <p:nvPr/>
        </p:nvSpPr>
        <p:spPr>
          <a:xfrm>
            <a:off x="939240" y="4800094"/>
            <a:ext cx="931650" cy="265799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/>
          <p:nvPr/>
        </p:nvCxnSpPr>
        <p:spPr>
          <a:xfrm>
            <a:off x="1146967" y="4791334"/>
            <a:ext cx="0" cy="2657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圖: 人工作業 73"/>
          <p:cNvSpPr/>
          <p:nvPr/>
        </p:nvSpPr>
        <p:spPr>
          <a:xfrm>
            <a:off x="2339650" y="4708226"/>
            <a:ext cx="354650" cy="33456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接點 74"/>
          <p:cNvSpPr/>
          <p:nvPr/>
        </p:nvSpPr>
        <p:spPr>
          <a:xfrm>
            <a:off x="2180190" y="4708226"/>
            <a:ext cx="126836" cy="15089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流程圖: 換頁接點 75"/>
          <p:cNvSpPr/>
          <p:nvPr/>
        </p:nvSpPr>
        <p:spPr>
          <a:xfrm>
            <a:off x="576366" y="4518774"/>
            <a:ext cx="266009" cy="210538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65996" y="3937936"/>
            <a:ext cx="500041" cy="114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65996" y="4106808"/>
            <a:ext cx="490392" cy="167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65996" y="4325830"/>
            <a:ext cx="491644" cy="135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十字形 79"/>
          <p:cNvSpPr/>
          <p:nvPr/>
        </p:nvSpPr>
        <p:spPr>
          <a:xfrm>
            <a:off x="2726924" y="4635794"/>
            <a:ext cx="314957" cy="279744"/>
          </a:xfrm>
          <a:prstGeom prst="pl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十字形 80"/>
          <p:cNvSpPr/>
          <p:nvPr/>
        </p:nvSpPr>
        <p:spPr>
          <a:xfrm>
            <a:off x="3258960" y="4896595"/>
            <a:ext cx="314957" cy="279744"/>
          </a:xfrm>
          <a:prstGeom prst="pl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框架 81"/>
          <p:cNvSpPr/>
          <p:nvPr/>
        </p:nvSpPr>
        <p:spPr>
          <a:xfrm>
            <a:off x="345155" y="3704783"/>
            <a:ext cx="532073" cy="175291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3" name="L-圖案 82"/>
          <p:cNvSpPr/>
          <p:nvPr/>
        </p:nvSpPr>
        <p:spPr>
          <a:xfrm>
            <a:off x="2816942" y="4924233"/>
            <a:ext cx="429150" cy="135939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流程圖: 抽選 83"/>
          <p:cNvSpPr/>
          <p:nvPr/>
        </p:nvSpPr>
        <p:spPr>
          <a:xfrm>
            <a:off x="616496" y="4791334"/>
            <a:ext cx="230524" cy="297508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流程圖: 抽選 84"/>
          <p:cNvSpPr/>
          <p:nvPr/>
        </p:nvSpPr>
        <p:spPr>
          <a:xfrm rot="10800000">
            <a:off x="414187" y="4775666"/>
            <a:ext cx="271604" cy="3304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抽選 85"/>
          <p:cNvSpPr/>
          <p:nvPr/>
        </p:nvSpPr>
        <p:spPr>
          <a:xfrm>
            <a:off x="227234" y="4775666"/>
            <a:ext cx="261851" cy="328844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/>
          <p:nvPr/>
        </p:nvCxnSpPr>
        <p:spPr>
          <a:xfrm>
            <a:off x="1299254" y="4800094"/>
            <a:ext cx="0" cy="2657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472744" y="4800094"/>
            <a:ext cx="0" cy="2657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1670851" y="4791334"/>
            <a:ext cx="0" cy="2657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77" idx="0"/>
            <a:endCxn id="77" idx="2"/>
          </p:cNvCxnSpPr>
          <p:nvPr/>
        </p:nvCxnSpPr>
        <p:spPr>
          <a:xfrm>
            <a:off x="616017" y="3937936"/>
            <a:ext cx="0" cy="11494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698786" y="4106808"/>
            <a:ext cx="0" cy="1675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513489" y="4106808"/>
            <a:ext cx="0" cy="1675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642312" y="4325830"/>
            <a:ext cx="0" cy="13508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3474350" y="4002712"/>
            <a:ext cx="179396" cy="36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2215316" y="4343092"/>
            <a:ext cx="179396" cy="36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474350" y="4304981"/>
            <a:ext cx="179396" cy="36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2224114" y="4061607"/>
            <a:ext cx="179396" cy="36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1376518" y="3696918"/>
            <a:ext cx="0" cy="19998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145514" y="4319679"/>
            <a:ext cx="0" cy="19381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1670851" y="4319678"/>
            <a:ext cx="0" cy="19381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1399007" y="4319678"/>
            <a:ext cx="0" cy="19381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1230801" y="4605364"/>
            <a:ext cx="0" cy="1028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658711" y="4597758"/>
            <a:ext cx="0" cy="1028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68" idx="1"/>
            <a:endCxn id="68" idx="3"/>
          </p:cNvCxnSpPr>
          <p:nvPr/>
        </p:nvCxnSpPr>
        <p:spPr>
          <a:xfrm>
            <a:off x="965514" y="4123511"/>
            <a:ext cx="360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377374" y="4154584"/>
            <a:ext cx="360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1784088" y="4147476"/>
            <a:ext cx="360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flipV="1">
            <a:off x="7033428" y="4862919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7033428" y="5690399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流程圖: 延遲 162"/>
          <p:cNvSpPr/>
          <p:nvPr/>
        </p:nvSpPr>
        <p:spPr>
          <a:xfrm>
            <a:off x="3628800" y="2348192"/>
            <a:ext cx="1702042" cy="734650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圓形圖 163"/>
          <p:cNvSpPr/>
          <p:nvPr/>
        </p:nvSpPr>
        <p:spPr>
          <a:xfrm>
            <a:off x="403167" y="1772078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5" name="圓形圖 164"/>
          <p:cNvSpPr/>
          <p:nvPr/>
        </p:nvSpPr>
        <p:spPr>
          <a:xfrm>
            <a:off x="803649" y="1761088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6" name="圓形圖 165"/>
          <p:cNvSpPr/>
          <p:nvPr/>
        </p:nvSpPr>
        <p:spPr>
          <a:xfrm>
            <a:off x="1204821" y="1755629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7" name="流程圖: 內部儲存裝置 166"/>
          <p:cNvSpPr/>
          <p:nvPr/>
        </p:nvSpPr>
        <p:spPr>
          <a:xfrm>
            <a:off x="1808372" y="32565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流程圖: 內部儲存裝置 167"/>
          <p:cNvSpPr/>
          <p:nvPr/>
        </p:nvSpPr>
        <p:spPr>
          <a:xfrm>
            <a:off x="1808372" y="84104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流程圖: 內部儲存裝置 168"/>
          <p:cNvSpPr/>
          <p:nvPr/>
        </p:nvSpPr>
        <p:spPr>
          <a:xfrm>
            <a:off x="1808371" y="135643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圓角矩形 169"/>
          <p:cNvSpPr/>
          <p:nvPr/>
        </p:nvSpPr>
        <p:spPr>
          <a:xfrm>
            <a:off x="429606" y="2138694"/>
            <a:ext cx="1005840" cy="25802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>
            <a:stCxn id="170" idx="0"/>
            <a:endCxn id="170" idx="2"/>
          </p:cNvCxnSpPr>
          <p:nvPr/>
        </p:nvCxnSpPr>
        <p:spPr>
          <a:xfrm>
            <a:off x="932526" y="2138694"/>
            <a:ext cx="0" cy="2580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剪去單一角落矩形 171"/>
          <p:cNvSpPr/>
          <p:nvPr/>
        </p:nvSpPr>
        <p:spPr>
          <a:xfrm>
            <a:off x="1710352" y="1867077"/>
            <a:ext cx="1786935" cy="526735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十字形 172"/>
          <p:cNvSpPr/>
          <p:nvPr/>
        </p:nvSpPr>
        <p:spPr>
          <a:xfrm>
            <a:off x="3000321" y="727113"/>
            <a:ext cx="1080000" cy="1080000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直線接點 173"/>
          <p:cNvCxnSpPr/>
          <p:nvPr/>
        </p:nvCxnSpPr>
        <p:spPr>
          <a:xfrm>
            <a:off x="3258017" y="998700"/>
            <a:ext cx="5735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253532" y="1514090"/>
            <a:ext cx="5735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258017" y="998700"/>
            <a:ext cx="0" cy="515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3852048" y="1009418"/>
            <a:ext cx="0" cy="515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流程圖: 延遲 177"/>
          <p:cNvSpPr/>
          <p:nvPr/>
        </p:nvSpPr>
        <p:spPr>
          <a:xfrm>
            <a:off x="412617" y="1017459"/>
            <a:ext cx="1350152" cy="637719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等於 178"/>
          <p:cNvSpPr/>
          <p:nvPr/>
        </p:nvSpPr>
        <p:spPr>
          <a:xfrm>
            <a:off x="-41398" y="2309016"/>
            <a:ext cx="3213419" cy="888532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0" name="流程圖: 人工作業 179"/>
          <p:cNvSpPr/>
          <p:nvPr/>
        </p:nvSpPr>
        <p:spPr>
          <a:xfrm>
            <a:off x="3547741" y="2053730"/>
            <a:ext cx="420284" cy="222320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流程圖: 人工作業 180"/>
          <p:cNvSpPr/>
          <p:nvPr/>
        </p:nvSpPr>
        <p:spPr>
          <a:xfrm>
            <a:off x="4178791" y="1068039"/>
            <a:ext cx="698269" cy="350560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化同側角落矩形 181"/>
          <p:cNvSpPr/>
          <p:nvPr/>
        </p:nvSpPr>
        <p:spPr>
          <a:xfrm>
            <a:off x="4117384" y="1528770"/>
            <a:ext cx="1260362" cy="399008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434615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乘號 183"/>
          <p:cNvSpPr/>
          <p:nvPr/>
        </p:nvSpPr>
        <p:spPr>
          <a:xfrm>
            <a:off x="832660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乘號 184"/>
          <p:cNvSpPr/>
          <p:nvPr/>
        </p:nvSpPr>
        <p:spPr>
          <a:xfrm>
            <a:off x="1192660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乘號 185"/>
          <p:cNvSpPr/>
          <p:nvPr/>
        </p:nvSpPr>
        <p:spPr>
          <a:xfrm>
            <a:off x="1555537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乘號 186"/>
          <p:cNvSpPr/>
          <p:nvPr/>
        </p:nvSpPr>
        <p:spPr>
          <a:xfrm>
            <a:off x="1878961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乘號 187"/>
          <p:cNvSpPr/>
          <p:nvPr/>
        </p:nvSpPr>
        <p:spPr>
          <a:xfrm>
            <a:off x="2194228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9" name="直線接點 188"/>
          <p:cNvCxnSpPr>
            <a:stCxn id="179" idx="3"/>
            <a:endCxn id="179" idx="0"/>
          </p:cNvCxnSpPr>
          <p:nvPr/>
        </p:nvCxnSpPr>
        <p:spPr>
          <a:xfrm>
            <a:off x="384541" y="2596545"/>
            <a:ext cx="236154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78" idx="1"/>
            <a:endCxn id="178" idx="0"/>
          </p:cNvCxnSpPr>
          <p:nvPr/>
        </p:nvCxnSpPr>
        <p:spPr>
          <a:xfrm flipV="1">
            <a:off x="412617" y="1017459"/>
            <a:ext cx="675076" cy="3188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>
            <a:stCxn id="178" idx="2"/>
            <a:endCxn id="178" idx="3"/>
          </p:cNvCxnSpPr>
          <p:nvPr/>
        </p:nvCxnSpPr>
        <p:spPr>
          <a:xfrm flipV="1">
            <a:off x="1087693" y="1336319"/>
            <a:ext cx="675076" cy="31885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>
            <a:stCxn id="163" idx="1"/>
            <a:endCxn id="163" idx="2"/>
          </p:cNvCxnSpPr>
          <p:nvPr/>
        </p:nvCxnSpPr>
        <p:spPr>
          <a:xfrm>
            <a:off x="3628800" y="2715517"/>
            <a:ext cx="851021" cy="3673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63" idx="0"/>
            <a:endCxn id="163" idx="3"/>
          </p:cNvCxnSpPr>
          <p:nvPr/>
        </p:nvCxnSpPr>
        <p:spPr>
          <a:xfrm>
            <a:off x="4479821" y="2348192"/>
            <a:ext cx="851021" cy="3673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63" idx="1"/>
            <a:endCxn id="163" idx="3"/>
          </p:cNvCxnSpPr>
          <p:nvPr/>
        </p:nvCxnSpPr>
        <p:spPr>
          <a:xfrm>
            <a:off x="3628800" y="2715517"/>
            <a:ext cx="170204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平行四邊形 194"/>
          <p:cNvSpPr/>
          <p:nvPr/>
        </p:nvSpPr>
        <p:spPr>
          <a:xfrm>
            <a:off x="4042010" y="2005479"/>
            <a:ext cx="308112" cy="28018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平行四邊形 195"/>
          <p:cNvSpPr/>
          <p:nvPr/>
        </p:nvSpPr>
        <p:spPr>
          <a:xfrm>
            <a:off x="4438702" y="2016150"/>
            <a:ext cx="308863" cy="25547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平行四邊形 196"/>
          <p:cNvSpPr/>
          <p:nvPr/>
        </p:nvSpPr>
        <p:spPr>
          <a:xfrm>
            <a:off x="4836145" y="2007346"/>
            <a:ext cx="308112" cy="28018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剪去並圓角化單一角落矩形 197"/>
          <p:cNvSpPr/>
          <p:nvPr/>
        </p:nvSpPr>
        <p:spPr>
          <a:xfrm>
            <a:off x="2924443" y="2502770"/>
            <a:ext cx="623298" cy="162264"/>
          </a:xfrm>
          <a:prstGeom prst="snip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剪去並圓角化單一角落矩形 198"/>
          <p:cNvSpPr/>
          <p:nvPr/>
        </p:nvSpPr>
        <p:spPr>
          <a:xfrm>
            <a:off x="2932937" y="2832554"/>
            <a:ext cx="623298" cy="162264"/>
          </a:xfrm>
          <a:prstGeom prst="snip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0" name="直線接點 199"/>
          <p:cNvCxnSpPr>
            <a:stCxn id="199" idx="3"/>
            <a:endCxn id="199" idx="1"/>
          </p:cNvCxnSpPr>
          <p:nvPr/>
        </p:nvCxnSpPr>
        <p:spPr>
          <a:xfrm>
            <a:off x="3244586" y="2832554"/>
            <a:ext cx="0" cy="16226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等於 200"/>
          <p:cNvSpPr/>
          <p:nvPr/>
        </p:nvSpPr>
        <p:spPr>
          <a:xfrm>
            <a:off x="1501731" y="1878949"/>
            <a:ext cx="2132849" cy="536171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2" name="流程圖: 卡片 201"/>
          <p:cNvSpPr/>
          <p:nvPr/>
        </p:nvSpPr>
        <p:spPr>
          <a:xfrm>
            <a:off x="3000321" y="3136330"/>
            <a:ext cx="1565070" cy="448524"/>
          </a:xfrm>
          <a:prstGeom prst="flowChartPunchedCar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流程圖: 儲存資料 202"/>
          <p:cNvSpPr/>
          <p:nvPr/>
        </p:nvSpPr>
        <p:spPr>
          <a:xfrm>
            <a:off x="352643" y="3092509"/>
            <a:ext cx="1233348" cy="407649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流程圖: 或 203"/>
          <p:cNvSpPr/>
          <p:nvPr/>
        </p:nvSpPr>
        <p:spPr>
          <a:xfrm>
            <a:off x="1713656" y="3084111"/>
            <a:ext cx="533973" cy="457306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流程圖: 或 205"/>
          <p:cNvSpPr/>
          <p:nvPr/>
        </p:nvSpPr>
        <p:spPr>
          <a:xfrm>
            <a:off x="2348301" y="3092509"/>
            <a:ext cx="533973" cy="457306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一般五邊形 217"/>
          <p:cNvSpPr/>
          <p:nvPr/>
        </p:nvSpPr>
        <p:spPr>
          <a:xfrm>
            <a:off x="5809009" y="1781625"/>
            <a:ext cx="1402179" cy="1300196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流程圖: 整理 218"/>
          <p:cNvSpPr/>
          <p:nvPr/>
        </p:nvSpPr>
        <p:spPr>
          <a:xfrm>
            <a:off x="7098767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0" name="流程圖: 整理 219"/>
          <p:cNvSpPr/>
          <p:nvPr/>
        </p:nvSpPr>
        <p:spPr>
          <a:xfrm>
            <a:off x="7340206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1" name="流程圖: 整理 220"/>
          <p:cNvSpPr/>
          <p:nvPr/>
        </p:nvSpPr>
        <p:spPr>
          <a:xfrm>
            <a:off x="7579020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2" name="流程圖: 整理 221"/>
          <p:cNvSpPr/>
          <p:nvPr/>
        </p:nvSpPr>
        <p:spPr>
          <a:xfrm>
            <a:off x="7811775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3" name="流程圖: 整理 222"/>
          <p:cNvSpPr/>
          <p:nvPr/>
        </p:nvSpPr>
        <p:spPr>
          <a:xfrm>
            <a:off x="8043993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4" name="五角星形 223"/>
          <p:cNvSpPr/>
          <p:nvPr/>
        </p:nvSpPr>
        <p:spPr>
          <a:xfrm>
            <a:off x="7094998" y="388761"/>
            <a:ext cx="540000" cy="540000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五角星形 224"/>
          <p:cNvSpPr/>
          <p:nvPr/>
        </p:nvSpPr>
        <p:spPr>
          <a:xfrm>
            <a:off x="5596926" y="1898839"/>
            <a:ext cx="306642" cy="347299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四角星形 225"/>
          <p:cNvSpPr/>
          <p:nvPr/>
        </p:nvSpPr>
        <p:spPr>
          <a:xfrm>
            <a:off x="6271497" y="1430767"/>
            <a:ext cx="458221" cy="378764"/>
          </a:xfrm>
          <a:prstGeom prst="star4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菱形 226"/>
          <p:cNvSpPr/>
          <p:nvPr/>
        </p:nvSpPr>
        <p:spPr>
          <a:xfrm>
            <a:off x="5779325" y="674508"/>
            <a:ext cx="574382" cy="540931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六角星形 227"/>
          <p:cNvSpPr/>
          <p:nvPr/>
        </p:nvSpPr>
        <p:spPr>
          <a:xfrm>
            <a:off x="5844538" y="1578698"/>
            <a:ext cx="426959" cy="456238"/>
          </a:xfrm>
          <a:prstGeom prst="star6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圓角矩形 228"/>
          <p:cNvSpPr/>
          <p:nvPr/>
        </p:nvSpPr>
        <p:spPr>
          <a:xfrm>
            <a:off x="7130734" y="1906138"/>
            <a:ext cx="808211" cy="3160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圓角矩形 229"/>
          <p:cNvSpPr/>
          <p:nvPr/>
        </p:nvSpPr>
        <p:spPr>
          <a:xfrm>
            <a:off x="7211187" y="2294718"/>
            <a:ext cx="826003" cy="2428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圓角矩形 230"/>
          <p:cNvSpPr/>
          <p:nvPr/>
        </p:nvSpPr>
        <p:spPr>
          <a:xfrm>
            <a:off x="6831897" y="1577923"/>
            <a:ext cx="907365" cy="2573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框架 231"/>
          <p:cNvSpPr/>
          <p:nvPr/>
        </p:nvSpPr>
        <p:spPr>
          <a:xfrm>
            <a:off x="5422077" y="1237044"/>
            <a:ext cx="1288879" cy="238816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3" name="流程圖: 程序 232"/>
          <p:cNvSpPr/>
          <p:nvPr/>
        </p:nvSpPr>
        <p:spPr>
          <a:xfrm>
            <a:off x="6218816" y="1283929"/>
            <a:ext cx="377672" cy="13765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流程圖: 程序 233"/>
          <p:cNvSpPr/>
          <p:nvPr/>
        </p:nvSpPr>
        <p:spPr>
          <a:xfrm>
            <a:off x="5517969" y="1283929"/>
            <a:ext cx="377672" cy="13765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梯形 234"/>
          <p:cNvSpPr/>
          <p:nvPr/>
        </p:nvSpPr>
        <p:spPr>
          <a:xfrm>
            <a:off x="6864338" y="1265221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7189903" y="1275596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7507676" y="1283929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流程圖: 預設程序 237"/>
          <p:cNvSpPr/>
          <p:nvPr/>
        </p:nvSpPr>
        <p:spPr>
          <a:xfrm>
            <a:off x="7165867" y="2590528"/>
            <a:ext cx="958720" cy="332050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六邊形 238"/>
          <p:cNvSpPr/>
          <p:nvPr/>
        </p:nvSpPr>
        <p:spPr>
          <a:xfrm>
            <a:off x="8685767" y="1645097"/>
            <a:ext cx="583827" cy="50121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六邊形 239"/>
          <p:cNvSpPr/>
          <p:nvPr/>
        </p:nvSpPr>
        <p:spPr>
          <a:xfrm>
            <a:off x="7993033" y="1655177"/>
            <a:ext cx="653713" cy="50121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菱形 240"/>
          <p:cNvSpPr/>
          <p:nvPr/>
        </p:nvSpPr>
        <p:spPr>
          <a:xfrm>
            <a:off x="6487811" y="620697"/>
            <a:ext cx="597671" cy="616128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剪去同側角落矩形 241"/>
          <p:cNvSpPr/>
          <p:nvPr/>
        </p:nvSpPr>
        <p:spPr>
          <a:xfrm>
            <a:off x="7028840" y="3363970"/>
            <a:ext cx="1408576" cy="38417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流程圖: 內部儲存裝置 242"/>
          <p:cNvSpPr/>
          <p:nvPr/>
        </p:nvSpPr>
        <p:spPr>
          <a:xfrm>
            <a:off x="8168305" y="1094347"/>
            <a:ext cx="348915" cy="328263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流程圖: 內部儲存裝置 243"/>
          <p:cNvSpPr/>
          <p:nvPr/>
        </p:nvSpPr>
        <p:spPr>
          <a:xfrm>
            <a:off x="8151216" y="628868"/>
            <a:ext cx="322829" cy="363148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流程圖: 內部儲存裝置 244"/>
          <p:cNvSpPr/>
          <p:nvPr/>
        </p:nvSpPr>
        <p:spPr>
          <a:xfrm>
            <a:off x="7703133" y="620697"/>
            <a:ext cx="322829" cy="363148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心形 245"/>
          <p:cNvSpPr/>
          <p:nvPr/>
        </p:nvSpPr>
        <p:spPr>
          <a:xfrm>
            <a:off x="8155510" y="2442880"/>
            <a:ext cx="497272" cy="495109"/>
          </a:xfrm>
          <a:prstGeom prst="hear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7" name="流程圖: 接點 246"/>
          <p:cNvSpPr/>
          <p:nvPr/>
        </p:nvSpPr>
        <p:spPr>
          <a:xfrm>
            <a:off x="6378769" y="3162544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流程圖: 接點 247"/>
          <p:cNvSpPr/>
          <p:nvPr/>
        </p:nvSpPr>
        <p:spPr>
          <a:xfrm>
            <a:off x="6149876" y="3370830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流程圖: 接點 248"/>
          <p:cNvSpPr/>
          <p:nvPr/>
        </p:nvSpPr>
        <p:spPr>
          <a:xfrm>
            <a:off x="6582067" y="3409155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梯形 249"/>
          <p:cNvSpPr/>
          <p:nvPr/>
        </p:nvSpPr>
        <p:spPr>
          <a:xfrm>
            <a:off x="6438131" y="3522250"/>
            <a:ext cx="143936" cy="349336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心形 250"/>
          <p:cNvSpPr/>
          <p:nvPr/>
        </p:nvSpPr>
        <p:spPr>
          <a:xfrm rot="10800000">
            <a:off x="8652782" y="620697"/>
            <a:ext cx="692555" cy="566526"/>
          </a:xfrm>
          <a:prstGeom prst="hear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2" name="梯形 251"/>
          <p:cNvSpPr/>
          <p:nvPr/>
        </p:nvSpPr>
        <p:spPr>
          <a:xfrm>
            <a:off x="8828647" y="1038253"/>
            <a:ext cx="340824" cy="302588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一般五邊形 252"/>
          <p:cNvSpPr/>
          <p:nvPr/>
        </p:nvSpPr>
        <p:spPr>
          <a:xfrm>
            <a:off x="8674311" y="2129028"/>
            <a:ext cx="1439670" cy="1192134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4" name="直線接點 253"/>
          <p:cNvCxnSpPr>
            <a:stCxn id="218" idx="1"/>
            <a:endCxn id="218" idx="3"/>
          </p:cNvCxnSpPr>
          <p:nvPr/>
        </p:nvCxnSpPr>
        <p:spPr>
          <a:xfrm>
            <a:off x="5809010" y="2278254"/>
            <a:ext cx="701089" cy="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>
            <a:stCxn id="218" idx="5"/>
            <a:endCxn id="218" idx="3"/>
          </p:cNvCxnSpPr>
          <p:nvPr/>
        </p:nvCxnSpPr>
        <p:spPr>
          <a:xfrm flipH="1">
            <a:off x="6510099" y="2278254"/>
            <a:ext cx="701088" cy="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>
            <a:stCxn id="218" idx="0"/>
            <a:endCxn id="218" idx="3"/>
          </p:cNvCxnSpPr>
          <p:nvPr/>
        </p:nvCxnSpPr>
        <p:spPr>
          <a:xfrm>
            <a:off x="6510099" y="1781625"/>
            <a:ext cx="0" cy="130019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>
            <a:off x="7104140" y="1577923"/>
            <a:ext cx="4548" cy="2573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>
            <a:off x="7476540" y="1577922"/>
            <a:ext cx="4548" cy="2573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>
            <a:off x="7703133" y="1895706"/>
            <a:ext cx="8313" cy="31604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>
            <a:off x="7347260" y="1915767"/>
            <a:ext cx="0" cy="29598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>
            <a:stCxn id="230" idx="0"/>
            <a:endCxn id="230" idx="2"/>
          </p:cNvCxnSpPr>
          <p:nvPr/>
        </p:nvCxnSpPr>
        <p:spPr>
          <a:xfrm>
            <a:off x="7624189" y="2294718"/>
            <a:ext cx="0" cy="24286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側角落矩形 3"/>
          <p:cNvSpPr/>
          <p:nvPr/>
        </p:nvSpPr>
        <p:spPr>
          <a:xfrm>
            <a:off x="1329775" y="6218793"/>
            <a:ext cx="274320" cy="16244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04095" y="6562663"/>
            <a:ext cx="214616" cy="846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6" name="梯形 5"/>
          <p:cNvSpPr/>
          <p:nvPr/>
        </p:nvSpPr>
        <p:spPr>
          <a:xfrm>
            <a:off x="1636384" y="6300015"/>
            <a:ext cx="160150" cy="238318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7" name="流程圖: 資料 6"/>
          <p:cNvSpPr/>
          <p:nvPr/>
        </p:nvSpPr>
        <p:spPr>
          <a:xfrm>
            <a:off x="1503265" y="5912541"/>
            <a:ext cx="136649" cy="27847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" name="流程圖: 替代程序 7"/>
          <p:cNvSpPr/>
          <p:nvPr/>
        </p:nvSpPr>
        <p:spPr>
          <a:xfrm>
            <a:off x="1243731" y="6401799"/>
            <a:ext cx="308610" cy="17694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9" name="圓角化對角線角落矩形 8"/>
          <p:cNvSpPr/>
          <p:nvPr/>
        </p:nvSpPr>
        <p:spPr>
          <a:xfrm>
            <a:off x="494667" y="5943099"/>
            <a:ext cx="583182" cy="195348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1597378" y="6683432"/>
            <a:ext cx="593994" cy="128357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" name="剪去同側角落矩形 10"/>
          <p:cNvSpPr/>
          <p:nvPr/>
        </p:nvSpPr>
        <p:spPr>
          <a:xfrm>
            <a:off x="580510" y="6201295"/>
            <a:ext cx="352016" cy="283483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2" name="流程圖: 人工輸入 11"/>
          <p:cNvSpPr/>
          <p:nvPr/>
        </p:nvSpPr>
        <p:spPr>
          <a:xfrm>
            <a:off x="1870465" y="6443187"/>
            <a:ext cx="387876" cy="178297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06464" y="6599309"/>
            <a:ext cx="525780" cy="1682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4" name="圓角化對角線角落矩形 13"/>
          <p:cNvSpPr/>
          <p:nvPr/>
        </p:nvSpPr>
        <p:spPr>
          <a:xfrm>
            <a:off x="1826777" y="6238315"/>
            <a:ext cx="581752" cy="12279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5" name="梯形 14"/>
          <p:cNvSpPr/>
          <p:nvPr/>
        </p:nvSpPr>
        <p:spPr>
          <a:xfrm>
            <a:off x="519606" y="5549552"/>
            <a:ext cx="568087" cy="34575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1203257" y="6064997"/>
            <a:ext cx="200502" cy="2520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1211679" y="5830150"/>
            <a:ext cx="183659" cy="2520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1169063" y="5469403"/>
            <a:ext cx="253231" cy="362244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流程圖: 人工輸入 18"/>
          <p:cNvSpPr/>
          <p:nvPr/>
        </p:nvSpPr>
        <p:spPr>
          <a:xfrm rot="10974485">
            <a:off x="1819300" y="5994944"/>
            <a:ext cx="738751" cy="203676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70223" y="5565372"/>
            <a:ext cx="182881" cy="1118061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1" name="圓角化單一角落矩形 20"/>
          <p:cNvSpPr/>
          <p:nvPr/>
        </p:nvSpPr>
        <p:spPr>
          <a:xfrm>
            <a:off x="244014" y="5137586"/>
            <a:ext cx="725747" cy="350662"/>
          </a:xfrm>
          <a:prstGeom prst="round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234789" y="5932799"/>
            <a:ext cx="170022" cy="272409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3" name="流程圖: 替代程序 22"/>
          <p:cNvSpPr/>
          <p:nvPr/>
        </p:nvSpPr>
        <p:spPr>
          <a:xfrm>
            <a:off x="1689432" y="5372774"/>
            <a:ext cx="45719" cy="89227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807364" y="5615989"/>
            <a:ext cx="859215" cy="2850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5" name="流程圖: 結束點 24"/>
          <p:cNvSpPr/>
          <p:nvPr/>
        </p:nvSpPr>
        <p:spPr>
          <a:xfrm rot="5400000">
            <a:off x="2178160" y="6499985"/>
            <a:ext cx="643098" cy="45719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6" name="圓角化對角線角落矩形 25"/>
          <p:cNvSpPr/>
          <p:nvPr/>
        </p:nvSpPr>
        <p:spPr>
          <a:xfrm>
            <a:off x="1039150" y="5134965"/>
            <a:ext cx="1008662" cy="26912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262005" y="5063879"/>
            <a:ext cx="1695079" cy="7593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化同側角落矩形 27"/>
          <p:cNvSpPr/>
          <p:nvPr/>
        </p:nvSpPr>
        <p:spPr>
          <a:xfrm>
            <a:off x="4877060" y="4413595"/>
            <a:ext cx="1816230" cy="514008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5192943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8" idx="2"/>
            <a:endCxn id="28" idx="0"/>
          </p:cNvCxnSpPr>
          <p:nvPr/>
        </p:nvCxnSpPr>
        <p:spPr>
          <a:xfrm>
            <a:off x="4877060" y="4670599"/>
            <a:ext cx="181623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58703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556231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預設程序 32"/>
          <p:cNvSpPr/>
          <p:nvPr/>
        </p:nvSpPr>
        <p:spPr>
          <a:xfrm>
            <a:off x="4741177" y="5061895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預設程序 33"/>
          <p:cNvSpPr/>
          <p:nvPr/>
        </p:nvSpPr>
        <p:spPr>
          <a:xfrm>
            <a:off x="4741177" y="5344527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預設程序 34"/>
          <p:cNvSpPr/>
          <p:nvPr/>
        </p:nvSpPr>
        <p:spPr>
          <a:xfrm>
            <a:off x="4741177" y="5627159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程序 35"/>
          <p:cNvSpPr/>
          <p:nvPr/>
        </p:nvSpPr>
        <p:spPr>
          <a:xfrm>
            <a:off x="3782856" y="5059706"/>
            <a:ext cx="922026" cy="1825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程序 36"/>
          <p:cNvSpPr/>
          <p:nvPr/>
        </p:nvSpPr>
        <p:spPr>
          <a:xfrm>
            <a:off x="3769063" y="4812542"/>
            <a:ext cx="813077" cy="216227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替代程序 37"/>
          <p:cNvSpPr/>
          <p:nvPr/>
        </p:nvSpPr>
        <p:spPr>
          <a:xfrm>
            <a:off x="3729035" y="4421614"/>
            <a:ext cx="938813" cy="32725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>
            <a:stCxn id="38" idx="0"/>
            <a:endCxn id="38" idx="2"/>
          </p:cNvCxnSpPr>
          <p:nvPr/>
        </p:nvCxnSpPr>
        <p:spPr>
          <a:xfrm>
            <a:off x="4198442" y="4421614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966347" y="4417933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464863" y="4417933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3800985" y="5285775"/>
            <a:ext cx="756628" cy="1307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033428" y="4410400"/>
            <a:ext cx="627664" cy="1447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或 43"/>
          <p:cNvSpPr/>
          <p:nvPr/>
        </p:nvSpPr>
        <p:spPr>
          <a:xfrm>
            <a:off x="4000865" y="5526719"/>
            <a:ext cx="349257" cy="367579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剪去單一角落矩形 44"/>
          <p:cNvSpPr/>
          <p:nvPr/>
        </p:nvSpPr>
        <p:spPr>
          <a:xfrm>
            <a:off x="4050810" y="5983992"/>
            <a:ext cx="832380" cy="30727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剪去同側角落矩形 45"/>
          <p:cNvSpPr/>
          <p:nvPr/>
        </p:nvSpPr>
        <p:spPr>
          <a:xfrm>
            <a:off x="4951483" y="5945055"/>
            <a:ext cx="937941" cy="33360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甜甜圈 46"/>
          <p:cNvSpPr/>
          <p:nvPr/>
        </p:nvSpPr>
        <p:spPr>
          <a:xfrm>
            <a:off x="5234660" y="5950132"/>
            <a:ext cx="328460" cy="32345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4379580" y="3970636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接點 48"/>
          <p:cNvSpPr/>
          <p:nvPr/>
        </p:nvSpPr>
        <p:spPr>
          <a:xfrm>
            <a:off x="4782750" y="3970636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接點 49"/>
          <p:cNvSpPr/>
          <p:nvPr/>
        </p:nvSpPr>
        <p:spPr>
          <a:xfrm>
            <a:off x="5181751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接點 50"/>
          <p:cNvSpPr/>
          <p:nvPr/>
        </p:nvSpPr>
        <p:spPr>
          <a:xfrm>
            <a:off x="5580767" y="3955615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接點 51"/>
          <p:cNvSpPr/>
          <p:nvPr/>
        </p:nvSpPr>
        <p:spPr>
          <a:xfrm>
            <a:off x="5979768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6378769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剪去同側角落矩形 53"/>
          <p:cNvSpPr/>
          <p:nvPr/>
        </p:nvSpPr>
        <p:spPr>
          <a:xfrm>
            <a:off x="3998803" y="6352591"/>
            <a:ext cx="1478720" cy="371484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stCxn id="54" idx="2"/>
            <a:endCxn id="54" idx="1"/>
          </p:cNvCxnSpPr>
          <p:nvPr/>
        </p:nvCxnSpPr>
        <p:spPr>
          <a:xfrm>
            <a:off x="3998803" y="6538333"/>
            <a:ext cx="739360" cy="1857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4" idx="1"/>
            <a:endCxn id="54" idx="0"/>
          </p:cNvCxnSpPr>
          <p:nvPr/>
        </p:nvCxnSpPr>
        <p:spPr>
          <a:xfrm flipV="1">
            <a:off x="4738163" y="6538333"/>
            <a:ext cx="739360" cy="1857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拱形 56"/>
          <p:cNvSpPr/>
          <p:nvPr/>
        </p:nvSpPr>
        <p:spPr>
          <a:xfrm>
            <a:off x="4402833" y="6366981"/>
            <a:ext cx="670659" cy="559606"/>
          </a:xfrm>
          <a:prstGeom prst="blockArc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>
            <a:stCxn id="43" idx="1"/>
            <a:endCxn id="43" idx="3"/>
          </p:cNvCxnSpPr>
          <p:nvPr/>
        </p:nvCxnSpPr>
        <p:spPr>
          <a:xfrm>
            <a:off x="7033428" y="5133931"/>
            <a:ext cx="62766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7009173" y="5404090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匯合連接點 62"/>
          <p:cNvSpPr/>
          <p:nvPr/>
        </p:nvSpPr>
        <p:spPr>
          <a:xfrm>
            <a:off x="7112402" y="5927816"/>
            <a:ext cx="469716" cy="491358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預設程序 63"/>
          <p:cNvSpPr/>
          <p:nvPr/>
        </p:nvSpPr>
        <p:spPr>
          <a:xfrm>
            <a:off x="2248717" y="3704782"/>
            <a:ext cx="1441251" cy="929255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人工輸入 64"/>
          <p:cNvSpPr/>
          <p:nvPr/>
        </p:nvSpPr>
        <p:spPr>
          <a:xfrm>
            <a:off x="974777" y="3661319"/>
            <a:ext cx="1199832" cy="236348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內部儲存裝置 65"/>
          <p:cNvSpPr/>
          <p:nvPr/>
        </p:nvSpPr>
        <p:spPr>
          <a:xfrm>
            <a:off x="1814609" y="3969360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流程圖: 內部儲存裝置 66"/>
          <p:cNvSpPr/>
          <p:nvPr/>
        </p:nvSpPr>
        <p:spPr>
          <a:xfrm>
            <a:off x="1407895" y="3975272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流程圖: 內部儲存裝置 67"/>
          <p:cNvSpPr/>
          <p:nvPr/>
        </p:nvSpPr>
        <p:spPr>
          <a:xfrm>
            <a:off x="996035" y="3976468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L-圖案 68"/>
          <p:cNvSpPr/>
          <p:nvPr/>
        </p:nvSpPr>
        <p:spPr>
          <a:xfrm>
            <a:off x="1984256" y="4729312"/>
            <a:ext cx="336785" cy="334567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剪去單一角落矩形 69"/>
          <p:cNvSpPr/>
          <p:nvPr/>
        </p:nvSpPr>
        <p:spPr>
          <a:xfrm>
            <a:off x="965666" y="4319679"/>
            <a:ext cx="935746" cy="193817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剪去單一角落矩形 70"/>
          <p:cNvSpPr/>
          <p:nvPr/>
        </p:nvSpPr>
        <p:spPr>
          <a:xfrm>
            <a:off x="963472" y="4597760"/>
            <a:ext cx="937939" cy="102862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卡片 71"/>
          <p:cNvSpPr/>
          <p:nvPr/>
        </p:nvSpPr>
        <p:spPr>
          <a:xfrm>
            <a:off x="969761" y="4800094"/>
            <a:ext cx="931650" cy="265799"/>
          </a:xfrm>
          <a:prstGeom prst="flowChartPunchedCar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/>
          <p:nvPr/>
        </p:nvCxnSpPr>
        <p:spPr>
          <a:xfrm>
            <a:off x="1177488" y="479133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圖: 人工作業 73"/>
          <p:cNvSpPr/>
          <p:nvPr/>
        </p:nvSpPr>
        <p:spPr>
          <a:xfrm>
            <a:off x="2370171" y="4708226"/>
            <a:ext cx="354650" cy="334567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接點 74"/>
          <p:cNvSpPr/>
          <p:nvPr/>
        </p:nvSpPr>
        <p:spPr>
          <a:xfrm>
            <a:off x="2210711" y="4708226"/>
            <a:ext cx="126836" cy="15089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流程圖: 換頁接點 75"/>
          <p:cNvSpPr/>
          <p:nvPr/>
        </p:nvSpPr>
        <p:spPr>
          <a:xfrm>
            <a:off x="606887" y="4518774"/>
            <a:ext cx="266009" cy="210538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6517" y="3937936"/>
            <a:ext cx="500041" cy="1149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6517" y="4106808"/>
            <a:ext cx="490392" cy="1675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6517" y="4325830"/>
            <a:ext cx="491644" cy="135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十字形 79"/>
          <p:cNvSpPr/>
          <p:nvPr/>
        </p:nvSpPr>
        <p:spPr>
          <a:xfrm>
            <a:off x="2757445" y="4635794"/>
            <a:ext cx="314957" cy="2797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十字形 80"/>
          <p:cNvSpPr/>
          <p:nvPr/>
        </p:nvSpPr>
        <p:spPr>
          <a:xfrm>
            <a:off x="3289481" y="4896595"/>
            <a:ext cx="314957" cy="2797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框架 81"/>
          <p:cNvSpPr/>
          <p:nvPr/>
        </p:nvSpPr>
        <p:spPr>
          <a:xfrm>
            <a:off x="375676" y="3704783"/>
            <a:ext cx="532073" cy="175291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3" name="L-圖案 82"/>
          <p:cNvSpPr/>
          <p:nvPr/>
        </p:nvSpPr>
        <p:spPr>
          <a:xfrm>
            <a:off x="2847463" y="4924233"/>
            <a:ext cx="429150" cy="135939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流程圖: 抽選 83"/>
          <p:cNvSpPr/>
          <p:nvPr/>
        </p:nvSpPr>
        <p:spPr>
          <a:xfrm>
            <a:off x="647017" y="4791334"/>
            <a:ext cx="230524" cy="297508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流程圖: 抽選 84"/>
          <p:cNvSpPr/>
          <p:nvPr/>
        </p:nvSpPr>
        <p:spPr>
          <a:xfrm rot="10800000">
            <a:off x="444708" y="4775666"/>
            <a:ext cx="271604" cy="330496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抽選 85"/>
          <p:cNvSpPr/>
          <p:nvPr/>
        </p:nvSpPr>
        <p:spPr>
          <a:xfrm>
            <a:off x="257755" y="4775666"/>
            <a:ext cx="261851" cy="328844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/>
          <p:nvPr/>
        </p:nvCxnSpPr>
        <p:spPr>
          <a:xfrm>
            <a:off x="1329775" y="480009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503265" y="480009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1701372" y="479133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77" idx="0"/>
            <a:endCxn id="77" idx="2"/>
          </p:cNvCxnSpPr>
          <p:nvPr/>
        </p:nvCxnSpPr>
        <p:spPr>
          <a:xfrm>
            <a:off x="646538" y="3937936"/>
            <a:ext cx="0" cy="11494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729307" y="4106808"/>
            <a:ext cx="0" cy="16754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544010" y="4106808"/>
            <a:ext cx="0" cy="16754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672833" y="4325830"/>
            <a:ext cx="0" cy="13508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3504871" y="4002712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2245837" y="4343092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504871" y="4304981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2254635" y="4061607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1407039" y="3696918"/>
            <a:ext cx="0" cy="1999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176035" y="4319679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1701372" y="4319678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1429528" y="4319678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1261322" y="4605364"/>
            <a:ext cx="0" cy="10286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689232" y="4597758"/>
            <a:ext cx="0" cy="10286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68" idx="1"/>
            <a:endCxn id="68" idx="3"/>
          </p:cNvCxnSpPr>
          <p:nvPr/>
        </p:nvCxnSpPr>
        <p:spPr>
          <a:xfrm>
            <a:off x="996035" y="4123511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407895" y="4154584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1814609" y="4147476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flipV="1">
            <a:off x="7033428" y="4862919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7033428" y="5690399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流程圖: 延遲 162"/>
          <p:cNvSpPr/>
          <p:nvPr/>
        </p:nvSpPr>
        <p:spPr>
          <a:xfrm>
            <a:off x="3628800" y="2348192"/>
            <a:ext cx="1702042" cy="734650"/>
          </a:xfrm>
          <a:prstGeom prst="flowChartDela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圓形圖 163"/>
          <p:cNvSpPr/>
          <p:nvPr/>
        </p:nvSpPr>
        <p:spPr>
          <a:xfrm>
            <a:off x="403167" y="1772078"/>
            <a:ext cx="236360" cy="311401"/>
          </a:xfrm>
          <a:prstGeom prst="pi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5" name="圓形圖 164"/>
          <p:cNvSpPr/>
          <p:nvPr/>
        </p:nvSpPr>
        <p:spPr>
          <a:xfrm>
            <a:off x="803649" y="1761088"/>
            <a:ext cx="236360" cy="311401"/>
          </a:xfrm>
          <a:prstGeom prst="pi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6" name="圓形圖 165"/>
          <p:cNvSpPr/>
          <p:nvPr/>
        </p:nvSpPr>
        <p:spPr>
          <a:xfrm>
            <a:off x="1204821" y="1755629"/>
            <a:ext cx="236360" cy="311401"/>
          </a:xfrm>
          <a:prstGeom prst="pi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7" name="流程圖: 內部儲存裝置 166"/>
          <p:cNvSpPr/>
          <p:nvPr/>
        </p:nvSpPr>
        <p:spPr>
          <a:xfrm>
            <a:off x="1808372" y="325651"/>
            <a:ext cx="1039091" cy="436417"/>
          </a:xfrm>
          <a:prstGeom prst="flowChartInternal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流程圖: 內部儲存裝置 167"/>
          <p:cNvSpPr/>
          <p:nvPr/>
        </p:nvSpPr>
        <p:spPr>
          <a:xfrm>
            <a:off x="1808372" y="841041"/>
            <a:ext cx="1039091" cy="436417"/>
          </a:xfrm>
          <a:prstGeom prst="flowChartInternal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流程圖: 內部儲存裝置 168"/>
          <p:cNvSpPr/>
          <p:nvPr/>
        </p:nvSpPr>
        <p:spPr>
          <a:xfrm>
            <a:off x="1808371" y="1356431"/>
            <a:ext cx="1039091" cy="436417"/>
          </a:xfrm>
          <a:prstGeom prst="flowChartInternal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圓角矩形 169"/>
          <p:cNvSpPr/>
          <p:nvPr/>
        </p:nvSpPr>
        <p:spPr>
          <a:xfrm>
            <a:off x="429606" y="2138694"/>
            <a:ext cx="1005840" cy="258022"/>
          </a:xfrm>
          <a:prstGeom prst="round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>
            <a:stCxn id="170" idx="0"/>
            <a:endCxn id="170" idx="2"/>
          </p:cNvCxnSpPr>
          <p:nvPr/>
        </p:nvCxnSpPr>
        <p:spPr>
          <a:xfrm>
            <a:off x="932526" y="2138694"/>
            <a:ext cx="0" cy="258022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剪去單一角落矩形 171"/>
          <p:cNvSpPr/>
          <p:nvPr/>
        </p:nvSpPr>
        <p:spPr>
          <a:xfrm>
            <a:off x="1710352" y="1867077"/>
            <a:ext cx="1786935" cy="526735"/>
          </a:xfrm>
          <a:prstGeom prst="snip1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十字形 172"/>
          <p:cNvSpPr/>
          <p:nvPr/>
        </p:nvSpPr>
        <p:spPr>
          <a:xfrm>
            <a:off x="3000321" y="727113"/>
            <a:ext cx="1080000" cy="1080000"/>
          </a:xfrm>
          <a:prstGeom prst="plus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直線接點 173"/>
          <p:cNvCxnSpPr/>
          <p:nvPr/>
        </p:nvCxnSpPr>
        <p:spPr>
          <a:xfrm>
            <a:off x="3258017" y="998700"/>
            <a:ext cx="573578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253532" y="1514090"/>
            <a:ext cx="573578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258017" y="998700"/>
            <a:ext cx="0" cy="51539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3852048" y="1009418"/>
            <a:ext cx="0" cy="51539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流程圖: 延遲 177"/>
          <p:cNvSpPr/>
          <p:nvPr/>
        </p:nvSpPr>
        <p:spPr>
          <a:xfrm>
            <a:off x="412617" y="1017459"/>
            <a:ext cx="1350152" cy="637719"/>
          </a:xfrm>
          <a:prstGeom prst="flowChartDela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等於 178"/>
          <p:cNvSpPr/>
          <p:nvPr/>
        </p:nvSpPr>
        <p:spPr>
          <a:xfrm>
            <a:off x="-41398" y="2309016"/>
            <a:ext cx="3213419" cy="888532"/>
          </a:xfrm>
          <a:prstGeom prst="mathEqual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0" name="流程圖: 人工作業 179"/>
          <p:cNvSpPr/>
          <p:nvPr/>
        </p:nvSpPr>
        <p:spPr>
          <a:xfrm>
            <a:off x="3547741" y="2053730"/>
            <a:ext cx="420284" cy="222320"/>
          </a:xfrm>
          <a:prstGeom prst="flowChartManualOperation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流程圖: 人工作業 180"/>
          <p:cNvSpPr/>
          <p:nvPr/>
        </p:nvSpPr>
        <p:spPr>
          <a:xfrm>
            <a:off x="4178791" y="1068039"/>
            <a:ext cx="698269" cy="350560"/>
          </a:xfrm>
          <a:prstGeom prst="flowChartManualOperation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化同側角落矩形 181"/>
          <p:cNvSpPr/>
          <p:nvPr/>
        </p:nvSpPr>
        <p:spPr>
          <a:xfrm>
            <a:off x="4117384" y="1528770"/>
            <a:ext cx="1260362" cy="399008"/>
          </a:xfrm>
          <a:prstGeom prst="round2Same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434615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乘號 183"/>
          <p:cNvSpPr/>
          <p:nvPr/>
        </p:nvSpPr>
        <p:spPr>
          <a:xfrm>
            <a:off x="832660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乘號 184"/>
          <p:cNvSpPr/>
          <p:nvPr/>
        </p:nvSpPr>
        <p:spPr>
          <a:xfrm>
            <a:off x="1192660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乘號 185"/>
          <p:cNvSpPr/>
          <p:nvPr/>
        </p:nvSpPr>
        <p:spPr>
          <a:xfrm>
            <a:off x="1555537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乘號 186"/>
          <p:cNvSpPr/>
          <p:nvPr/>
        </p:nvSpPr>
        <p:spPr>
          <a:xfrm>
            <a:off x="1878961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乘號 187"/>
          <p:cNvSpPr/>
          <p:nvPr/>
        </p:nvSpPr>
        <p:spPr>
          <a:xfrm>
            <a:off x="2194228" y="2809182"/>
            <a:ext cx="287435" cy="223447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9" name="直線接點 188"/>
          <p:cNvCxnSpPr>
            <a:stCxn id="179" idx="3"/>
            <a:endCxn id="179" idx="0"/>
          </p:cNvCxnSpPr>
          <p:nvPr/>
        </p:nvCxnSpPr>
        <p:spPr>
          <a:xfrm>
            <a:off x="384541" y="2596545"/>
            <a:ext cx="2361541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78" idx="1"/>
            <a:endCxn id="178" idx="0"/>
          </p:cNvCxnSpPr>
          <p:nvPr/>
        </p:nvCxnSpPr>
        <p:spPr>
          <a:xfrm flipV="1">
            <a:off x="412617" y="1017459"/>
            <a:ext cx="675076" cy="31886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>
            <a:stCxn id="178" idx="2"/>
            <a:endCxn id="178" idx="3"/>
          </p:cNvCxnSpPr>
          <p:nvPr/>
        </p:nvCxnSpPr>
        <p:spPr>
          <a:xfrm flipV="1">
            <a:off x="1087693" y="1336319"/>
            <a:ext cx="675076" cy="318859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>
            <a:stCxn id="163" idx="1"/>
            <a:endCxn id="163" idx="2"/>
          </p:cNvCxnSpPr>
          <p:nvPr/>
        </p:nvCxnSpPr>
        <p:spPr>
          <a:xfrm>
            <a:off x="3628800" y="2715517"/>
            <a:ext cx="851021" cy="367325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63" idx="0"/>
            <a:endCxn id="163" idx="3"/>
          </p:cNvCxnSpPr>
          <p:nvPr/>
        </p:nvCxnSpPr>
        <p:spPr>
          <a:xfrm>
            <a:off x="4479821" y="2348192"/>
            <a:ext cx="851021" cy="367325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63" idx="1"/>
            <a:endCxn id="163" idx="3"/>
          </p:cNvCxnSpPr>
          <p:nvPr/>
        </p:nvCxnSpPr>
        <p:spPr>
          <a:xfrm>
            <a:off x="3628800" y="2715517"/>
            <a:ext cx="1702042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平行四邊形 194"/>
          <p:cNvSpPr/>
          <p:nvPr/>
        </p:nvSpPr>
        <p:spPr>
          <a:xfrm>
            <a:off x="4042010" y="2005479"/>
            <a:ext cx="308112" cy="280180"/>
          </a:xfrm>
          <a:prstGeom prst="parallelogram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平行四邊形 195"/>
          <p:cNvSpPr/>
          <p:nvPr/>
        </p:nvSpPr>
        <p:spPr>
          <a:xfrm>
            <a:off x="4438702" y="2016150"/>
            <a:ext cx="308863" cy="255470"/>
          </a:xfrm>
          <a:prstGeom prst="parallelogram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平行四邊形 196"/>
          <p:cNvSpPr/>
          <p:nvPr/>
        </p:nvSpPr>
        <p:spPr>
          <a:xfrm>
            <a:off x="4836145" y="2007346"/>
            <a:ext cx="308112" cy="280180"/>
          </a:xfrm>
          <a:prstGeom prst="parallelogram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剪去並圓角化單一角落矩形 197"/>
          <p:cNvSpPr/>
          <p:nvPr/>
        </p:nvSpPr>
        <p:spPr>
          <a:xfrm>
            <a:off x="2924443" y="2502770"/>
            <a:ext cx="623298" cy="162264"/>
          </a:xfrm>
          <a:prstGeom prst="snipRound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剪去並圓角化單一角落矩形 198"/>
          <p:cNvSpPr/>
          <p:nvPr/>
        </p:nvSpPr>
        <p:spPr>
          <a:xfrm>
            <a:off x="2932937" y="2832554"/>
            <a:ext cx="623298" cy="162264"/>
          </a:xfrm>
          <a:prstGeom prst="snipRound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0" name="直線接點 199"/>
          <p:cNvCxnSpPr>
            <a:stCxn id="199" idx="3"/>
            <a:endCxn id="199" idx="1"/>
          </p:cNvCxnSpPr>
          <p:nvPr/>
        </p:nvCxnSpPr>
        <p:spPr>
          <a:xfrm>
            <a:off x="3244586" y="2832554"/>
            <a:ext cx="0" cy="162264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等於 200"/>
          <p:cNvSpPr/>
          <p:nvPr/>
        </p:nvSpPr>
        <p:spPr>
          <a:xfrm>
            <a:off x="1501731" y="1878949"/>
            <a:ext cx="2132849" cy="536171"/>
          </a:xfrm>
          <a:prstGeom prst="mathEqual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2" name="流程圖: 卡片 201"/>
          <p:cNvSpPr/>
          <p:nvPr/>
        </p:nvSpPr>
        <p:spPr>
          <a:xfrm>
            <a:off x="3000321" y="3136330"/>
            <a:ext cx="1565070" cy="448524"/>
          </a:xfrm>
          <a:prstGeom prst="flowChartPunchedCard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流程圖: 儲存資料 202"/>
          <p:cNvSpPr/>
          <p:nvPr/>
        </p:nvSpPr>
        <p:spPr>
          <a:xfrm>
            <a:off x="352643" y="3092509"/>
            <a:ext cx="1233348" cy="407649"/>
          </a:xfrm>
          <a:prstGeom prst="flowChartOnline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流程圖: 或 203"/>
          <p:cNvSpPr/>
          <p:nvPr/>
        </p:nvSpPr>
        <p:spPr>
          <a:xfrm>
            <a:off x="1713656" y="3084111"/>
            <a:ext cx="533973" cy="457306"/>
          </a:xfrm>
          <a:prstGeom prst="flowChartOr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流程圖: 或 205"/>
          <p:cNvSpPr/>
          <p:nvPr/>
        </p:nvSpPr>
        <p:spPr>
          <a:xfrm>
            <a:off x="2348301" y="3092509"/>
            <a:ext cx="533973" cy="457306"/>
          </a:xfrm>
          <a:prstGeom prst="flowChartOr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一般五邊形 217"/>
          <p:cNvSpPr/>
          <p:nvPr/>
        </p:nvSpPr>
        <p:spPr>
          <a:xfrm>
            <a:off x="5809009" y="1781625"/>
            <a:ext cx="1402179" cy="1300196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流程圖: 整理 218"/>
          <p:cNvSpPr/>
          <p:nvPr/>
        </p:nvSpPr>
        <p:spPr>
          <a:xfrm>
            <a:off x="7098767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0" name="流程圖: 整理 219"/>
          <p:cNvSpPr/>
          <p:nvPr/>
        </p:nvSpPr>
        <p:spPr>
          <a:xfrm>
            <a:off x="7340206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1" name="流程圖: 整理 220"/>
          <p:cNvSpPr/>
          <p:nvPr/>
        </p:nvSpPr>
        <p:spPr>
          <a:xfrm>
            <a:off x="7579020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2" name="流程圖: 整理 221"/>
          <p:cNvSpPr/>
          <p:nvPr/>
        </p:nvSpPr>
        <p:spPr>
          <a:xfrm>
            <a:off x="7811775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3" name="流程圖: 整理 222"/>
          <p:cNvSpPr/>
          <p:nvPr/>
        </p:nvSpPr>
        <p:spPr>
          <a:xfrm>
            <a:off x="8043993" y="2985436"/>
            <a:ext cx="233909" cy="300689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4" name="五角星形 223"/>
          <p:cNvSpPr/>
          <p:nvPr/>
        </p:nvSpPr>
        <p:spPr>
          <a:xfrm>
            <a:off x="7094998" y="388761"/>
            <a:ext cx="540000" cy="540000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五角星形 224"/>
          <p:cNvSpPr/>
          <p:nvPr/>
        </p:nvSpPr>
        <p:spPr>
          <a:xfrm>
            <a:off x="5596926" y="1898839"/>
            <a:ext cx="306642" cy="347299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四角星形 225"/>
          <p:cNvSpPr/>
          <p:nvPr/>
        </p:nvSpPr>
        <p:spPr>
          <a:xfrm>
            <a:off x="6271497" y="1430767"/>
            <a:ext cx="458221" cy="378764"/>
          </a:xfrm>
          <a:prstGeom prst="star4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菱形 226"/>
          <p:cNvSpPr/>
          <p:nvPr/>
        </p:nvSpPr>
        <p:spPr>
          <a:xfrm>
            <a:off x="5779325" y="674508"/>
            <a:ext cx="574382" cy="540931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六角星形 227"/>
          <p:cNvSpPr/>
          <p:nvPr/>
        </p:nvSpPr>
        <p:spPr>
          <a:xfrm>
            <a:off x="5844538" y="1578698"/>
            <a:ext cx="426959" cy="456238"/>
          </a:xfrm>
          <a:prstGeom prst="star6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圓角矩形 228"/>
          <p:cNvSpPr/>
          <p:nvPr/>
        </p:nvSpPr>
        <p:spPr>
          <a:xfrm>
            <a:off x="7130734" y="1906138"/>
            <a:ext cx="808211" cy="3160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圓角矩形 229"/>
          <p:cNvSpPr/>
          <p:nvPr/>
        </p:nvSpPr>
        <p:spPr>
          <a:xfrm>
            <a:off x="7211187" y="2294718"/>
            <a:ext cx="826003" cy="2428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圓角矩形 230"/>
          <p:cNvSpPr/>
          <p:nvPr/>
        </p:nvSpPr>
        <p:spPr>
          <a:xfrm>
            <a:off x="6831897" y="1577923"/>
            <a:ext cx="907365" cy="2573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框架 231"/>
          <p:cNvSpPr/>
          <p:nvPr/>
        </p:nvSpPr>
        <p:spPr>
          <a:xfrm>
            <a:off x="5422077" y="1237044"/>
            <a:ext cx="1288879" cy="238816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3" name="流程圖: 程序 232"/>
          <p:cNvSpPr/>
          <p:nvPr/>
        </p:nvSpPr>
        <p:spPr>
          <a:xfrm>
            <a:off x="6218816" y="1283929"/>
            <a:ext cx="377672" cy="13765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流程圖: 程序 233"/>
          <p:cNvSpPr/>
          <p:nvPr/>
        </p:nvSpPr>
        <p:spPr>
          <a:xfrm>
            <a:off x="5517969" y="1283929"/>
            <a:ext cx="377672" cy="13765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梯形 234"/>
          <p:cNvSpPr/>
          <p:nvPr/>
        </p:nvSpPr>
        <p:spPr>
          <a:xfrm>
            <a:off x="6864338" y="1265221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7189903" y="1275596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7507676" y="1283929"/>
            <a:ext cx="231586" cy="23362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流程圖: 預設程序 237"/>
          <p:cNvSpPr/>
          <p:nvPr/>
        </p:nvSpPr>
        <p:spPr>
          <a:xfrm>
            <a:off x="7165867" y="2590528"/>
            <a:ext cx="958720" cy="332050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六邊形 238"/>
          <p:cNvSpPr/>
          <p:nvPr/>
        </p:nvSpPr>
        <p:spPr>
          <a:xfrm>
            <a:off x="8685767" y="1645097"/>
            <a:ext cx="583827" cy="50121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六邊形 239"/>
          <p:cNvSpPr/>
          <p:nvPr/>
        </p:nvSpPr>
        <p:spPr>
          <a:xfrm>
            <a:off x="7993033" y="1655177"/>
            <a:ext cx="653713" cy="501218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菱形 240"/>
          <p:cNvSpPr/>
          <p:nvPr/>
        </p:nvSpPr>
        <p:spPr>
          <a:xfrm>
            <a:off x="6487811" y="620697"/>
            <a:ext cx="597671" cy="616128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剪去同側角落矩形 241"/>
          <p:cNvSpPr/>
          <p:nvPr/>
        </p:nvSpPr>
        <p:spPr>
          <a:xfrm>
            <a:off x="7028840" y="3363970"/>
            <a:ext cx="1408576" cy="38417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流程圖: 內部儲存裝置 242"/>
          <p:cNvSpPr/>
          <p:nvPr/>
        </p:nvSpPr>
        <p:spPr>
          <a:xfrm>
            <a:off x="8168305" y="1094347"/>
            <a:ext cx="348915" cy="328263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流程圖: 內部儲存裝置 243"/>
          <p:cNvSpPr/>
          <p:nvPr/>
        </p:nvSpPr>
        <p:spPr>
          <a:xfrm>
            <a:off x="8151216" y="628868"/>
            <a:ext cx="322829" cy="363148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流程圖: 內部儲存裝置 244"/>
          <p:cNvSpPr/>
          <p:nvPr/>
        </p:nvSpPr>
        <p:spPr>
          <a:xfrm>
            <a:off x="7703133" y="620697"/>
            <a:ext cx="322829" cy="363148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心形 245"/>
          <p:cNvSpPr/>
          <p:nvPr/>
        </p:nvSpPr>
        <p:spPr>
          <a:xfrm>
            <a:off x="8155510" y="2442880"/>
            <a:ext cx="497272" cy="495109"/>
          </a:xfrm>
          <a:prstGeom prst="hear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7" name="流程圖: 接點 246"/>
          <p:cNvSpPr/>
          <p:nvPr/>
        </p:nvSpPr>
        <p:spPr>
          <a:xfrm>
            <a:off x="6378769" y="3162544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流程圖: 接點 247"/>
          <p:cNvSpPr/>
          <p:nvPr/>
        </p:nvSpPr>
        <p:spPr>
          <a:xfrm>
            <a:off x="6149876" y="3370830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流程圖: 接點 248"/>
          <p:cNvSpPr/>
          <p:nvPr/>
        </p:nvSpPr>
        <p:spPr>
          <a:xfrm>
            <a:off x="6582067" y="3409155"/>
            <a:ext cx="288254" cy="267577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梯形 249"/>
          <p:cNvSpPr/>
          <p:nvPr/>
        </p:nvSpPr>
        <p:spPr>
          <a:xfrm>
            <a:off x="6438131" y="3522250"/>
            <a:ext cx="143936" cy="349336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心形 250"/>
          <p:cNvSpPr/>
          <p:nvPr/>
        </p:nvSpPr>
        <p:spPr>
          <a:xfrm rot="10800000">
            <a:off x="8652782" y="620697"/>
            <a:ext cx="692555" cy="566526"/>
          </a:xfrm>
          <a:prstGeom prst="hear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2" name="梯形 251"/>
          <p:cNvSpPr/>
          <p:nvPr/>
        </p:nvSpPr>
        <p:spPr>
          <a:xfrm>
            <a:off x="8828647" y="1038253"/>
            <a:ext cx="340824" cy="302588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一般五邊形 252"/>
          <p:cNvSpPr/>
          <p:nvPr/>
        </p:nvSpPr>
        <p:spPr>
          <a:xfrm>
            <a:off x="8674311" y="2129028"/>
            <a:ext cx="1439670" cy="1192134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4" name="直線接點 253"/>
          <p:cNvCxnSpPr>
            <a:stCxn id="218" idx="1"/>
            <a:endCxn id="218" idx="3"/>
          </p:cNvCxnSpPr>
          <p:nvPr/>
        </p:nvCxnSpPr>
        <p:spPr>
          <a:xfrm>
            <a:off x="5809010" y="2278254"/>
            <a:ext cx="701089" cy="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>
            <a:stCxn id="218" idx="5"/>
            <a:endCxn id="218" idx="3"/>
          </p:cNvCxnSpPr>
          <p:nvPr/>
        </p:nvCxnSpPr>
        <p:spPr>
          <a:xfrm flipH="1">
            <a:off x="6510099" y="2278254"/>
            <a:ext cx="701088" cy="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>
            <a:stCxn id="218" idx="0"/>
            <a:endCxn id="218" idx="3"/>
          </p:cNvCxnSpPr>
          <p:nvPr/>
        </p:nvCxnSpPr>
        <p:spPr>
          <a:xfrm>
            <a:off x="6510099" y="1781625"/>
            <a:ext cx="0" cy="130019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>
            <a:off x="7104140" y="1577923"/>
            <a:ext cx="4548" cy="2573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>
            <a:off x="7476540" y="1577922"/>
            <a:ext cx="4548" cy="2573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>
            <a:off x="7703133" y="1895706"/>
            <a:ext cx="8313" cy="31604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>
            <a:off x="7347260" y="1915767"/>
            <a:ext cx="0" cy="29598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>
            <a:stCxn id="230" idx="0"/>
            <a:endCxn id="230" idx="2"/>
          </p:cNvCxnSpPr>
          <p:nvPr/>
        </p:nvCxnSpPr>
        <p:spPr>
          <a:xfrm>
            <a:off x="7624189" y="2294718"/>
            <a:ext cx="0" cy="24286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8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側角落矩形 3"/>
          <p:cNvSpPr/>
          <p:nvPr/>
        </p:nvSpPr>
        <p:spPr>
          <a:xfrm>
            <a:off x="1329775" y="6218793"/>
            <a:ext cx="274320" cy="16244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04095" y="6562663"/>
            <a:ext cx="214616" cy="846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6" name="梯形 5"/>
          <p:cNvSpPr/>
          <p:nvPr/>
        </p:nvSpPr>
        <p:spPr>
          <a:xfrm>
            <a:off x="1636384" y="6300015"/>
            <a:ext cx="160150" cy="238318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7" name="流程圖: 資料 6"/>
          <p:cNvSpPr/>
          <p:nvPr/>
        </p:nvSpPr>
        <p:spPr>
          <a:xfrm>
            <a:off x="1503265" y="5912541"/>
            <a:ext cx="136649" cy="27847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" name="流程圖: 替代程序 7"/>
          <p:cNvSpPr/>
          <p:nvPr/>
        </p:nvSpPr>
        <p:spPr>
          <a:xfrm>
            <a:off x="1243731" y="6401799"/>
            <a:ext cx="308610" cy="17694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9" name="圓角化對角線角落矩形 8"/>
          <p:cNvSpPr/>
          <p:nvPr/>
        </p:nvSpPr>
        <p:spPr>
          <a:xfrm>
            <a:off x="494667" y="5943099"/>
            <a:ext cx="583182" cy="195348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1597378" y="6683432"/>
            <a:ext cx="593994" cy="128357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" name="剪去同側角落矩形 10"/>
          <p:cNvSpPr/>
          <p:nvPr/>
        </p:nvSpPr>
        <p:spPr>
          <a:xfrm>
            <a:off x="580510" y="6201295"/>
            <a:ext cx="352016" cy="283483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2" name="流程圖: 人工輸入 11"/>
          <p:cNvSpPr/>
          <p:nvPr/>
        </p:nvSpPr>
        <p:spPr>
          <a:xfrm>
            <a:off x="1870465" y="6443187"/>
            <a:ext cx="387876" cy="178297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06464" y="6599309"/>
            <a:ext cx="525780" cy="1682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4" name="圓角化對角線角落矩形 13"/>
          <p:cNvSpPr/>
          <p:nvPr/>
        </p:nvSpPr>
        <p:spPr>
          <a:xfrm>
            <a:off x="1826777" y="6238315"/>
            <a:ext cx="581752" cy="12279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5" name="梯形 14"/>
          <p:cNvSpPr/>
          <p:nvPr/>
        </p:nvSpPr>
        <p:spPr>
          <a:xfrm>
            <a:off x="519606" y="5549552"/>
            <a:ext cx="568087" cy="34575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1203257" y="6064997"/>
            <a:ext cx="200502" cy="2520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1211679" y="5830150"/>
            <a:ext cx="183659" cy="2520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1169063" y="5469403"/>
            <a:ext cx="253231" cy="362244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流程圖: 人工輸入 18"/>
          <p:cNvSpPr/>
          <p:nvPr/>
        </p:nvSpPr>
        <p:spPr>
          <a:xfrm rot="10974485">
            <a:off x="1819300" y="5994944"/>
            <a:ext cx="738751" cy="203676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70223" y="5565372"/>
            <a:ext cx="182881" cy="1118061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1" name="圓角化單一角落矩形 20"/>
          <p:cNvSpPr/>
          <p:nvPr/>
        </p:nvSpPr>
        <p:spPr>
          <a:xfrm>
            <a:off x="244014" y="5137586"/>
            <a:ext cx="725747" cy="350662"/>
          </a:xfrm>
          <a:prstGeom prst="round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1234789" y="5932799"/>
            <a:ext cx="170022" cy="272409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3" name="流程圖: 替代程序 22"/>
          <p:cNvSpPr/>
          <p:nvPr/>
        </p:nvSpPr>
        <p:spPr>
          <a:xfrm>
            <a:off x="1689432" y="5372774"/>
            <a:ext cx="45719" cy="89227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807364" y="5615989"/>
            <a:ext cx="859215" cy="2850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5" name="流程圖: 結束點 24"/>
          <p:cNvSpPr/>
          <p:nvPr/>
        </p:nvSpPr>
        <p:spPr>
          <a:xfrm rot="5400000">
            <a:off x="2178160" y="6499985"/>
            <a:ext cx="643098" cy="45719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6" name="圓角化對角線角落矩形 25"/>
          <p:cNvSpPr/>
          <p:nvPr/>
        </p:nvSpPr>
        <p:spPr>
          <a:xfrm>
            <a:off x="1039150" y="5134965"/>
            <a:ext cx="1008662" cy="269125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262005" y="5063879"/>
            <a:ext cx="1695079" cy="7593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化同側角落矩形 27"/>
          <p:cNvSpPr/>
          <p:nvPr/>
        </p:nvSpPr>
        <p:spPr>
          <a:xfrm>
            <a:off x="4877060" y="4413595"/>
            <a:ext cx="1816230" cy="514008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5192943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8" idx="2"/>
            <a:endCxn id="28" idx="0"/>
          </p:cNvCxnSpPr>
          <p:nvPr/>
        </p:nvCxnSpPr>
        <p:spPr>
          <a:xfrm>
            <a:off x="4877060" y="4670599"/>
            <a:ext cx="181623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58703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556231" y="4413595"/>
            <a:ext cx="0" cy="5140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預設程序 32"/>
          <p:cNvSpPr/>
          <p:nvPr/>
        </p:nvSpPr>
        <p:spPr>
          <a:xfrm>
            <a:off x="4741177" y="5061895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預設程序 33"/>
          <p:cNvSpPr/>
          <p:nvPr/>
        </p:nvSpPr>
        <p:spPr>
          <a:xfrm>
            <a:off x="4741177" y="5344527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預設程序 34"/>
          <p:cNvSpPr/>
          <p:nvPr/>
        </p:nvSpPr>
        <p:spPr>
          <a:xfrm>
            <a:off x="4741177" y="5627159"/>
            <a:ext cx="440574" cy="282632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程序 35"/>
          <p:cNvSpPr/>
          <p:nvPr/>
        </p:nvSpPr>
        <p:spPr>
          <a:xfrm>
            <a:off x="3782856" y="5059706"/>
            <a:ext cx="922026" cy="1825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程序 36"/>
          <p:cNvSpPr/>
          <p:nvPr/>
        </p:nvSpPr>
        <p:spPr>
          <a:xfrm>
            <a:off x="3769063" y="4812542"/>
            <a:ext cx="813077" cy="216227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替代程序 37"/>
          <p:cNvSpPr/>
          <p:nvPr/>
        </p:nvSpPr>
        <p:spPr>
          <a:xfrm>
            <a:off x="3729035" y="4421614"/>
            <a:ext cx="938813" cy="32725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>
            <a:stCxn id="38" idx="0"/>
            <a:endCxn id="38" idx="2"/>
          </p:cNvCxnSpPr>
          <p:nvPr/>
        </p:nvCxnSpPr>
        <p:spPr>
          <a:xfrm>
            <a:off x="4198442" y="4421614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966347" y="4417933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464863" y="4417933"/>
            <a:ext cx="0" cy="3272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3800985" y="5285775"/>
            <a:ext cx="756628" cy="1307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033428" y="4410400"/>
            <a:ext cx="627664" cy="1447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或 43"/>
          <p:cNvSpPr/>
          <p:nvPr/>
        </p:nvSpPr>
        <p:spPr>
          <a:xfrm>
            <a:off x="4000865" y="5526719"/>
            <a:ext cx="349257" cy="367579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剪去單一角落矩形 44"/>
          <p:cNvSpPr/>
          <p:nvPr/>
        </p:nvSpPr>
        <p:spPr>
          <a:xfrm>
            <a:off x="4050810" y="5983992"/>
            <a:ext cx="832380" cy="30727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剪去同側角落矩形 45"/>
          <p:cNvSpPr/>
          <p:nvPr/>
        </p:nvSpPr>
        <p:spPr>
          <a:xfrm>
            <a:off x="4951483" y="5945055"/>
            <a:ext cx="937941" cy="333605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甜甜圈 46"/>
          <p:cNvSpPr/>
          <p:nvPr/>
        </p:nvSpPr>
        <p:spPr>
          <a:xfrm>
            <a:off x="5234660" y="5950132"/>
            <a:ext cx="328460" cy="323450"/>
          </a:xfrm>
          <a:prstGeom prst="don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4379580" y="3970636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接點 48"/>
          <p:cNvSpPr/>
          <p:nvPr/>
        </p:nvSpPr>
        <p:spPr>
          <a:xfrm>
            <a:off x="4782750" y="3970636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接點 49"/>
          <p:cNvSpPr/>
          <p:nvPr/>
        </p:nvSpPr>
        <p:spPr>
          <a:xfrm>
            <a:off x="5181751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接點 50"/>
          <p:cNvSpPr/>
          <p:nvPr/>
        </p:nvSpPr>
        <p:spPr>
          <a:xfrm>
            <a:off x="5580767" y="3955615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接點 51"/>
          <p:cNvSpPr/>
          <p:nvPr/>
        </p:nvSpPr>
        <p:spPr>
          <a:xfrm>
            <a:off x="5979768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6378769" y="3969360"/>
            <a:ext cx="360000" cy="360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剪去同側角落矩形 53"/>
          <p:cNvSpPr/>
          <p:nvPr/>
        </p:nvSpPr>
        <p:spPr>
          <a:xfrm>
            <a:off x="3998803" y="6352591"/>
            <a:ext cx="1478720" cy="371484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stCxn id="54" idx="2"/>
            <a:endCxn id="54" idx="1"/>
          </p:cNvCxnSpPr>
          <p:nvPr/>
        </p:nvCxnSpPr>
        <p:spPr>
          <a:xfrm>
            <a:off x="3998803" y="6538333"/>
            <a:ext cx="739360" cy="1857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4" idx="1"/>
            <a:endCxn id="54" idx="0"/>
          </p:cNvCxnSpPr>
          <p:nvPr/>
        </p:nvCxnSpPr>
        <p:spPr>
          <a:xfrm flipV="1">
            <a:off x="4738163" y="6538333"/>
            <a:ext cx="739360" cy="1857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拱形 56"/>
          <p:cNvSpPr/>
          <p:nvPr/>
        </p:nvSpPr>
        <p:spPr>
          <a:xfrm>
            <a:off x="4402833" y="6366981"/>
            <a:ext cx="670659" cy="559606"/>
          </a:xfrm>
          <a:prstGeom prst="blockArc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>
            <a:stCxn id="43" idx="1"/>
            <a:endCxn id="43" idx="3"/>
          </p:cNvCxnSpPr>
          <p:nvPr/>
        </p:nvCxnSpPr>
        <p:spPr>
          <a:xfrm>
            <a:off x="7033428" y="5133931"/>
            <a:ext cx="62766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7009173" y="5404090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匯合連接點 62"/>
          <p:cNvSpPr/>
          <p:nvPr/>
        </p:nvSpPr>
        <p:spPr>
          <a:xfrm>
            <a:off x="7112402" y="5927816"/>
            <a:ext cx="469716" cy="491358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預設程序 63"/>
          <p:cNvSpPr/>
          <p:nvPr/>
        </p:nvSpPr>
        <p:spPr>
          <a:xfrm>
            <a:off x="2248717" y="3704782"/>
            <a:ext cx="1441251" cy="929255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人工輸入 64"/>
          <p:cNvSpPr/>
          <p:nvPr/>
        </p:nvSpPr>
        <p:spPr>
          <a:xfrm>
            <a:off x="974777" y="3661319"/>
            <a:ext cx="1199832" cy="236348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內部儲存裝置 65"/>
          <p:cNvSpPr/>
          <p:nvPr/>
        </p:nvSpPr>
        <p:spPr>
          <a:xfrm>
            <a:off x="1814609" y="3969360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流程圖: 內部儲存裝置 66"/>
          <p:cNvSpPr/>
          <p:nvPr/>
        </p:nvSpPr>
        <p:spPr>
          <a:xfrm>
            <a:off x="1407895" y="3975272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流程圖: 內部儲存裝置 67"/>
          <p:cNvSpPr/>
          <p:nvPr/>
        </p:nvSpPr>
        <p:spPr>
          <a:xfrm>
            <a:off x="996035" y="3976468"/>
            <a:ext cx="360000" cy="294086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L-圖案 68"/>
          <p:cNvSpPr/>
          <p:nvPr/>
        </p:nvSpPr>
        <p:spPr>
          <a:xfrm>
            <a:off x="1984256" y="4729312"/>
            <a:ext cx="336785" cy="334567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剪去單一角落矩形 69"/>
          <p:cNvSpPr/>
          <p:nvPr/>
        </p:nvSpPr>
        <p:spPr>
          <a:xfrm>
            <a:off x="965666" y="4319679"/>
            <a:ext cx="935746" cy="193817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剪去單一角落矩形 70"/>
          <p:cNvSpPr/>
          <p:nvPr/>
        </p:nvSpPr>
        <p:spPr>
          <a:xfrm>
            <a:off x="963472" y="4597760"/>
            <a:ext cx="937939" cy="102862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卡片 71"/>
          <p:cNvSpPr/>
          <p:nvPr/>
        </p:nvSpPr>
        <p:spPr>
          <a:xfrm>
            <a:off x="969761" y="4800094"/>
            <a:ext cx="931650" cy="265799"/>
          </a:xfrm>
          <a:prstGeom prst="flowChartPunchedCar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接點 72"/>
          <p:cNvCxnSpPr/>
          <p:nvPr/>
        </p:nvCxnSpPr>
        <p:spPr>
          <a:xfrm>
            <a:off x="1177488" y="479133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圖: 人工作業 73"/>
          <p:cNvSpPr/>
          <p:nvPr/>
        </p:nvSpPr>
        <p:spPr>
          <a:xfrm>
            <a:off x="2370171" y="4708226"/>
            <a:ext cx="354650" cy="334567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接點 74"/>
          <p:cNvSpPr/>
          <p:nvPr/>
        </p:nvSpPr>
        <p:spPr>
          <a:xfrm>
            <a:off x="2210711" y="4708226"/>
            <a:ext cx="126836" cy="15089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流程圖: 換頁接點 75"/>
          <p:cNvSpPr/>
          <p:nvPr/>
        </p:nvSpPr>
        <p:spPr>
          <a:xfrm>
            <a:off x="606887" y="4518774"/>
            <a:ext cx="266009" cy="210538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6517" y="3937936"/>
            <a:ext cx="500041" cy="1149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6517" y="4106808"/>
            <a:ext cx="490392" cy="1675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6517" y="4325830"/>
            <a:ext cx="491644" cy="135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十字形 79"/>
          <p:cNvSpPr/>
          <p:nvPr/>
        </p:nvSpPr>
        <p:spPr>
          <a:xfrm>
            <a:off x="2757445" y="4635794"/>
            <a:ext cx="314957" cy="2797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十字形 80"/>
          <p:cNvSpPr/>
          <p:nvPr/>
        </p:nvSpPr>
        <p:spPr>
          <a:xfrm>
            <a:off x="3289481" y="4896595"/>
            <a:ext cx="314957" cy="2797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框架 81"/>
          <p:cNvSpPr/>
          <p:nvPr/>
        </p:nvSpPr>
        <p:spPr>
          <a:xfrm>
            <a:off x="375676" y="3704783"/>
            <a:ext cx="532073" cy="175291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3" name="L-圖案 82"/>
          <p:cNvSpPr/>
          <p:nvPr/>
        </p:nvSpPr>
        <p:spPr>
          <a:xfrm>
            <a:off x="2847463" y="4924233"/>
            <a:ext cx="429150" cy="135939"/>
          </a:xfrm>
          <a:prstGeom prst="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流程圖: 抽選 83"/>
          <p:cNvSpPr/>
          <p:nvPr/>
        </p:nvSpPr>
        <p:spPr>
          <a:xfrm>
            <a:off x="647017" y="4791334"/>
            <a:ext cx="230524" cy="297508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流程圖: 抽選 84"/>
          <p:cNvSpPr/>
          <p:nvPr/>
        </p:nvSpPr>
        <p:spPr>
          <a:xfrm rot="10800000">
            <a:off x="444708" y="4775666"/>
            <a:ext cx="271604" cy="330496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抽選 85"/>
          <p:cNvSpPr/>
          <p:nvPr/>
        </p:nvSpPr>
        <p:spPr>
          <a:xfrm>
            <a:off x="257755" y="4775666"/>
            <a:ext cx="261851" cy="328844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/>
          <p:nvPr/>
        </p:nvCxnSpPr>
        <p:spPr>
          <a:xfrm>
            <a:off x="1329775" y="480009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503265" y="480009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1701372" y="4791334"/>
            <a:ext cx="0" cy="2657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77" idx="0"/>
            <a:endCxn id="77" idx="2"/>
          </p:cNvCxnSpPr>
          <p:nvPr/>
        </p:nvCxnSpPr>
        <p:spPr>
          <a:xfrm>
            <a:off x="646538" y="3937936"/>
            <a:ext cx="0" cy="11494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729307" y="4106808"/>
            <a:ext cx="0" cy="16754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544010" y="4106808"/>
            <a:ext cx="0" cy="16754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672833" y="4325830"/>
            <a:ext cx="0" cy="13508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3504871" y="4002712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2245837" y="4343092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504871" y="4304981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2254635" y="4061607"/>
            <a:ext cx="179396" cy="36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1407039" y="3696918"/>
            <a:ext cx="0" cy="1999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176035" y="4319679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1701372" y="4319678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1429528" y="4319678"/>
            <a:ext cx="0" cy="1938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1261322" y="4605364"/>
            <a:ext cx="0" cy="10286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689232" y="4597758"/>
            <a:ext cx="0" cy="10286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68" idx="1"/>
            <a:endCxn id="68" idx="3"/>
          </p:cNvCxnSpPr>
          <p:nvPr/>
        </p:nvCxnSpPr>
        <p:spPr>
          <a:xfrm>
            <a:off x="996035" y="4123511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407895" y="4154584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1814609" y="4147476"/>
            <a:ext cx="360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flipV="1">
            <a:off x="7033428" y="4862919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7033428" y="5690399"/>
            <a:ext cx="651919" cy="41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流程圖: 延遲 162"/>
          <p:cNvSpPr/>
          <p:nvPr/>
        </p:nvSpPr>
        <p:spPr>
          <a:xfrm>
            <a:off x="3628800" y="2348192"/>
            <a:ext cx="1702042" cy="734650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圓形圖 163"/>
          <p:cNvSpPr/>
          <p:nvPr/>
        </p:nvSpPr>
        <p:spPr>
          <a:xfrm>
            <a:off x="403167" y="1772078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5" name="圓形圖 164"/>
          <p:cNvSpPr/>
          <p:nvPr/>
        </p:nvSpPr>
        <p:spPr>
          <a:xfrm>
            <a:off x="803649" y="1761088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6" name="圓形圖 165"/>
          <p:cNvSpPr/>
          <p:nvPr/>
        </p:nvSpPr>
        <p:spPr>
          <a:xfrm>
            <a:off x="1204821" y="1755629"/>
            <a:ext cx="236360" cy="311401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7" name="流程圖: 內部儲存裝置 166"/>
          <p:cNvSpPr/>
          <p:nvPr/>
        </p:nvSpPr>
        <p:spPr>
          <a:xfrm>
            <a:off x="1808372" y="32565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流程圖: 內部儲存裝置 167"/>
          <p:cNvSpPr/>
          <p:nvPr/>
        </p:nvSpPr>
        <p:spPr>
          <a:xfrm>
            <a:off x="1808372" y="84104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流程圖: 內部儲存裝置 168"/>
          <p:cNvSpPr/>
          <p:nvPr/>
        </p:nvSpPr>
        <p:spPr>
          <a:xfrm>
            <a:off x="1808371" y="1356431"/>
            <a:ext cx="1039091" cy="436417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圓角矩形 169"/>
          <p:cNvSpPr/>
          <p:nvPr/>
        </p:nvSpPr>
        <p:spPr>
          <a:xfrm>
            <a:off x="429606" y="2138694"/>
            <a:ext cx="1005840" cy="25802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>
            <a:stCxn id="170" idx="0"/>
            <a:endCxn id="170" idx="2"/>
          </p:cNvCxnSpPr>
          <p:nvPr/>
        </p:nvCxnSpPr>
        <p:spPr>
          <a:xfrm>
            <a:off x="932526" y="2138694"/>
            <a:ext cx="0" cy="25802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剪去單一角落矩形 171"/>
          <p:cNvSpPr/>
          <p:nvPr/>
        </p:nvSpPr>
        <p:spPr>
          <a:xfrm>
            <a:off x="1710352" y="1867077"/>
            <a:ext cx="1786935" cy="526735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十字形 172"/>
          <p:cNvSpPr/>
          <p:nvPr/>
        </p:nvSpPr>
        <p:spPr>
          <a:xfrm>
            <a:off x="3000321" y="727113"/>
            <a:ext cx="1080000" cy="1080000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直線接點 173"/>
          <p:cNvCxnSpPr/>
          <p:nvPr/>
        </p:nvCxnSpPr>
        <p:spPr>
          <a:xfrm>
            <a:off x="3258017" y="998700"/>
            <a:ext cx="5735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3253532" y="1514090"/>
            <a:ext cx="57357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258017" y="998700"/>
            <a:ext cx="0" cy="515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3852048" y="1009418"/>
            <a:ext cx="0" cy="515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流程圖: 延遲 177"/>
          <p:cNvSpPr/>
          <p:nvPr/>
        </p:nvSpPr>
        <p:spPr>
          <a:xfrm>
            <a:off x="412617" y="1017459"/>
            <a:ext cx="1350152" cy="637719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等於 178"/>
          <p:cNvSpPr/>
          <p:nvPr/>
        </p:nvSpPr>
        <p:spPr>
          <a:xfrm>
            <a:off x="-41398" y="2309016"/>
            <a:ext cx="3213419" cy="888532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0" name="流程圖: 人工作業 179"/>
          <p:cNvSpPr/>
          <p:nvPr/>
        </p:nvSpPr>
        <p:spPr>
          <a:xfrm>
            <a:off x="3547741" y="2053730"/>
            <a:ext cx="420284" cy="222320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流程圖: 人工作業 180"/>
          <p:cNvSpPr/>
          <p:nvPr/>
        </p:nvSpPr>
        <p:spPr>
          <a:xfrm>
            <a:off x="4178791" y="1068039"/>
            <a:ext cx="698269" cy="350560"/>
          </a:xfrm>
          <a:prstGeom prst="flowChartManualOpera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化同側角落矩形 181"/>
          <p:cNvSpPr/>
          <p:nvPr/>
        </p:nvSpPr>
        <p:spPr>
          <a:xfrm>
            <a:off x="4117384" y="1528770"/>
            <a:ext cx="1260362" cy="399008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434615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乘號 183"/>
          <p:cNvSpPr/>
          <p:nvPr/>
        </p:nvSpPr>
        <p:spPr>
          <a:xfrm>
            <a:off x="832660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乘號 184"/>
          <p:cNvSpPr/>
          <p:nvPr/>
        </p:nvSpPr>
        <p:spPr>
          <a:xfrm>
            <a:off x="1192660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乘號 185"/>
          <p:cNvSpPr/>
          <p:nvPr/>
        </p:nvSpPr>
        <p:spPr>
          <a:xfrm>
            <a:off x="1555537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乘號 186"/>
          <p:cNvSpPr/>
          <p:nvPr/>
        </p:nvSpPr>
        <p:spPr>
          <a:xfrm>
            <a:off x="1878961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乘號 187"/>
          <p:cNvSpPr/>
          <p:nvPr/>
        </p:nvSpPr>
        <p:spPr>
          <a:xfrm>
            <a:off x="2194228" y="2809182"/>
            <a:ext cx="287435" cy="22344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9" name="直線接點 188"/>
          <p:cNvCxnSpPr>
            <a:stCxn id="179" idx="3"/>
            <a:endCxn id="179" idx="0"/>
          </p:cNvCxnSpPr>
          <p:nvPr/>
        </p:nvCxnSpPr>
        <p:spPr>
          <a:xfrm>
            <a:off x="384541" y="2596545"/>
            <a:ext cx="236154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78" idx="1"/>
            <a:endCxn id="178" idx="0"/>
          </p:cNvCxnSpPr>
          <p:nvPr/>
        </p:nvCxnSpPr>
        <p:spPr>
          <a:xfrm flipV="1">
            <a:off x="412617" y="1017459"/>
            <a:ext cx="675076" cy="3188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>
            <a:stCxn id="178" idx="2"/>
            <a:endCxn id="178" idx="3"/>
          </p:cNvCxnSpPr>
          <p:nvPr/>
        </p:nvCxnSpPr>
        <p:spPr>
          <a:xfrm flipV="1">
            <a:off x="1087693" y="1336319"/>
            <a:ext cx="675076" cy="31885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>
            <a:stCxn id="163" idx="1"/>
            <a:endCxn id="163" idx="2"/>
          </p:cNvCxnSpPr>
          <p:nvPr/>
        </p:nvCxnSpPr>
        <p:spPr>
          <a:xfrm>
            <a:off x="3628800" y="2715517"/>
            <a:ext cx="851021" cy="3673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63" idx="0"/>
            <a:endCxn id="163" idx="3"/>
          </p:cNvCxnSpPr>
          <p:nvPr/>
        </p:nvCxnSpPr>
        <p:spPr>
          <a:xfrm>
            <a:off x="4479821" y="2348192"/>
            <a:ext cx="851021" cy="3673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>
            <a:stCxn id="163" idx="1"/>
            <a:endCxn id="163" idx="3"/>
          </p:cNvCxnSpPr>
          <p:nvPr/>
        </p:nvCxnSpPr>
        <p:spPr>
          <a:xfrm>
            <a:off x="3628800" y="2715517"/>
            <a:ext cx="170204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平行四邊形 194"/>
          <p:cNvSpPr/>
          <p:nvPr/>
        </p:nvSpPr>
        <p:spPr>
          <a:xfrm>
            <a:off x="4042010" y="2005479"/>
            <a:ext cx="308112" cy="28018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平行四邊形 195"/>
          <p:cNvSpPr/>
          <p:nvPr/>
        </p:nvSpPr>
        <p:spPr>
          <a:xfrm>
            <a:off x="4438702" y="2016150"/>
            <a:ext cx="308863" cy="25547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平行四邊形 196"/>
          <p:cNvSpPr/>
          <p:nvPr/>
        </p:nvSpPr>
        <p:spPr>
          <a:xfrm>
            <a:off x="4836145" y="2007346"/>
            <a:ext cx="308112" cy="28018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剪去並圓角化單一角落矩形 197"/>
          <p:cNvSpPr/>
          <p:nvPr/>
        </p:nvSpPr>
        <p:spPr>
          <a:xfrm>
            <a:off x="2924443" y="2502770"/>
            <a:ext cx="623298" cy="162264"/>
          </a:xfrm>
          <a:prstGeom prst="snip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剪去並圓角化單一角落矩形 198"/>
          <p:cNvSpPr/>
          <p:nvPr/>
        </p:nvSpPr>
        <p:spPr>
          <a:xfrm>
            <a:off x="2932937" y="2832554"/>
            <a:ext cx="623298" cy="162264"/>
          </a:xfrm>
          <a:prstGeom prst="snip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0" name="直線接點 199"/>
          <p:cNvCxnSpPr>
            <a:stCxn id="199" idx="3"/>
            <a:endCxn id="199" idx="1"/>
          </p:cNvCxnSpPr>
          <p:nvPr/>
        </p:nvCxnSpPr>
        <p:spPr>
          <a:xfrm>
            <a:off x="3244586" y="2832554"/>
            <a:ext cx="0" cy="16226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等於 200"/>
          <p:cNvSpPr/>
          <p:nvPr/>
        </p:nvSpPr>
        <p:spPr>
          <a:xfrm>
            <a:off x="1501731" y="1878949"/>
            <a:ext cx="2132849" cy="536171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2" name="流程圖: 卡片 201"/>
          <p:cNvSpPr/>
          <p:nvPr/>
        </p:nvSpPr>
        <p:spPr>
          <a:xfrm>
            <a:off x="3000321" y="3136330"/>
            <a:ext cx="1565070" cy="448524"/>
          </a:xfrm>
          <a:prstGeom prst="flowChartPunchedCar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流程圖: 儲存資料 202"/>
          <p:cNvSpPr/>
          <p:nvPr/>
        </p:nvSpPr>
        <p:spPr>
          <a:xfrm>
            <a:off x="352643" y="3092509"/>
            <a:ext cx="1233348" cy="407649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流程圖: 或 203"/>
          <p:cNvSpPr/>
          <p:nvPr/>
        </p:nvSpPr>
        <p:spPr>
          <a:xfrm>
            <a:off x="1713656" y="3084111"/>
            <a:ext cx="533973" cy="457306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流程圖: 或 205"/>
          <p:cNvSpPr/>
          <p:nvPr/>
        </p:nvSpPr>
        <p:spPr>
          <a:xfrm>
            <a:off x="2348301" y="3092509"/>
            <a:ext cx="533973" cy="457306"/>
          </a:xfrm>
          <a:prstGeom prst="flowChar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一般五邊形 217"/>
          <p:cNvSpPr/>
          <p:nvPr/>
        </p:nvSpPr>
        <p:spPr>
          <a:xfrm>
            <a:off x="5809009" y="1781625"/>
            <a:ext cx="1402179" cy="1300196"/>
          </a:xfrm>
          <a:prstGeom prst="pent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流程圖: 整理 218"/>
          <p:cNvSpPr/>
          <p:nvPr/>
        </p:nvSpPr>
        <p:spPr>
          <a:xfrm>
            <a:off x="7098767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0" name="流程圖: 整理 219"/>
          <p:cNvSpPr/>
          <p:nvPr/>
        </p:nvSpPr>
        <p:spPr>
          <a:xfrm>
            <a:off x="7340206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1" name="流程圖: 整理 220"/>
          <p:cNvSpPr/>
          <p:nvPr/>
        </p:nvSpPr>
        <p:spPr>
          <a:xfrm>
            <a:off x="7579020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2" name="流程圖: 整理 221"/>
          <p:cNvSpPr/>
          <p:nvPr/>
        </p:nvSpPr>
        <p:spPr>
          <a:xfrm>
            <a:off x="7811775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3" name="流程圖: 整理 222"/>
          <p:cNvSpPr/>
          <p:nvPr/>
        </p:nvSpPr>
        <p:spPr>
          <a:xfrm>
            <a:off x="8043993" y="2985436"/>
            <a:ext cx="233909" cy="300689"/>
          </a:xfrm>
          <a:prstGeom prst="flowChartCollat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4" name="五角星形 223"/>
          <p:cNvSpPr/>
          <p:nvPr/>
        </p:nvSpPr>
        <p:spPr>
          <a:xfrm>
            <a:off x="7094998" y="388761"/>
            <a:ext cx="540000" cy="540000"/>
          </a:xfrm>
          <a:prstGeom prst="star5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五角星形 224"/>
          <p:cNvSpPr/>
          <p:nvPr/>
        </p:nvSpPr>
        <p:spPr>
          <a:xfrm>
            <a:off x="5596926" y="1898839"/>
            <a:ext cx="306642" cy="347299"/>
          </a:xfrm>
          <a:prstGeom prst="star5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四角星形 225"/>
          <p:cNvSpPr/>
          <p:nvPr/>
        </p:nvSpPr>
        <p:spPr>
          <a:xfrm>
            <a:off x="6271497" y="1430767"/>
            <a:ext cx="458221" cy="378764"/>
          </a:xfrm>
          <a:prstGeom prst="star4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菱形 226"/>
          <p:cNvSpPr/>
          <p:nvPr/>
        </p:nvSpPr>
        <p:spPr>
          <a:xfrm>
            <a:off x="5779325" y="674508"/>
            <a:ext cx="574382" cy="540931"/>
          </a:xfrm>
          <a:prstGeom prst="diamon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六角星形 227"/>
          <p:cNvSpPr/>
          <p:nvPr/>
        </p:nvSpPr>
        <p:spPr>
          <a:xfrm>
            <a:off x="5844538" y="1578698"/>
            <a:ext cx="426959" cy="456238"/>
          </a:xfrm>
          <a:prstGeom prst="star6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圓角矩形 228"/>
          <p:cNvSpPr/>
          <p:nvPr/>
        </p:nvSpPr>
        <p:spPr>
          <a:xfrm>
            <a:off x="7130734" y="1906138"/>
            <a:ext cx="808211" cy="316047"/>
          </a:xfrm>
          <a:prstGeom prst="round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圓角矩形 229"/>
          <p:cNvSpPr/>
          <p:nvPr/>
        </p:nvSpPr>
        <p:spPr>
          <a:xfrm>
            <a:off x="7211187" y="2294718"/>
            <a:ext cx="826003" cy="242861"/>
          </a:xfrm>
          <a:prstGeom prst="round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圓角矩形 230"/>
          <p:cNvSpPr/>
          <p:nvPr/>
        </p:nvSpPr>
        <p:spPr>
          <a:xfrm>
            <a:off x="6831897" y="1577923"/>
            <a:ext cx="907365" cy="257387"/>
          </a:xfrm>
          <a:prstGeom prst="round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框架 231"/>
          <p:cNvSpPr/>
          <p:nvPr/>
        </p:nvSpPr>
        <p:spPr>
          <a:xfrm>
            <a:off x="5422077" y="1237044"/>
            <a:ext cx="1288879" cy="238816"/>
          </a:xfrm>
          <a:prstGeom prst="fram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3" name="流程圖: 程序 232"/>
          <p:cNvSpPr/>
          <p:nvPr/>
        </p:nvSpPr>
        <p:spPr>
          <a:xfrm>
            <a:off x="6218816" y="1283929"/>
            <a:ext cx="377672" cy="137654"/>
          </a:xfrm>
          <a:prstGeom prst="flowChartProcess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流程圖: 程序 233"/>
          <p:cNvSpPr/>
          <p:nvPr/>
        </p:nvSpPr>
        <p:spPr>
          <a:xfrm>
            <a:off x="5517969" y="1283929"/>
            <a:ext cx="377672" cy="137654"/>
          </a:xfrm>
          <a:prstGeom prst="flowChartProcess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梯形 234"/>
          <p:cNvSpPr/>
          <p:nvPr/>
        </p:nvSpPr>
        <p:spPr>
          <a:xfrm>
            <a:off x="6864338" y="1265221"/>
            <a:ext cx="231586" cy="233629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7189903" y="1275596"/>
            <a:ext cx="231586" cy="233629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7507676" y="1283929"/>
            <a:ext cx="231586" cy="233629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流程圖: 預設程序 237"/>
          <p:cNvSpPr/>
          <p:nvPr/>
        </p:nvSpPr>
        <p:spPr>
          <a:xfrm>
            <a:off x="7165867" y="2590528"/>
            <a:ext cx="958720" cy="332050"/>
          </a:xfrm>
          <a:prstGeom prst="flowChartPredefinedProcess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六邊形 238"/>
          <p:cNvSpPr/>
          <p:nvPr/>
        </p:nvSpPr>
        <p:spPr>
          <a:xfrm>
            <a:off x="8685767" y="1645097"/>
            <a:ext cx="583827" cy="501218"/>
          </a:xfrm>
          <a:prstGeom prst="hex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六邊形 239"/>
          <p:cNvSpPr/>
          <p:nvPr/>
        </p:nvSpPr>
        <p:spPr>
          <a:xfrm>
            <a:off x="7993033" y="1655177"/>
            <a:ext cx="653713" cy="501218"/>
          </a:xfrm>
          <a:prstGeom prst="hex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菱形 240"/>
          <p:cNvSpPr/>
          <p:nvPr/>
        </p:nvSpPr>
        <p:spPr>
          <a:xfrm>
            <a:off x="6487811" y="620697"/>
            <a:ext cx="597671" cy="616128"/>
          </a:xfrm>
          <a:prstGeom prst="diamon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剪去同側角落矩形 241"/>
          <p:cNvSpPr/>
          <p:nvPr/>
        </p:nvSpPr>
        <p:spPr>
          <a:xfrm>
            <a:off x="7028840" y="3363970"/>
            <a:ext cx="1408576" cy="384175"/>
          </a:xfrm>
          <a:prstGeom prst="snip2SameRec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流程圖: 內部儲存裝置 242"/>
          <p:cNvSpPr/>
          <p:nvPr/>
        </p:nvSpPr>
        <p:spPr>
          <a:xfrm>
            <a:off x="8168305" y="1094347"/>
            <a:ext cx="348915" cy="328263"/>
          </a:xfrm>
          <a:prstGeom prst="flowChartInternalStorag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流程圖: 內部儲存裝置 243"/>
          <p:cNvSpPr/>
          <p:nvPr/>
        </p:nvSpPr>
        <p:spPr>
          <a:xfrm>
            <a:off x="8151216" y="628868"/>
            <a:ext cx="322829" cy="363148"/>
          </a:xfrm>
          <a:prstGeom prst="flowChartInternalStorag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流程圖: 內部儲存裝置 244"/>
          <p:cNvSpPr/>
          <p:nvPr/>
        </p:nvSpPr>
        <p:spPr>
          <a:xfrm>
            <a:off x="7703133" y="620697"/>
            <a:ext cx="322829" cy="363148"/>
          </a:xfrm>
          <a:prstGeom prst="flowChartInternalStorage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心形 245"/>
          <p:cNvSpPr/>
          <p:nvPr/>
        </p:nvSpPr>
        <p:spPr>
          <a:xfrm>
            <a:off x="8155510" y="2442880"/>
            <a:ext cx="497272" cy="495109"/>
          </a:xfrm>
          <a:prstGeom prst="hear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7" name="流程圖: 接點 246"/>
          <p:cNvSpPr/>
          <p:nvPr/>
        </p:nvSpPr>
        <p:spPr>
          <a:xfrm>
            <a:off x="6378769" y="3162544"/>
            <a:ext cx="288254" cy="267577"/>
          </a:xfrm>
          <a:prstGeom prst="flowChartConnector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流程圖: 接點 247"/>
          <p:cNvSpPr/>
          <p:nvPr/>
        </p:nvSpPr>
        <p:spPr>
          <a:xfrm>
            <a:off x="6149876" y="3370830"/>
            <a:ext cx="288254" cy="267577"/>
          </a:xfrm>
          <a:prstGeom prst="flowChartConnector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流程圖: 接點 248"/>
          <p:cNvSpPr/>
          <p:nvPr/>
        </p:nvSpPr>
        <p:spPr>
          <a:xfrm>
            <a:off x="6582067" y="3409155"/>
            <a:ext cx="288254" cy="267577"/>
          </a:xfrm>
          <a:prstGeom prst="flowChartConnector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梯形 249"/>
          <p:cNvSpPr/>
          <p:nvPr/>
        </p:nvSpPr>
        <p:spPr>
          <a:xfrm>
            <a:off x="6438131" y="3522250"/>
            <a:ext cx="143936" cy="349336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心形 250"/>
          <p:cNvSpPr/>
          <p:nvPr/>
        </p:nvSpPr>
        <p:spPr>
          <a:xfrm rot="10800000">
            <a:off x="8652782" y="620697"/>
            <a:ext cx="692555" cy="566526"/>
          </a:xfrm>
          <a:prstGeom prst="heart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2" name="梯形 251"/>
          <p:cNvSpPr/>
          <p:nvPr/>
        </p:nvSpPr>
        <p:spPr>
          <a:xfrm>
            <a:off x="8828647" y="1038253"/>
            <a:ext cx="340824" cy="302588"/>
          </a:xfrm>
          <a:prstGeom prst="trapezoid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一般五邊形 252"/>
          <p:cNvSpPr/>
          <p:nvPr/>
        </p:nvSpPr>
        <p:spPr>
          <a:xfrm>
            <a:off x="8674311" y="2129028"/>
            <a:ext cx="1439670" cy="1192134"/>
          </a:xfrm>
          <a:prstGeom prst="pentagon">
            <a:avLst/>
          </a:prstGeom>
          <a:solidFill>
            <a:srgbClr val="9E4078"/>
          </a:solidFill>
          <a:ln>
            <a:solidFill>
              <a:srgbClr val="BE2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4" name="直線接點 253"/>
          <p:cNvCxnSpPr>
            <a:stCxn id="218" idx="1"/>
            <a:endCxn id="218" idx="3"/>
          </p:cNvCxnSpPr>
          <p:nvPr/>
        </p:nvCxnSpPr>
        <p:spPr>
          <a:xfrm>
            <a:off x="5809010" y="2278254"/>
            <a:ext cx="701089" cy="80356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>
            <a:stCxn id="218" idx="5"/>
            <a:endCxn id="218" idx="3"/>
          </p:cNvCxnSpPr>
          <p:nvPr/>
        </p:nvCxnSpPr>
        <p:spPr>
          <a:xfrm flipH="1">
            <a:off x="6510099" y="2278254"/>
            <a:ext cx="701088" cy="80356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>
            <a:stCxn id="218" idx="0"/>
            <a:endCxn id="218" idx="3"/>
          </p:cNvCxnSpPr>
          <p:nvPr/>
        </p:nvCxnSpPr>
        <p:spPr>
          <a:xfrm>
            <a:off x="6510099" y="1781625"/>
            <a:ext cx="0" cy="1300196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>
            <a:off x="7104140" y="1577923"/>
            <a:ext cx="4548" cy="25738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>
            <a:off x="7476540" y="1577922"/>
            <a:ext cx="4548" cy="25738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>
            <a:off x="7703133" y="1895706"/>
            <a:ext cx="8313" cy="316047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>
            <a:off x="7347260" y="1915767"/>
            <a:ext cx="0" cy="295986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>
            <a:stCxn id="230" idx="0"/>
            <a:endCxn id="230" idx="2"/>
          </p:cNvCxnSpPr>
          <p:nvPr/>
        </p:nvCxnSpPr>
        <p:spPr>
          <a:xfrm>
            <a:off x="7624189" y="2294718"/>
            <a:ext cx="0" cy="242861"/>
          </a:xfrm>
          <a:prstGeom prst="line">
            <a:avLst/>
          </a:prstGeom>
          <a:ln w="28575">
            <a:solidFill>
              <a:srgbClr val="BE2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圓角矩形 42"/>
          <p:cNvSpPr/>
          <p:nvPr/>
        </p:nvSpPr>
        <p:spPr>
          <a:xfrm>
            <a:off x="1670858" y="947650"/>
            <a:ext cx="9094124" cy="3923607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069869" y="1332098"/>
            <a:ext cx="829610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未僱用</a:t>
            </a:r>
            <a:endParaRPr lang="zh-TW" altLang="en-US" sz="19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25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3" y="1631544"/>
            <a:ext cx="1300593" cy="13005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1" y="1631545"/>
            <a:ext cx="1300593" cy="13005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57" y="1631544"/>
            <a:ext cx="1300593" cy="13005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44" y="1631546"/>
            <a:ext cx="1300593" cy="13005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70" y="1631544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2926080" y="573578"/>
            <a:ext cx="5400000" cy="5400000"/>
          </a:xfrm>
          <a:prstGeom prst="flowChartConnector">
            <a:avLst/>
          </a:prstGeom>
          <a:noFill/>
          <a:ln w="1905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28015" y="580533"/>
            <a:ext cx="45961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endParaRPr lang="zh-TW" altLang="en-US" sz="34400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458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側角落矩形 3"/>
          <p:cNvSpPr/>
          <p:nvPr/>
        </p:nvSpPr>
        <p:spPr>
          <a:xfrm>
            <a:off x="2901142" y="4006735"/>
            <a:ext cx="399011" cy="232756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300153" y="4056611"/>
            <a:ext cx="290945" cy="182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6" name="梯形 5"/>
          <p:cNvSpPr/>
          <p:nvPr/>
        </p:nvSpPr>
        <p:spPr>
          <a:xfrm>
            <a:off x="3308465" y="3707477"/>
            <a:ext cx="315883" cy="32419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7" name="流程圖: 資料 6"/>
          <p:cNvSpPr/>
          <p:nvPr/>
        </p:nvSpPr>
        <p:spPr>
          <a:xfrm>
            <a:off x="2992581" y="3578629"/>
            <a:ext cx="349135" cy="40732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" name="流程圖: 替代程序 7"/>
          <p:cNvSpPr/>
          <p:nvPr/>
        </p:nvSpPr>
        <p:spPr>
          <a:xfrm>
            <a:off x="2892829" y="4243648"/>
            <a:ext cx="448887" cy="25353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9" name="圓角化對角線角落矩形 8"/>
          <p:cNvSpPr/>
          <p:nvPr/>
        </p:nvSpPr>
        <p:spPr>
          <a:xfrm>
            <a:off x="2123902" y="3651365"/>
            <a:ext cx="822960" cy="295102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3341716" y="4239491"/>
            <a:ext cx="989215" cy="35744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" name="剪去同側角落矩形 10"/>
          <p:cNvSpPr/>
          <p:nvPr/>
        </p:nvSpPr>
        <p:spPr>
          <a:xfrm>
            <a:off x="2128058" y="3985953"/>
            <a:ext cx="706582" cy="432261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2" name="流程圖: 人工輸入 11"/>
          <p:cNvSpPr/>
          <p:nvPr/>
        </p:nvSpPr>
        <p:spPr>
          <a:xfrm>
            <a:off x="3657600" y="3896591"/>
            <a:ext cx="623455" cy="320039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564476" y="4501342"/>
            <a:ext cx="764771" cy="241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4" name="圓角化對角線角落矩形 13"/>
          <p:cNvSpPr/>
          <p:nvPr/>
        </p:nvSpPr>
        <p:spPr>
          <a:xfrm>
            <a:off x="3657600" y="3433156"/>
            <a:ext cx="1113905" cy="436419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5" name="梯形 14"/>
          <p:cNvSpPr/>
          <p:nvPr/>
        </p:nvSpPr>
        <p:spPr>
          <a:xfrm>
            <a:off x="2019993" y="2984269"/>
            <a:ext cx="972588" cy="602673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3093022" y="3275534"/>
            <a:ext cx="241069" cy="324196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3093022" y="3009847"/>
            <a:ext cx="241069" cy="324196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8" name="直角三角形 17"/>
          <p:cNvSpPr/>
          <p:nvPr/>
        </p:nvSpPr>
        <p:spPr>
          <a:xfrm>
            <a:off x="3050770" y="2388471"/>
            <a:ext cx="369917" cy="650470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流程圖: 人工輸入 18"/>
          <p:cNvSpPr/>
          <p:nvPr/>
        </p:nvSpPr>
        <p:spPr>
          <a:xfrm rot="10974485">
            <a:off x="3666113" y="3046233"/>
            <a:ext cx="1016351" cy="361374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1325881" y="2739044"/>
            <a:ext cx="623455" cy="208649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1" name="圓角化單一角落矩形 20"/>
          <p:cNvSpPr/>
          <p:nvPr/>
        </p:nvSpPr>
        <p:spPr>
          <a:xfrm>
            <a:off x="1030778" y="1845425"/>
            <a:ext cx="1982585" cy="868281"/>
          </a:xfrm>
          <a:prstGeom prst="round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3135138" y="3153961"/>
            <a:ext cx="230678" cy="2944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3" name="流程圖: 替代程序 22"/>
          <p:cNvSpPr/>
          <p:nvPr/>
        </p:nvSpPr>
        <p:spPr>
          <a:xfrm>
            <a:off x="3452783" y="2595892"/>
            <a:ext cx="145473" cy="1044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657600" y="2388471"/>
            <a:ext cx="1271847" cy="605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5" name="流程圖: 結束點 24"/>
          <p:cNvSpPr/>
          <p:nvPr/>
        </p:nvSpPr>
        <p:spPr>
          <a:xfrm rot="5400000">
            <a:off x="3969327" y="4432762"/>
            <a:ext cx="1205346" cy="2327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6" name="圓角化對角線角落矩形 25"/>
          <p:cNvSpPr/>
          <p:nvPr/>
        </p:nvSpPr>
        <p:spPr>
          <a:xfrm>
            <a:off x="3100647" y="1831917"/>
            <a:ext cx="1729047" cy="543046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350924" y="1845425"/>
            <a:ext cx="3898669" cy="2493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249593" y="1862050"/>
            <a:ext cx="74815" cy="34664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350924" y="1870363"/>
            <a:ext cx="0" cy="306324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350924" y="4933603"/>
            <a:ext cx="3973484" cy="3948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2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2134674" y="2587294"/>
            <a:ext cx="2286000" cy="10640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化同側角落矩形 2"/>
          <p:cNvSpPr/>
          <p:nvPr/>
        </p:nvSpPr>
        <p:spPr>
          <a:xfrm>
            <a:off x="1980888" y="1514952"/>
            <a:ext cx="2593571" cy="980902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>
            <a:off x="2296772" y="1514952"/>
            <a:ext cx="0" cy="98090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3" idx="2"/>
            <a:endCxn id="3" idx="0"/>
          </p:cNvCxnSpPr>
          <p:nvPr/>
        </p:nvCxnSpPr>
        <p:spPr>
          <a:xfrm>
            <a:off x="1980888" y="2005403"/>
            <a:ext cx="259357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662532" y="1514952"/>
            <a:ext cx="0" cy="98090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660060" y="1514952"/>
            <a:ext cx="0" cy="98090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圖: 預設程序 33"/>
          <p:cNvSpPr/>
          <p:nvPr/>
        </p:nvSpPr>
        <p:spPr>
          <a:xfrm>
            <a:off x="1627599" y="2703673"/>
            <a:ext cx="440574" cy="282632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預設程序 34"/>
          <p:cNvSpPr/>
          <p:nvPr/>
        </p:nvSpPr>
        <p:spPr>
          <a:xfrm>
            <a:off x="1627599" y="2986305"/>
            <a:ext cx="440574" cy="282632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預設程序 35"/>
          <p:cNvSpPr/>
          <p:nvPr/>
        </p:nvSpPr>
        <p:spPr>
          <a:xfrm>
            <a:off x="1627599" y="3268937"/>
            <a:ext cx="440574" cy="282632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程序 36"/>
          <p:cNvSpPr/>
          <p:nvPr/>
        </p:nvSpPr>
        <p:spPr>
          <a:xfrm>
            <a:off x="405627" y="2703673"/>
            <a:ext cx="1221972" cy="42394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程序 37"/>
          <p:cNvSpPr/>
          <p:nvPr/>
        </p:nvSpPr>
        <p:spPr>
          <a:xfrm>
            <a:off x="709041" y="2209067"/>
            <a:ext cx="1221972" cy="42394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流程圖: 替代程序 38"/>
          <p:cNvSpPr/>
          <p:nvPr/>
        </p:nvSpPr>
        <p:spPr>
          <a:xfrm>
            <a:off x="339123" y="1327918"/>
            <a:ext cx="1546170" cy="79802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>
            <a:stCxn id="39" idx="0"/>
            <a:endCxn id="39" idx="2"/>
          </p:cNvCxnSpPr>
          <p:nvPr/>
        </p:nvCxnSpPr>
        <p:spPr>
          <a:xfrm>
            <a:off x="1112208" y="1327918"/>
            <a:ext cx="0" cy="79802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709041" y="1327918"/>
            <a:ext cx="0" cy="79802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494593" y="1327918"/>
            <a:ext cx="0" cy="79802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559413" y="3198279"/>
            <a:ext cx="914400" cy="282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694991" y="1153347"/>
            <a:ext cx="822960" cy="2327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或 47"/>
          <p:cNvSpPr/>
          <p:nvPr/>
        </p:nvSpPr>
        <p:spPr>
          <a:xfrm>
            <a:off x="709041" y="3551569"/>
            <a:ext cx="720000" cy="720000"/>
          </a:xfrm>
          <a:prstGeom prst="flowChar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剪去單一角落矩形 48"/>
          <p:cNvSpPr/>
          <p:nvPr/>
        </p:nvSpPr>
        <p:spPr>
          <a:xfrm>
            <a:off x="1627597" y="3705354"/>
            <a:ext cx="1014153" cy="528806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剪去同側角落矩形 49"/>
          <p:cNvSpPr/>
          <p:nvPr/>
        </p:nvSpPr>
        <p:spPr>
          <a:xfrm>
            <a:off x="2840306" y="3742764"/>
            <a:ext cx="1542010" cy="556953"/>
          </a:xfrm>
          <a:prstGeom prst="snip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甜甜圈 50"/>
          <p:cNvSpPr/>
          <p:nvPr/>
        </p:nvSpPr>
        <p:spPr>
          <a:xfrm>
            <a:off x="3341311" y="3759717"/>
            <a:ext cx="540000" cy="540000"/>
          </a:xfrm>
          <a:prstGeom prst="don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流程圖: 接點 51"/>
          <p:cNvSpPr/>
          <p:nvPr/>
        </p:nvSpPr>
        <p:spPr>
          <a:xfrm>
            <a:off x="1980888" y="1091003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2384058" y="1091003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流程圖: 接點 53"/>
          <p:cNvSpPr/>
          <p:nvPr/>
        </p:nvSpPr>
        <p:spPr>
          <a:xfrm>
            <a:off x="2783059" y="1089727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接點 54"/>
          <p:cNvSpPr/>
          <p:nvPr/>
        </p:nvSpPr>
        <p:spPr>
          <a:xfrm>
            <a:off x="3182075" y="1075982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接點 55"/>
          <p:cNvSpPr/>
          <p:nvPr/>
        </p:nvSpPr>
        <p:spPr>
          <a:xfrm>
            <a:off x="3581076" y="1089727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接點 56"/>
          <p:cNvSpPr/>
          <p:nvPr/>
        </p:nvSpPr>
        <p:spPr>
          <a:xfrm>
            <a:off x="3980077" y="1089727"/>
            <a:ext cx="360000" cy="3600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剪去同側角落矩形 57"/>
          <p:cNvSpPr/>
          <p:nvPr/>
        </p:nvSpPr>
        <p:spPr>
          <a:xfrm>
            <a:off x="1722244" y="4411937"/>
            <a:ext cx="2660072" cy="897773"/>
          </a:xfrm>
          <a:prstGeom prst="snip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8" idx="2"/>
            <a:endCxn id="58" idx="1"/>
          </p:cNvCxnSpPr>
          <p:nvPr/>
        </p:nvCxnSpPr>
        <p:spPr>
          <a:xfrm>
            <a:off x="1722244" y="4860824"/>
            <a:ext cx="1330036" cy="44888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8" idx="1"/>
            <a:endCxn id="58" idx="0"/>
          </p:cNvCxnSpPr>
          <p:nvPr/>
        </p:nvCxnSpPr>
        <p:spPr>
          <a:xfrm flipV="1">
            <a:off x="3052280" y="4860824"/>
            <a:ext cx="1330036" cy="44888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拱形 62"/>
          <p:cNvSpPr/>
          <p:nvPr/>
        </p:nvSpPr>
        <p:spPr>
          <a:xfrm>
            <a:off x="2423230" y="4628068"/>
            <a:ext cx="1258100" cy="864523"/>
          </a:xfrm>
          <a:prstGeom prst="blockArc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5" name="直線接點 64"/>
          <p:cNvCxnSpPr>
            <a:stCxn id="47" idx="1"/>
            <a:endCxn id="47" idx="3"/>
          </p:cNvCxnSpPr>
          <p:nvPr/>
        </p:nvCxnSpPr>
        <p:spPr>
          <a:xfrm>
            <a:off x="4694991" y="2317129"/>
            <a:ext cx="82296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4694991" y="2005403"/>
            <a:ext cx="82296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4694991" y="2587294"/>
            <a:ext cx="82296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4694991" y="2853302"/>
            <a:ext cx="82296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4694991" y="3127621"/>
            <a:ext cx="82296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圖: 匯合連接點 69"/>
          <p:cNvSpPr/>
          <p:nvPr/>
        </p:nvSpPr>
        <p:spPr>
          <a:xfrm>
            <a:off x="4580872" y="3769921"/>
            <a:ext cx="1080000" cy="1080000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781404" y="1092501"/>
            <a:ext cx="317241" cy="456903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096611" y="5652210"/>
            <a:ext cx="5348475" cy="932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11361110" y="876334"/>
            <a:ext cx="83976" cy="478520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781404" y="902927"/>
            <a:ext cx="5579706" cy="1868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4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預設程序 3"/>
          <p:cNvSpPr/>
          <p:nvPr/>
        </p:nvSpPr>
        <p:spPr>
          <a:xfrm>
            <a:off x="5739005" y="400877"/>
            <a:ext cx="3940232" cy="164592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人工輸入 4"/>
          <p:cNvSpPr/>
          <p:nvPr/>
        </p:nvSpPr>
        <p:spPr>
          <a:xfrm>
            <a:off x="3386503" y="400877"/>
            <a:ext cx="2277688" cy="540327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內部儲存裝置 5"/>
          <p:cNvSpPr/>
          <p:nvPr/>
        </p:nvSpPr>
        <p:spPr>
          <a:xfrm>
            <a:off x="4857856" y="1082521"/>
            <a:ext cx="720000" cy="720000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內部儲存裝置 41"/>
          <p:cNvSpPr/>
          <p:nvPr/>
        </p:nvSpPr>
        <p:spPr>
          <a:xfrm>
            <a:off x="4057282" y="1082521"/>
            <a:ext cx="720000" cy="720000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流程圖: 內部儲存裝置 58"/>
          <p:cNvSpPr/>
          <p:nvPr/>
        </p:nvSpPr>
        <p:spPr>
          <a:xfrm>
            <a:off x="3176133" y="1082521"/>
            <a:ext cx="720000" cy="720000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L-圖案 6"/>
          <p:cNvSpPr/>
          <p:nvPr/>
        </p:nvSpPr>
        <p:spPr>
          <a:xfrm>
            <a:off x="5830444" y="2262928"/>
            <a:ext cx="900000" cy="900000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單一角落矩形 7"/>
          <p:cNvSpPr/>
          <p:nvPr/>
        </p:nvSpPr>
        <p:spPr>
          <a:xfrm>
            <a:off x="3176133" y="2046797"/>
            <a:ext cx="2401723" cy="21613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剪去單一角落矩形 60"/>
          <p:cNvSpPr/>
          <p:nvPr/>
        </p:nvSpPr>
        <p:spPr>
          <a:xfrm>
            <a:off x="3176132" y="2399138"/>
            <a:ext cx="2401723" cy="21613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卡片 8"/>
          <p:cNvSpPr/>
          <p:nvPr/>
        </p:nvSpPr>
        <p:spPr>
          <a:xfrm>
            <a:off x="3176132" y="2712928"/>
            <a:ext cx="2401723" cy="580778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653787" y="2712928"/>
            <a:ext cx="0" cy="58077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人工作業 13"/>
          <p:cNvSpPr/>
          <p:nvPr/>
        </p:nvSpPr>
        <p:spPr>
          <a:xfrm>
            <a:off x="6740358" y="2262928"/>
            <a:ext cx="1014153" cy="900000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6302502" y="2283413"/>
            <a:ext cx="360000" cy="3600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換頁接點 15"/>
          <p:cNvSpPr/>
          <p:nvPr/>
        </p:nvSpPr>
        <p:spPr>
          <a:xfrm>
            <a:off x="2434696" y="2103086"/>
            <a:ext cx="615142" cy="540327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208650" y="1082521"/>
            <a:ext cx="886909" cy="27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208650" y="1417583"/>
            <a:ext cx="886909" cy="27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2205770" y="1740651"/>
            <a:ext cx="886909" cy="27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十字形 17"/>
          <p:cNvSpPr/>
          <p:nvPr/>
        </p:nvSpPr>
        <p:spPr>
          <a:xfrm>
            <a:off x="7825499" y="2154862"/>
            <a:ext cx="623455" cy="604179"/>
          </a:xfrm>
          <a:prstGeom prst="pl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十字形 71"/>
          <p:cNvSpPr/>
          <p:nvPr/>
        </p:nvSpPr>
        <p:spPr>
          <a:xfrm>
            <a:off x="8849566" y="2615269"/>
            <a:ext cx="623455" cy="604179"/>
          </a:xfrm>
          <a:prstGeom prst="pl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框架 18"/>
          <p:cNvSpPr/>
          <p:nvPr/>
        </p:nvSpPr>
        <p:spPr>
          <a:xfrm>
            <a:off x="2205769" y="396486"/>
            <a:ext cx="1105919" cy="588376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L-圖案 19"/>
          <p:cNvSpPr/>
          <p:nvPr/>
        </p:nvSpPr>
        <p:spPr>
          <a:xfrm>
            <a:off x="8000067" y="2759041"/>
            <a:ext cx="849499" cy="293596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抽選 20"/>
          <p:cNvSpPr/>
          <p:nvPr/>
        </p:nvSpPr>
        <p:spPr>
          <a:xfrm>
            <a:off x="2523253" y="2712928"/>
            <a:ext cx="581891" cy="688843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抽選 72"/>
          <p:cNvSpPr/>
          <p:nvPr/>
        </p:nvSpPr>
        <p:spPr>
          <a:xfrm rot="10800000">
            <a:off x="2169491" y="2712928"/>
            <a:ext cx="581891" cy="688843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流程圖: 抽選 73"/>
          <p:cNvSpPr/>
          <p:nvPr/>
        </p:nvSpPr>
        <p:spPr>
          <a:xfrm>
            <a:off x="1823311" y="2712928"/>
            <a:ext cx="581891" cy="688843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>
            <a:off x="4194114" y="2712928"/>
            <a:ext cx="0" cy="58077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753620" y="2712928"/>
            <a:ext cx="0" cy="58077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269009" y="2712928"/>
            <a:ext cx="0" cy="58077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/>
          <p:cNvCxnSpPr>
            <a:stCxn id="17" idx="0"/>
            <a:endCxn id="17" idx="2"/>
          </p:cNvCxnSpPr>
          <p:nvPr/>
        </p:nvCxnSpPr>
        <p:spPr>
          <a:xfrm>
            <a:off x="2652105" y="1082521"/>
            <a:ext cx="0" cy="27016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440130" y="1417583"/>
            <a:ext cx="0" cy="27016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752660" y="1417583"/>
            <a:ext cx="0" cy="27016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877351" y="1740651"/>
            <a:ext cx="0" cy="27016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1"/>
          </p:cNvCxnSpPr>
          <p:nvPr/>
        </p:nvCxnSpPr>
        <p:spPr>
          <a:xfrm>
            <a:off x="5739005" y="1223837"/>
            <a:ext cx="490451" cy="831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181749" y="984862"/>
            <a:ext cx="490451" cy="831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736125" y="1755851"/>
            <a:ext cx="490451" cy="831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9188786" y="1548508"/>
            <a:ext cx="490451" cy="831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736124" y="717691"/>
            <a:ext cx="490451" cy="831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818765" y="484004"/>
            <a:ext cx="0" cy="4572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386503" y="2046797"/>
            <a:ext cx="0" cy="21613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4048969" y="2046796"/>
            <a:ext cx="0" cy="21613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215303" y="2046795"/>
            <a:ext cx="0" cy="21613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753620" y="2399137"/>
            <a:ext cx="0" cy="21613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901893" y="2399137"/>
            <a:ext cx="0" cy="21613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59" idx="1"/>
            <a:endCxn id="59" idx="3"/>
          </p:cNvCxnSpPr>
          <p:nvPr/>
        </p:nvCxnSpPr>
        <p:spPr>
          <a:xfrm>
            <a:off x="3176133" y="1442521"/>
            <a:ext cx="720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057282" y="1687747"/>
            <a:ext cx="720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855303" y="1352685"/>
            <a:ext cx="720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388058" y="3521171"/>
            <a:ext cx="382555" cy="316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1388058" y="6344133"/>
            <a:ext cx="8146303" cy="35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1770613" y="3511030"/>
            <a:ext cx="7931021" cy="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9534362" y="3502996"/>
            <a:ext cx="174567" cy="284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4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延遲 1"/>
          <p:cNvSpPr/>
          <p:nvPr/>
        </p:nvSpPr>
        <p:spPr>
          <a:xfrm>
            <a:off x="5344755" y="2689167"/>
            <a:ext cx="2310939" cy="1471353"/>
          </a:xfrm>
          <a:prstGeom prst="flowChartDela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形圖 2"/>
          <p:cNvSpPr/>
          <p:nvPr/>
        </p:nvSpPr>
        <p:spPr>
          <a:xfrm>
            <a:off x="1147156" y="2460568"/>
            <a:ext cx="540000" cy="540000"/>
          </a:xfrm>
          <a:prstGeom prst="pi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圖 26"/>
          <p:cNvSpPr/>
          <p:nvPr/>
        </p:nvSpPr>
        <p:spPr>
          <a:xfrm>
            <a:off x="1762625" y="2460568"/>
            <a:ext cx="540000" cy="540000"/>
          </a:xfrm>
          <a:prstGeom prst="pi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圓形圖 27"/>
          <p:cNvSpPr/>
          <p:nvPr/>
        </p:nvSpPr>
        <p:spPr>
          <a:xfrm>
            <a:off x="2378094" y="2460568"/>
            <a:ext cx="540000" cy="540000"/>
          </a:xfrm>
          <a:prstGeom prst="pi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流程圖: 內部儲存裝置 9"/>
          <p:cNvSpPr/>
          <p:nvPr/>
        </p:nvSpPr>
        <p:spPr>
          <a:xfrm>
            <a:off x="3557847" y="841662"/>
            <a:ext cx="1039091" cy="436417"/>
          </a:xfrm>
          <a:prstGeom prst="flowChartInternal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內部儲存裝置 29"/>
          <p:cNvSpPr/>
          <p:nvPr/>
        </p:nvSpPr>
        <p:spPr>
          <a:xfrm>
            <a:off x="3557847" y="1357052"/>
            <a:ext cx="1039091" cy="436417"/>
          </a:xfrm>
          <a:prstGeom prst="flowChartInternal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內部儲存裝置 30"/>
          <p:cNvSpPr/>
          <p:nvPr/>
        </p:nvSpPr>
        <p:spPr>
          <a:xfrm>
            <a:off x="3557846" y="1872442"/>
            <a:ext cx="1039091" cy="436417"/>
          </a:xfrm>
          <a:prstGeom prst="flowChartInternal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296785" y="3133898"/>
            <a:ext cx="1537855" cy="407324"/>
          </a:xfrm>
          <a:prstGeom prst="round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1" idx="0"/>
            <a:endCxn id="11" idx="2"/>
          </p:cNvCxnSpPr>
          <p:nvPr/>
        </p:nvCxnSpPr>
        <p:spPr>
          <a:xfrm>
            <a:off x="2065713" y="3133898"/>
            <a:ext cx="0" cy="407324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剪去單一角落矩形 22"/>
          <p:cNvSpPr/>
          <p:nvPr/>
        </p:nvSpPr>
        <p:spPr>
          <a:xfrm>
            <a:off x="3042458" y="2460568"/>
            <a:ext cx="2177935" cy="964276"/>
          </a:xfrm>
          <a:prstGeom prst="snip1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十字形 23"/>
          <p:cNvSpPr/>
          <p:nvPr/>
        </p:nvSpPr>
        <p:spPr>
          <a:xfrm>
            <a:off x="4804755" y="1006492"/>
            <a:ext cx="1080000" cy="1080000"/>
          </a:xfrm>
          <a:prstGeom prst="plus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5062451" y="1278079"/>
            <a:ext cx="573578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057966" y="1793469"/>
            <a:ext cx="573578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62451" y="1278079"/>
            <a:ext cx="0" cy="51539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656482" y="1288797"/>
            <a:ext cx="0" cy="51539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圖: 延遲 44"/>
          <p:cNvSpPr/>
          <p:nvPr/>
        </p:nvSpPr>
        <p:spPr>
          <a:xfrm>
            <a:off x="998181" y="810815"/>
            <a:ext cx="2310939" cy="1471353"/>
          </a:xfrm>
          <a:prstGeom prst="flowChartDela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等於 34"/>
          <p:cNvSpPr/>
          <p:nvPr/>
        </p:nvSpPr>
        <p:spPr>
          <a:xfrm>
            <a:off x="760614" y="3374644"/>
            <a:ext cx="4148051" cy="1396538"/>
          </a:xfrm>
          <a:prstGeom prst="mathEqual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流程圖: 人工作業 35"/>
          <p:cNvSpPr/>
          <p:nvPr/>
        </p:nvSpPr>
        <p:spPr>
          <a:xfrm>
            <a:off x="5223563" y="2228133"/>
            <a:ext cx="698269" cy="350560"/>
          </a:xfrm>
          <a:prstGeom prst="flowChartManualOperation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人工作業 47"/>
          <p:cNvSpPr/>
          <p:nvPr/>
        </p:nvSpPr>
        <p:spPr>
          <a:xfrm>
            <a:off x="6187842" y="1003756"/>
            <a:ext cx="698269" cy="350560"/>
          </a:xfrm>
          <a:prstGeom prst="flowChartManualOperation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化同側角落矩形 36"/>
          <p:cNvSpPr/>
          <p:nvPr/>
        </p:nvSpPr>
        <p:spPr>
          <a:xfrm>
            <a:off x="5921832" y="1473434"/>
            <a:ext cx="1260362" cy="399008"/>
          </a:xfrm>
          <a:prstGeom prst="round2Same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1335141" y="4139267"/>
            <a:ext cx="360000" cy="360000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乘號 50"/>
          <p:cNvSpPr/>
          <p:nvPr/>
        </p:nvSpPr>
        <p:spPr>
          <a:xfrm>
            <a:off x="1733186" y="4139267"/>
            <a:ext cx="360000" cy="360000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乘號 51"/>
          <p:cNvSpPr/>
          <p:nvPr/>
        </p:nvSpPr>
        <p:spPr>
          <a:xfrm>
            <a:off x="2093186" y="4139267"/>
            <a:ext cx="360000" cy="360000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2456063" y="4139267"/>
            <a:ext cx="360000" cy="360000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乘號 53"/>
          <p:cNvSpPr/>
          <p:nvPr/>
        </p:nvSpPr>
        <p:spPr>
          <a:xfrm>
            <a:off x="2779487" y="4139267"/>
            <a:ext cx="360000" cy="360000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/>
          <p:cNvSpPr/>
          <p:nvPr/>
        </p:nvSpPr>
        <p:spPr>
          <a:xfrm>
            <a:off x="3094754" y="4139267"/>
            <a:ext cx="360000" cy="360000"/>
          </a:xfrm>
          <a:prstGeom prst="mathMultiply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35" idx="3"/>
            <a:endCxn id="35" idx="0"/>
          </p:cNvCxnSpPr>
          <p:nvPr/>
        </p:nvCxnSpPr>
        <p:spPr>
          <a:xfrm>
            <a:off x="1310438" y="3826564"/>
            <a:ext cx="3048403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45" idx="1"/>
            <a:endCxn id="45" idx="0"/>
          </p:cNvCxnSpPr>
          <p:nvPr/>
        </p:nvCxnSpPr>
        <p:spPr>
          <a:xfrm flipV="1">
            <a:off x="998181" y="810815"/>
            <a:ext cx="1155470" cy="735677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5" idx="2"/>
            <a:endCxn id="45" idx="3"/>
          </p:cNvCxnSpPr>
          <p:nvPr/>
        </p:nvCxnSpPr>
        <p:spPr>
          <a:xfrm flipV="1">
            <a:off x="2153651" y="1546492"/>
            <a:ext cx="1155469" cy="735676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" idx="1"/>
            <a:endCxn id="2" idx="2"/>
          </p:cNvCxnSpPr>
          <p:nvPr/>
        </p:nvCxnSpPr>
        <p:spPr>
          <a:xfrm>
            <a:off x="5344755" y="3424844"/>
            <a:ext cx="1155470" cy="735676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2" idx="0"/>
            <a:endCxn id="2" idx="3"/>
          </p:cNvCxnSpPr>
          <p:nvPr/>
        </p:nvCxnSpPr>
        <p:spPr>
          <a:xfrm>
            <a:off x="6500225" y="2689167"/>
            <a:ext cx="1155469" cy="735677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2" idx="1"/>
            <a:endCxn id="2" idx="3"/>
          </p:cNvCxnSpPr>
          <p:nvPr/>
        </p:nvCxnSpPr>
        <p:spPr>
          <a:xfrm>
            <a:off x="5344755" y="3424844"/>
            <a:ext cx="2310939" cy="0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邊形 62"/>
          <p:cNvSpPr/>
          <p:nvPr/>
        </p:nvSpPr>
        <p:spPr>
          <a:xfrm>
            <a:off x="6084916" y="2086492"/>
            <a:ext cx="590204" cy="492201"/>
          </a:xfrm>
          <a:prstGeom prst="parallelogram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平行四邊形 68"/>
          <p:cNvSpPr/>
          <p:nvPr/>
        </p:nvSpPr>
        <p:spPr>
          <a:xfrm>
            <a:off x="6679276" y="2075228"/>
            <a:ext cx="590204" cy="492201"/>
          </a:xfrm>
          <a:prstGeom prst="parallelogram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平行四邊形 69"/>
          <p:cNvSpPr/>
          <p:nvPr/>
        </p:nvSpPr>
        <p:spPr>
          <a:xfrm>
            <a:off x="7269480" y="2086491"/>
            <a:ext cx="590204" cy="492201"/>
          </a:xfrm>
          <a:prstGeom prst="parallelogram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4488873" y="3640975"/>
            <a:ext cx="731520" cy="332509"/>
          </a:xfrm>
          <a:prstGeom prst="snipRound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剪去並圓角化單一角落矩形 74"/>
          <p:cNvSpPr/>
          <p:nvPr/>
        </p:nvSpPr>
        <p:spPr>
          <a:xfrm>
            <a:off x="4496083" y="4074336"/>
            <a:ext cx="731520" cy="332509"/>
          </a:xfrm>
          <a:prstGeom prst="snipRoundRect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/>
          <p:cNvCxnSpPr>
            <a:stCxn id="75" idx="3"/>
            <a:endCxn id="75" idx="1"/>
          </p:cNvCxnSpPr>
          <p:nvPr/>
        </p:nvCxnSpPr>
        <p:spPr>
          <a:xfrm>
            <a:off x="4861843" y="4074336"/>
            <a:ext cx="0" cy="332509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等於 67"/>
          <p:cNvSpPr/>
          <p:nvPr/>
        </p:nvSpPr>
        <p:spPr>
          <a:xfrm>
            <a:off x="3094754" y="2689167"/>
            <a:ext cx="2132849" cy="536171"/>
          </a:xfrm>
          <a:prstGeom prst="mathEqual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6" name="流程圖: 卡片 75"/>
          <p:cNvSpPr/>
          <p:nvPr/>
        </p:nvSpPr>
        <p:spPr>
          <a:xfrm>
            <a:off x="5344755" y="4240590"/>
            <a:ext cx="2020321" cy="805235"/>
          </a:xfrm>
          <a:prstGeom prst="flowChartPunchedCard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流程圖: 儲存資料 76"/>
          <p:cNvSpPr/>
          <p:nvPr/>
        </p:nvSpPr>
        <p:spPr>
          <a:xfrm>
            <a:off x="1314992" y="4577862"/>
            <a:ext cx="2140690" cy="868131"/>
          </a:xfrm>
          <a:prstGeom prst="flowChartOnlineStorage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流程圖: 或 77"/>
          <p:cNvSpPr/>
          <p:nvPr/>
        </p:nvSpPr>
        <p:spPr>
          <a:xfrm>
            <a:off x="3441772" y="4577862"/>
            <a:ext cx="900000" cy="900000"/>
          </a:xfrm>
          <a:prstGeom prst="flowChartOr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流程圖: 或 78"/>
          <p:cNvSpPr/>
          <p:nvPr/>
        </p:nvSpPr>
        <p:spPr>
          <a:xfrm>
            <a:off x="4386179" y="4577862"/>
            <a:ext cx="900000" cy="900000"/>
          </a:xfrm>
          <a:prstGeom prst="flowChartOr">
            <a:avLst/>
          </a:prstGeom>
          <a:solidFill>
            <a:srgbClr val="885656"/>
          </a:solidFill>
          <a:ln>
            <a:solidFill>
              <a:srgbClr val="A3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877078" y="699796"/>
            <a:ext cx="7063273" cy="18661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67747" y="699796"/>
            <a:ext cx="279409" cy="5113175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1147156" y="5234473"/>
            <a:ext cx="6998468" cy="578498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940351" y="718457"/>
            <a:ext cx="205273" cy="4516016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9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877078" y="699796"/>
            <a:ext cx="7063273" cy="18661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67747" y="699796"/>
            <a:ext cx="279409" cy="5113175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1147156" y="5234473"/>
            <a:ext cx="6998468" cy="578498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940351" y="718457"/>
            <a:ext cx="205273" cy="4516016"/>
          </a:xfrm>
          <a:prstGeom prst="line">
            <a:avLst/>
          </a:prstGeom>
          <a:ln>
            <a:solidFill>
              <a:srgbClr val="A3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6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</Words>
  <Application>Microsoft Office PowerPoint</Application>
  <PresentationFormat>寬螢幕</PresentationFormat>
  <Paragraphs>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246</cp:revision>
  <dcterms:created xsi:type="dcterms:W3CDTF">2018-06-27T01:41:19Z</dcterms:created>
  <dcterms:modified xsi:type="dcterms:W3CDTF">2018-07-21T05:50:23Z</dcterms:modified>
</cp:coreProperties>
</file>