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5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024717" y="4365625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操作系统课程设计</a:t>
            </a:r>
            <a:r>
              <a:rPr lang="en-US" altLang="zh-CN"/>
              <a:t>Nachos (C)</a:t>
            </a:r>
            <a:br>
              <a:rPr lang="en-US" altLang="zh-CN"/>
            </a:br>
            <a:r>
              <a:rPr lang="zh-CN" altLang="en-US"/>
              <a:t>实</a:t>
            </a:r>
            <a:r>
              <a:rPr lang="zh-CN" altLang="en-US"/>
              <a:t>验任务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24505" y="4645660"/>
            <a:ext cx="8534400" cy="985520"/>
          </a:xfrm>
        </p:spPr>
        <p:txBody>
          <a:bodyPr/>
          <a:p>
            <a:r>
              <a:rPr lang="zh-CN" altLang="en-US"/>
              <a:t>山东大学计算机科学与技术学院</a:t>
            </a:r>
            <a:endParaRPr lang="zh-CN" altLang="en-US"/>
          </a:p>
          <a:p>
            <a:r>
              <a:rPr lang="en-US" altLang="zh-CN"/>
              <a:t>2018 </a:t>
            </a:r>
            <a:r>
              <a:rPr lang="zh-CN" altLang="en-US"/>
              <a:t>秋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 Nachos安装与调试（2学时）</a:t>
            </a:r>
            <a:endParaRPr lang="zh-CN" altLang="en-US"/>
          </a:p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 Nachos中线程的上下文切换（2学时）</a:t>
            </a:r>
            <a:endParaRPr lang="zh-CN" altLang="en-US"/>
          </a:p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 信号量同步（4学时）</a:t>
            </a:r>
            <a:endParaRPr lang="zh-CN" altLang="en-US"/>
          </a:p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 Nachos文件的组织与结构</a:t>
            </a:r>
            <a:r>
              <a:rPr lang="zh-CN" altLang="en-US">
                <a:sym typeface="+mn-ea"/>
              </a:rPr>
              <a:t>（2学时）</a:t>
            </a:r>
            <a:endParaRPr lang="zh-CN" altLang="en-US"/>
          </a:p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 可扩展文件的设计与实现（</a:t>
            </a:r>
            <a:r>
              <a:rPr lang="en-US" altLang="zh-CN"/>
              <a:t>8学时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 用户程序与系统调用分析</a:t>
            </a:r>
            <a:r>
              <a:rPr lang="zh-CN" altLang="en-US">
                <a:sym typeface="+mn-ea"/>
              </a:rPr>
              <a:t>（2学时）</a:t>
            </a:r>
            <a:endParaRPr lang="zh-CN" altLang="en-US"/>
          </a:p>
          <a:p>
            <a:r>
              <a:rPr lang="zh-CN" altLang="en-US"/>
              <a:t>七</a:t>
            </a:r>
            <a:r>
              <a:rPr lang="en-US" altLang="zh-CN"/>
              <a:t>.</a:t>
            </a:r>
            <a:r>
              <a:rPr lang="zh-CN" altLang="en-US"/>
              <a:t> 地址空间扩展（6课时）</a:t>
            </a:r>
            <a:endParaRPr lang="zh-CN" altLang="en-US"/>
          </a:p>
          <a:p>
            <a:r>
              <a:rPr lang="zh-CN" altLang="en-US"/>
              <a:t>八</a:t>
            </a:r>
            <a:r>
              <a:rPr lang="en-US" altLang="zh-CN"/>
              <a:t>. </a:t>
            </a:r>
            <a:r>
              <a:rPr lang="zh-CN" altLang="en-US"/>
              <a:t>用户程序与系统调用实现（6课时）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lang="en-US" altLang="zh-CN"/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DFPLianLianW4-B5</vt:lpstr>
      <vt:lpstr>Baskerville Old Face</vt:lpstr>
      <vt:lpstr>黑体</vt:lpstr>
      <vt:lpstr>Arial Unicode MS</vt:lpstr>
      <vt:lpstr>Calibri</vt:lpstr>
      <vt:lpstr>MingLiU-ExtB</vt:lpstr>
      <vt:lpstr>蓝调晶格</vt:lpstr>
      <vt:lpstr>操作系统课程设计 Nachos (C)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desktop</cp:lastModifiedBy>
  <cp:revision>42</cp:revision>
  <dcterms:created xsi:type="dcterms:W3CDTF">2018-08-17T07:53:00Z</dcterms:created>
  <dcterms:modified xsi:type="dcterms:W3CDTF">2018-08-26T06:38:30Z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