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14"/>
  </p:notesMasterIdLst>
  <p:sldIdLst>
    <p:sldId id="256" r:id="rId6"/>
    <p:sldId id="426" r:id="rId7"/>
    <p:sldId id="535" r:id="rId8"/>
    <p:sldId id="540" r:id="rId9"/>
    <p:sldId id="537" r:id="rId10"/>
    <p:sldId id="538" r:id="rId11"/>
    <p:sldId id="539" r:id="rId12"/>
    <p:sldId id="43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E2"/>
    <a:srgbClr val="01080B"/>
    <a:srgbClr val="0B6F17"/>
    <a:srgbClr val="EDEEEF"/>
    <a:srgbClr val="677B67"/>
    <a:srgbClr val="4101E1"/>
    <a:srgbClr val="05A3DD"/>
    <a:srgbClr val="0303DF"/>
    <a:srgbClr val="0066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 snapToObjects="1">
      <p:cViewPr varScale="1">
        <p:scale>
          <a:sx n="87" d="100"/>
          <a:sy n="87" d="100"/>
        </p:scale>
        <p:origin x="1494" y="84"/>
      </p:cViewPr>
      <p:guideLst>
        <p:guide orient="horz" pos="2170"/>
        <p:guide pos="2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7AA068-423C-4043-8EE2-1CC6D935DDF0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3360855-BA1B-49D5-B0CD-B5E0CC13AAD6}" type="datetime1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AF334-A9C0-438B-84BC-4E279211E2CD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01675"/>
            <a:ext cx="4587875" cy="3440113"/>
          </a:xfrm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52925"/>
            <a:ext cx="4995863" cy="41402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KSO_BT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69875" y="2066925"/>
            <a:ext cx="5592763" cy="1384300"/>
          </a:xfrm>
        </p:spPr>
        <p:txBody>
          <a:bodyPr/>
          <a:lstStyle>
            <a:lvl1pPr algn="ctr">
              <a:defRPr sz="4200">
                <a:solidFill>
                  <a:srgbClr val="14729C"/>
                </a:solidFill>
              </a:defRPr>
            </a:lvl1pPr>
          </a:lstStyle>
          <a:p>
            <a:pPr lvl="0"/>
            <a:r>
              <a:rPr lang="zh-CN" noProof="0" smtClean="0"/>
              <a:t>单击此处</a:t>
            </a:r>
            <a:br>
              <a:rPr lang="zh-CN" noProof="0" smtClean="0"/>
            </a:br>
            <a:r>
              <a:rPr lang="zh-CN" noProof="0" smtClean="0"/>
              <a:t>编辑母版标题样式</a:t>
            </a:r>
            <a:endParaRPr lang="zh-CN" noProof="0" smtClean="0"/>
          </a:p>
        </p:txBody>
      </p:sp>
      <p:sp>
        <p:nvSpPr>
          <p:cNvPr id="205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69875" y="3651250"/>
            <a:ext cx="5588000" cy="54768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folHlink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  <a:endParaRPr lang="zh-CN" noProof="0" smtClean="0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1BDE14-8C80-49E0-8281-DD5E56F6F558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443EEA-FBC3-4E9A-9C70-438B835BD669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4B56-E0FF-497B-B381-78CDFF87AB44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11875" y="196850"/>
            <a:ext cx="1943100" cy="62642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9400" y="196850"/>
            <a:ext cx="5680075" cy="62642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B9AB2-7367-4ECF-93B6-6B5F052EDA19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790825" y="2152650"/>
            <a:ext cx="5870575" cy="496888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000">
                <a:solidFill>
                  <a:srgbClr val="6C6F72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  <a:endParaRPr lang="zh-CN" noProof="0" smtClean="0"/>
          </a:p>
        </p:txBody>
      </p:sp>
      <p:sp>
        <p:nvSpPr>
          <p:cNvPr id="4103" name="KSO_BT1"/>
          <p:cNvSpPr>
            <a:spLocks noGrp="1" noChangeArrowheads="1"/>
          </p:cNvSpPr>
          <p:nvPr>
            <p:ph type="ctrTitle"/>
          </p:nvPr>
        </p:nvSpPr>
        <p:spPr>
          <a:xfrm>
            <a:off x="2787650" y="1258888"/>
            <a:ext cx="5884863" cy="8636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noProof="0" smtClean="0"/>
              <a:t>单击此处编辑母版标题样式</a:t>
            </a:r>
            <a:endParaRPr lang="zh-CN" noProof="0" smtClean="0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5EB33F-0483-43C6-847F-6D3BDF8997C4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24BC01-715A-404A-AF8C-083EFE472DA9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F74B-3F9D-4EC0-BB27-2C8E829D834A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C4A8C-293A-4006-9D11-27F066922CDA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7675" y="1133475"/>
            <a:ext cx="4030663" cy="51006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0738" y="1133475"/>
            <a:ext cx="4032250" cy="51006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30462-3FE9-4AC9-87A4-B13B8F51DDE4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057C7-BE4D-4CC7-9A6F-784CBE1E4408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111F1-C7D5-4B5F-82C4-FED058A43FED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F258-373D-47B5-9224-E86B2421108D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A255-05C8-4069-A9CB-54077EFAD05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F85F4-ED83-48A5-8EDD-7FC59D045909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91975-133D-44B7-B5F6-02DDCE1C6857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0D0EE-11E1-4E01-A713-4C0B04358260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14313"/>
            <a:ext cx="2052638" cy="60198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7675" y="214313"/>
            <a:ext cx="6010275" cy="60198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740C7-CC37-4ABD-A9FF-809B75CEBA0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1172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流程图: 数据 4"/>
          <p:cNvSpPr>
            <a:spLocks noChangeArrowheads="1"/>
          </p:cNvSpPr>
          <p:nvPr/>
        </p:nvSpPr>
        <p:spPr bwMode="auto">
          <a:xfrm>
            <a:off x="2857500" y="0"/>
            <a:ext cx="6286500" cy="6858000"/>
          </a:xfrm>
          <a:prstGeom prst="flowChartInputOutput">
            <a:avLst/>
          </a:prstGeom>
          <a:solidFill>
            <a:srgbClr val="FDD76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300" smtClean="0">
              <a:solidFill>
                <a:srgbClr val="5F5F5F"/>
              </a:solidFill>
            </a:endParaRPr>
          </a:p>
        </p:txBody>
      </p:sp>
      <p:pic>
        <p:nvPicPr>
          <p:cNvPr id="6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300163"/>
            <a:ext cx="40703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417888" y="5014913"/>
            <a:ext cx="4735512" cy="547687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  <a:endParaRPr lang="zh-CN" noProof="0" smtClean="0"/>
          </a:p>
        </p:txBody>
      </p:sp>
      <p:sp>
        <p:nvSpPr>
          <p:cNvPr id="615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408363" y="3463925"/>
            <a:ext cx="47371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zh-CN" noProof="0" smtClean="0"/>
              <a:t>单击此处编辑母版标题样式</a:t>
            </a:r>
            <a:endParaRPr lang="zh-CN" noProof="0" smtClean="0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493455-07EA-47DB-90C0-E7E423CB59B6}" type="datetime1">
              <a:rPr lang="zh-CN" altLang="en-US"/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38A0BD-2BD5-4CDD-949A-399040E1F361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C3199-1AFA-4954-9CC4-12638459641E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791B2-E5C4-4716-B26B-E0118C8D48EA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76375"/>
            <a:ext cx="3927475" cy="48799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476375"/>
            <a:ext cx="3929062" cy="48799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A6133-FFB4-4B05-84EA-663E62FDFBC4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27019-1451-45BD-B61C-7AF55C70AA45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6A8A5-509F-4FF4-914B-DE7911A9FDCE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0D63B-70E4-448C-A960-B7BCA42D5432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BF970-60AF-4DAF-9E35-50708D19D96E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3BC4C-21CF-455E-B095-424B494E974E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8D181-3281-4E13-887C-32993C8F81F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84EC5-1729-4024-A363-B97A4567CA7F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68300"/>
            <a:ext cx="2001837" cy="59880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68300"/>
            <a:ext cx="5854700" cy="59880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0E7CA-17FA-457E-94D8-9BF9C6220184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矩形 12"/>
          <p:cNvGrpSpPr/>
          <p:nvPr userDrawn="1"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5" name="矩形 1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13"/>
          <p:cNvGrpSpPr/>
          <p:nvPr userDrawn="1"/>
        </p:nvGrpSpPr>
        <p:grpSpPr bwMode="auto">
          <a:xfrm>
            <a:off x="0" y="263525"/>
            <a:ext cx="9144000" cy="4676775"/>
            <a:chOff x="0" y="0"/>
            <a:chExt cx="12192000" cy="4677534"/>
          </a:xfrm>
        </p:grpSpPr>
        <p:grpSp>
          <p:nvGrpSpPr>
            <p:cNvPr id="8" name="Freeform 5"/>
            <p:cNvGrpSpPr/>
            <p:nvPr userDrawn="1"/>
          </p:nvGrpSpPr>
          <p:grpSpPr bwMode="auto">
            <a:xfrm>
              <a:off x="0" y="-1059"/>
              <a:ext cx="12200128" cy="2353056"/>
              <a:chOff x="0" y="0"/>
              <a:chExt cx="9150096" cy="2353056"/>
            </a:xfrm>
          </p:grpSpPr>
          <p:pic>
            <p:nvPicPr>
              <p:cNvPr id="17" name="Freeform 5"/>
              <p:cNvPicPr>
                <a:picLocks noEditPoints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50096" cy="2353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0" y="1059"/>
                <a:ext cx="9144000" cy="2353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mtClean="0"/>
              </a:p>
            </p:txBody>
          </p:sp>
        </p:grpSp>
        <p:sp>
          <p:nvSpPr>
            <p:cNvPr id="9" name="矩形 15"/>
            <p:cNvSpPr>
              <a:spLocks noChangeArrowheads="1"/>
            </p:cNvSpPr>
            <p:nvPr/>
          </p:nvSpPr>
          <p:spPr bwMode="auto">
            <a:xfrm>
              <a:off x="0" y="2362583"/>
              <a:ext cx="12192000" cy="1714778"/>
            </a:xfrm>
            <a:prstGeom prst="rect">
              <a:avLst/>
            </a:prstGeom>
            <a:solidFill>
              <a:srgbClr val="28A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cxnSp>
          <p:nvCxnSpPr>
            <p:cNvPr id="10" name="直接连接符 16"/>
            <p:cNvCxnSpPr>
              <a:cxnSpLocks noChangeShapeType="1"/>
            </p:cNvCxnSpPr>
            <p:nvPr/>
          </p:nvCxnSpPr>
          <p:spPr bwMode="auto">
            <a:xfrm>
              <a:off x="0" y="4110425"/>
              <a:ext cx="12192000" cy="0"/>
            </a:xfrm>
            <a:prstGeom prst="line">
              <a:avLst/>
            </a:prstGeom>
            <a:noFill/>
            <a:ln w="19050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17"/>
            <p:cNvCxnSpPr>
              <a:cxnSpLocks noChangeShapeType="1"/>
            </p:cNvCxnSpPr>
            <p:nvPr/>
          </p:nvCxnSpPr>
          <p:spPr bwMode="auto">
            <a:xfrm>
              <a:off x="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18"/>
            <p:cNvCxnSpPr>
              <a:cxnSpLocks noChangeShapeType="1"/>
            </p:cNvCxnSpPr>
            <p:nvPr/>
          </p:nvCxnSpPr>
          <p:spPr bwMode="auto">
            <a:xfrm>
              <a:off x="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19"/>
            <p:cNvCxnSpPr>
              <a:cxnSpLocks noChangeShapeType="1"/>
            </p:cNvCxnSpPr>
            <p:nvPr/>
          </p:nvCxnSpPr>
          <p:spPr bwMode="auto">
            <a:xfrm>
              <a:off x="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20"/>
            <p:cNvCxnSpPr>
              <a:cxnSpLocks noChangeShapeType="1"/>
            </p:cNvCxnSpPr>
            <p:nvPr/>
          </p:nvCxnSpPr>
          <p:spPr bwMode="auto">
            <a:xfrm>
              <a:off x="787200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1"/>
            <p:cNvCxnSpPr>
              <a:cxnSpLocks noChangeShapeType="1"/>
            </p:cNvCxnSpPr>
            <p:nvPr/>
          </p:nvCxnSpPr>
          <p:spPr bwMode="auto">
            <a:xfrm>
              <a:off x="787200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22"/>
            <p:cNvCxnSpPr>
              <a:cxnSpLocks noChangeShapeType="1"/>
            </p:cNvCxnSpPr>
            <p:nvPr/>
          </p:nvCxnSpPr>
          <p:spPr bwMode="auto">
            <a:xfrm>
              <a:off x="787200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8900" cy="466725"/>
          </a:xfrm>
        </p:spPr>
        <p:txBody>
          <a:bodyPr/>
          <a:lstStyle>
            <a:lvl1pPr algn="ctr">
              <a:buFont typeface="Wingdings 2" panose="05020102010507070707" pitchFamily="18" charset="2"/>
              <a:buNone/>
              <a:defRPr sz="1600"/>
            </a:lvl1pPr>
          </a:lstStyle>
          <a:p>
            <a:pPr lvl="0"/>
            <a:r>
              <a:rPr lang="zh-CN" noProof="0" smtClean="0">
                <a:sym typeface="Arial" panose="020B0604020202020204" pitchFamily="34" charset="0"/>
              </a:rPr>
              <a:t>单击此处编辑母版副标题样式</a:t>
            </a:r>
            <a:endParaRPr lang="zh-CN" noProof="0" smtClean="0">
              <a:sym typeface="Arial" panose="020B0604020202020204" pitchFamily="34" charset="0"/>
            </a:endParaRPr>
          </a:p>
        </p:txBody>
      </p:sp>
      <p:sp>
        <p:nvSpPr>
          <p:cNvPr id="821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714375" y="3140075"/>
            <a:ext cx="7772400" cy="71755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  <a:endParaRPr lang="zh-CN" noProof="0" smtClean="0"/>
          </a:p>
        </p:txBody>
      </p:sp>
      <p:sp>
        <p:nvSpPr>
          <p:cNvPr id="19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B9122-6204-415B-9B63-767BCB80D292}" type="datetime1">
              <a:rPr lang="zh-CN" altLang="en-US"/>
            </a:fld>
            <a:endParaRPr lang="en-US"/>
          </a:p>
        </p:txBody>
      </p:sp>
      <p:sp>
        <p:nvSpPr>
          <p:cNvPr id="20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50EEA-FF4E-41D5-AF69-6EEADFA6D3D0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89441-A55F-43EA-A8B0-412ADF2DBC6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4DB7A-EFF0-4FC6-B595-90C219780068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D5673-5430-4CAF-80D3-E7AE5060CFAF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5A6FA-2176-4BCE-AD9F-89675A8CFB5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250DC-0878-4B08-A8DF-B0618002FCC3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54100"/>
            <a:ext cx="3811588" cy="54070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43388" y="1054100"/>
            <a:ext cx="3811587" cy="54070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DED28-B741-4EF3-8A85-476A8059E05F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B7DB4-EE38-47B9-960D-23808051C6B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79915-1CD2-4D16-B500-B5490E936485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9697E-D45A-4E7C-81FC-4060FFD7AB32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46216-539C-4C56-A730-F6A42213F0E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55588"/>
            <a:ext cx="2022475" cy="6224587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55588"/>
            <a:ext cx="5915025" cy="6224587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01A58-410C-44AE-B15D-E703576B05EB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127B-0938-4893-96C2-5BF3E99308BA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3F5A-A092-4D93-92E7-775B571A6B0D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47056-C575-41A5-9FC0-1A2A3B26D7C5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6A6E2-01AE-4F33-B1C1-84244AF65CD8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B0EB-A491-48EF-BEE0-B90804C1504C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6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9.png"/><Relationship Id="rId12" Type="http://schemas.openxmlformats.org/officeDocument/2006/relationships/image" Target="../media/image7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0"/>
            <a:ext cx="3943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9725" y="196850"/>
            <a:ext cx="6400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9"/>
          </p:nvPr>
        </p:nvSpPr>
        <p:spPr bwMode="auto">
          <a:xfrm>
            <a:off x="279400" y="1054100"/>
            <a:ext cx="7775575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05EA6D-0A8A-47D3-AD10-1EDF3BDE7BA2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rgbClr val="1A93C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7505" indent="-357505" algn="just" rtl="0" fontAlgn="base">
        <a:spcBef>
          <a:spcPts val="1800"/>
        </a:spcBef>
        <a:spcAft>
          <a:spcPct val="0"/>
        </a:spcAft>
        <a:buClr>
          <a:srgbClr val="1A93C8"/>
        </a:buClr>
        <a:buSzPct val="60000"/>
        <a:buFont typeface="Wingdings" panose="05000000000000000000" pitchFamily="2" charset="2"/>
        <a:buChar char="m"/>
        <a:defRPr sz="2000" kern="1200">
          <a:solidFill>
            <a:srgbClr val="1A93C8"/>
          </a:solidFill>
          <a:latin typeface="+mn-lt"/>
          <a:ea typeface="+mn-ea"/>
          <a:cs typeface="+mn-cs"/>
        </a:defRPr>
      </a:lvl1pPr>
      <a:lvl2pPr marL="357505" indent="-357505" algn="l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A1BBEE"/>
        </a:buClr>
        <a:buFont typeface="幼圆" panose="02010509060101010101" pitchFamily="49" charset="-122"/>
        <a:buChar char=" "/>
        <a:defRPr sz="1600" kern="120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"/>
          <p:cNvGrpSpPr>
            <a:grpSpLocks noChangeAspect="1"/>
          </p:cNvGrpSpPr>
          <p:nvPr/>
        </p:nvGrpSpPr>
        <p:grpSpPr bwMode="auto">
          <a:xfrm>
            <a:off x="-3175" y="12700"/>
            <a:ext cx="9144000" cy="6858000"/>
            <a:chOff x="0" y="0"/>
            <a:chExt cx="7850038" cy="5887529"/>
          </a:xfrm>
        </p:grpSpPr>
        <p:pic>
          <p:nvPicPr>
            <p:cNvPr id="2051" name="图片 5" descr="未标题-1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151"/>
            <a:stretch>
              <a:fillRect/>
            </a:stretch>
          </p:blipFill>
          <p:spPr bwMode="auto">
            <a:xfrm>
              <a:off x="3925019" y="0"/>
              <a:ext cx="3925019" cy="5887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图片 5" descr="未标题-1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310"/>
            <a:stretch>
              <a:fillRect/>
            </a:stretch>
          </p:blipFill>
          <p:spPr bwMode="auto">
            <a:xfrm flipH="1">
              <a:off x="0" y="0"/>
              <a:ext cx="3925019" cy="5876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3078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8345E7-2928-4024-B92D-DE6894893D24}" type="slidenum">
              <a:rPr lang="zh-CN" altLang="en-US"/>
            </a:fld>
            <a:endParaRPr lang="en-US"/>
          </a:p>
        </p:txBody>
      </p:sp>
      <p:sp>
        <p:nvSpPr>
          <p:cNvPr id="2056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47675" y="1133475"/>
            <a:ext cx="8215313" cy="51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2057" name="KSO_BT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47675" y="214313"/>
            <a:ext cx="82153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61950" indent="-361950" algn="just" defTabSz="685800" rtl="0" fontAlgn="base">
        <a:lnSpc>
          <a:spcPct val="110000"/>
        </a:lnSpc>
        <a:spcBef>
          <a:spcPts val="12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l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1950" indent="-361950" algn="l" defTabSz="685800" rtl="0" fontAlgn="base">
        <a:lnSpc>
          <a:spcPct val="120000"/>
        </a:lnSpc>
        <a:spcBef>
          <a:spcPct val="0"/>
        </a:spcBef>
        <a:spcAft>
          <a:spcPts val="1200"/>
        </a:spcAft>
        <a:buClr>
          <a:srgbClr val="E5A997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476375"/>
            <a:ext cx="8008937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51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403975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8672DB-A52B-402A-AC56-6EAF7309D802}" type="slidenum">
              <a:rPr lang="zh-CN" altLang="en-US"/>
            </a:fld>
            <a:endParaRPr lang="en-US"/>
          </a:p>
        </p:txBody>
      </p:sp>
      <p:sp>
        <p:nvSpPr>
          <p:cNvPr id="3079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566738" y="368300"/>
            <a:ext cx="80089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66700" indent="-266700"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2"/>
        </a:buClr>
        <a:buSzPct val="80000"/>
        <a:buFont typeface="Wingdings 2" panose="05020102010507070707" pitchFamily="18" charset="2"/>
        <a:buChar char="ö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66700" indent="-266700" algn="l" defTabSz="685800" rtl="0" fontAlgn="base">
        <a:lnSpc>
          <a:spcPct val="13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500" kern="1200">
          <a:solidFill>
            <a:srgbClr val="30303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矩形 11"/>
          <p:cNvGrpSpPr/>
          <p:nvPr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4099" name="矩形 11"/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410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5775" y="1135063"/>
            <a:ext cx="8089900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宋体" panose="02010600030101010101" pitchFamily="2" charset="-122"/>
              </a:rPr>
              <a:t>第二级</a:t>
            </a:r>
            <a:endParaRPr lang="zh-CN" altLang="en-US" smtClean="0">
              <a:sym typeface="宋体" panose="02010600030101010101" pitchFamily="2" charset="-122"/>
            </a:endParaRPr>
          </a:p>
          <a:p>
            <a:pPr lvl="2"/>
            <a:r>
              <a:rPr lang="zh-CN" altLang="en-US" smtClean="0">
                <a:sym typeface="宋体" panose="02010600030101010101" pitchFamily="2" charset="-122"/>
              </a:rPr>
              <a:t>第三级</a:t>
            </a:r>
            <a:endParaRPr lang="zh-CN" altLang="en-US" smtClean="0">
              <a:sym typeface="宋体" panose="02010600030101010101" pitchFamily="2" charset="-122"/>
            </a:endParaRPr>
          </a:p>
          <a:p>
            <a:pPr lvl="3"/>
            <a:r>
              <a:rPr lang="zh-CN" altLang="en-US" smtClean="0">
                <a:sym typeface="宋体" panose="02010600030101010101" pitchFamily="2" charset="-122"/>
              </a:rPr>
              <a:t>第四级</a:t>
            </a:r>
            <a:endParaRPr lang="zh-CN" altLang="en-US" smtClean="0">
              <a:sym typeface="宋体" panose="02010600030101010101" pitchFamily="2" charset="-122"/>
            </a:endParaRPr>
          </a:p>
        </p:txBody>
      </p:sp>
      <p:sp>
        <p:nvSpPr>
          <p:cNvPr id="717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717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5087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44DC649-F695-46C3-B7FF-3FC4AA7FFBA1}" type="slidenum">
              <a:rPr lang="zh-CN" altLang="en-US"/>
            </a:fld>
            <a:endParaRPr lang="en-US"/>
          </a:p>
        </p:txBody>
      </p:sp>
      <p:sp>
        <p:nvSpPr>
          <p:cNvPr id="4105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85775" y="255588"/>
            <a:ext cx="8089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cxnSp>
        <p:nvCxnSpPr>
          <p:cNvPr id="4106" name="直接连接符 8"/>
          <p:cNvCxnSpPr>
            <a:cxnSpLocks noChangeShapeType="1"/>
          </p:cNvCxnSpPr>
          <p:nvPr/>
        </p:nvCxnSpPr>
        <p:spPr bwMode="auto">
          <a:xfrm flipH="1">
            <a:off x="57150" y="6480175"/>
            <a:ext cx="8980488" cy="0"/>
          </a:xfrm>
          <a:prstGeom prst="line">
            <a:avLst/>
          </a:prstGeom>
          <a:noFill/>
          <a:ln w="15875">
            <a:solidFill>
              <a:srgbClr val="28A9D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7" name="Freeform 5"/>
          <p:cNvGrpSpPr/>
          <p:nvPr/>
        </p:nvGrpSpPr>
        <p:grpSpPr bwMode="auto">
          <a:xfrm>
            <a:off x="5595938" y="5657850"/>
            <a:ext cx="3194050" cy="822325"/>
            <a:chOff x="0" y="0"/>
            <a:chExt cx="2012" cy="518"/>
          </a:xfrm>
        </p:grpSpPr>
        <p:pic>
          <p:nvPicPr>
            <p:cNvPr id="4108" name="Freeform 5"/>
            <p:cNvPicPr>
              <a:picLocks noEditPoints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-1" y="1"/>
              <a:ext cx="2009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</p:grpSp>
      <p:sp>
        <p:nvSpPr>
          <p:cNvPr id="4110" name="任意多边形 10"/>
          <p:cNvSpPr>
            <a:spLocks noChangeArrowheads="1"/>
          </p:cNvSpPr>
          <p:nvPr/>
        </p:nvSpPr>
        <p:spPr bwMode="auto">
          <a:xfrm flipV="1">
            <a:off x="244475" y="423863"/>
            <a:ext cx="8977313" cy="431800"/>
          </a:xfrm>
          <a:custGeom>
            <a:avLst/>
            <a:gdLst>
              <a:gd name="T0" fmla="*/ 167822 w 11969073"/>
              <a:gd name="T1" fmla="*/ 524933 h 524933"/>
              <a:gd name="T2" fmla="*/ 168846 w 11969073"/>
              <a:gd name="T3" fmla="*/ 524933 h 524933"/>
              <a:gd name="T4" fmla="*/ 168846 w 11969073"/>
              <a:gd name="T5" fmla="*/ 14598 h 524933"/>
              <a:gd name="T6" fmla="*/ 1386790 w 11969073"/>
              <a:gd name="T7" fmla="*/ 14598 h 524933"/>
              <a:gd name="T8" fmla="*/ 11969073 w 11969073"/>
              <a:gd name="T9" fmla="*/ 0 h 524933"/>
              <a:gd name="T10" fmla="*/ 167822 w 11969073"/>
              <a:gd name="T11" fmla="*/ 0 h 524933"/>
              <a:gd name="T12" fmla="*/ 152999 w 11969073"/>
              <a:gd name="T13" fmla="*/ 0 h 524933"/>
              <a:gd name="T14" fmla="*/ 152999 w 11969073"/>
              <a:gd name="T15" fmla="*/ 507260 h 524933"/>
              <a:gd name="T16" fmla="*/ 107280 w 11969073"/>
              <a:gd name="T17" fmla="*/ 507260 h 524933"/>
              <a:gd name="T18" fmla="*/ 107280 w 11969073"/>
              <a:gd name="T19" fmla="*/ 0 h 524933"/>
              <a:gd name="T20" fmla="*/ 0 w 11969073"/>
              <a:gd name="T21" fmla="*/ 0 h 524933"/>
              <a:gd name="T22" fmla="*/ 0 w 11969073"/>
              <a:gd name="T23" fmla="*/ 524932 h 524933"/>
              <a:gd name="T24" fmla="*/ 33834 w 11969073"/>
              <a:gd name="T25" fmla="*/ 524932 h 524933"/>
              <a:gd name="T26" fmla="*/ 33834 w 11969073"/>
              <a:gd name="T27" fmla="*/ 23810 h 524933"/>
              <a:gd name="T28" fmla="*/ 79553 w 11969073"/>
              <a:gd name="T29" fmla="*/ 23810 h 524933"/>
              <a:gd name="T30" fmla="*/ 79553 w 11969073"/>
              <a:gd name="T31" fmla="*/ 524932 h 524933"/>
              <a:gd name="T32" fmla="*/ 167822 w 11969073"/>
              <a:gd name="T33" fmla="*/ 524932 h 524933"/>
              <a:gd name="T34" fmla="*/ 167822 w 11969073"/>
              <a:gd name="T35" fmla="*/ 524933 h 524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rgbClr val="1A93C8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"/>
        <a:defRPr sz="2400" kern="1200">
          <a:solidFill>
            <a:srgbClr val="1A93C8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28650" indent="-342900" algn="l" defTabSz="685800" rtl="0" fontAlgn="base">
        <a:lnSpc>
          <a:spcPct val="130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ü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7F7F7F"/>
          </a:solidFill>
          <a:latin typeface="+mn-lt"/>
          <a:ea typeface="幼圆" panose="02010509060101010101" pitchFamily="49" charset="-122"/>
          <a:cs typeface="+mn-cs"/>
          <a:sym typeface="宋体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35.xml"/><Relationship Id="rId7" Type="http://schemas.openxmlformats.org/officeDocument/2006/relationships/image" Target="../media/image17.png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1887" y="2677886"/>
            <a:ext cx="8501742" cy="1001485"/>
          </a:xfrm>
        </p:spPr>
        <p:txBody>
          <a:bodyPr/>
          <a:lstStyle/>
          <a:p>
            <a:r>
              <a:rPr lang="zh-CN" altLang="en-US" sz="4000" dirty="0" smtClean="0"/>
              <a:t>操作系统课程设计</a:t>
            </a:r>
            <a:endParaRPr lang="zh-CN" altLang="en-US" sz="4000" dirty="0" smtClean="0"/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5725" cy="466725"/>
          </a:xfrm>
        </p:spPr>
        <p:txBody>
          <a:bodyPr/>
          <a:lstStyle/>
          <a:p>
            <a:r>
              <a:rPr lang="zh-CN" altLang="en-US" sz="2400" smtClean="0">
                <a:solidFill>
                  <a:schemeClr val="tx1"/>
                </a:solidFill>
              </a:rPr>
              <a:t>Overview</a:t>
            </a:r>
            <a:endParaRPr lang="zh-CN" altLang="en-US" sz="2400" smtClean="0">
              <a:solidFill>
                <a:schemeClr val="tx1"/>
              </a:solidFill>
            </a:endParaRPr>
          </a:p>
          <a:p>
            <a:endParaRPr lang="zh-CN" altLang="en-US" smtClean="0">
              <a:solidFill>
                <a:schemeClr val="tx1"/>
              </a:solidFill>
            </a:endParaRPr>
          </a:p>
        </p:txBody>
      </p:sp>
      <p:pic>
        <p:nvPicPr>
          <p:cNvPr id="4" name="Picture 2" descr="http://www.sdu.edu.cn/2010/images/top222.jpg"/>
          <p:cNvPicPr>
            <a:picLocks noChangeAspect="1" noChangeArrowheads="1"/>
          </p:cNvPicPr>
          <p:nvPr/>
        </p:nvPicPr>
        <p:blipFill>
          <a:blip r:embed="rId1" cstate="print"/>
          <a:srcRect b="9109"/>
          <a:stretch>
            <a:fillRect/>
          </a:stretch>
        </p:blipFill>
        <p:spPr bwMode="auto">
          <a:xfrm>
            <a:off x="0" y="-1"/>
            <a:ext cx="9144000" cy="2547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3334022" y="4441825"/>
            <a:ext cx="2706370" cy="1815465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chemeClr val="tx1"/>
                </a:solidFill>
              </a:rPr>
              <a:t>Cell: 156-5002-5801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l"/>
            <a:r>
              <a:rPr lang="en-US" altLang="zh-CN" b="1" dirty="0">
                <a:solidFill>
                  <a:schemeClr val="tx1"/>
                </a:solidFill>
              </a:rPr>
              <a:t>Email: hfx@sdu.edu.cn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l"/>
            <a:r>
              <a:rPr lang="en-US" altLang="zh-CN" b="1" dirty="0">
                <a:solidFill>
                  <a:schemeClr val="tx1"/>
                </a:solidFill>
              </a:rPr>
              <a:t>Email: 252854866@qq.com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l"/>
            <a:r>
              <a:rPr lang="en-US" altLang="zh-CN" b="1" dirty="0">
                <a:solidFill>
                  <a:schemeClr val="tx1"/>
                </a:solidFill>
              </a:rPr>
              <a:t>Office: </a:t>
            </a:r>
            <a:r>
              <a:rPr lang="en-US" altLang="zh-CN" b="1" dirty="0" smtClean="0">
                <a:solidFill>
                  <a:schemeClr val="tx1"/>
                </a:solidFill>
              </a:rPr>
              <a:t>N3</a:t>
            </a:r>
            <a:r>
              <a:rPr lang="zh-CN" altLang="en-US" b="1" dirty="0" smtClean="0">
                <a:solidFill>
                  <a:schemeClr val="tx1"/>
                </a:solidFill>
              </a:rPr>
              <a:t>楼</a:t>
            </a:r>
            <a:r>
              <a:rPr lang="en-US" altLang="zh-CN" b="1" dirty="0" smtClean="0">
                <a:solidFill>
                  <a:schemeClr val="tx1"/>
                </a:solidFill>
              </a:rPr>
              <a:t>122-2</a:t>
            </a:r>
            <a:r>
              <a:rPr lang="zh-CN" altLang="en-US" b="1" dirty="0" smtClean="0">
                <a:solidFill>
                  <a:schemeClr val="tx1"/>
                </a:solidFill>
              </a:rPr>
              <a:t>房间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 noChangeArrowheads="1"/>
          </p:cNvSpPr>
          <p:nvPr>
            <p:ph type="ctrTitle"/>
          </p:nvPr>
        </p:nvSpPr>
        <p:spPr>
          <a:xfrm>
            <a:off x="714375" y="2863866"/>
            <a:ext cx="7058025" cy="1310367"/>
          </a:xfrm>
        </p:spPr>
        <p:txBody>
          <a:bodyPr/>
          <a:lstStyle/>
          <a:p>
            <a:r>
              <a:rPr lang="zh-CN" altLang="en-US" dirty="0"/>
              <a:t>韩芳</a:t>
            </a:r>
            <a:r>
              <a:rPr lang="zh-CN" altLang="en-US" dirty="0" smtClean="0"/>
              <a:t>溪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zh-CN" altLang="en-US" sz="1800" dirty="0" smtClean="0"/>
              <a:t>山东大学计算机科学与技术学院</a:t>
            </a:r>
            <a:endParaRPr lang="en-US" altLang="zh-CN" sz="1800" dirty="0"/>
          </a:p>
        </p:txBody>
      </p:sp>
      <p:pic>
        <p:nvPicPr>
          <p:cNvPr id="4" name="Picture 2" descr="http://www.sdu.edu.cn/2010/images/top222.jpg"/>
          <p:cNvPicPr>
            <a:picLocks noChangeAspect="1" noChangeArrowheads="1"/>
          </p:cNvPicPr>
          <p:nvPr/>
        </p:nvPicPr>
        <p:blipFill>
          <a:blip r:embed="rId1" cstate="print"/>
          <a:srcRect b="9109"/>
          <a:stretch>
            <a:fillRect/>
          </a:stretch>
        </p:blipFill>
        <p:spPr bwMode="auto">
          <a:xfrm>
            <a:off x="0" y="-1"/>
            <a:ext cx="9144000" cy="2547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 smtClean="0"/>
              <a:t>实验三 </a:t>
            </a:r>
            <a:r>
              <a:rPr lang="x-none" altLang="zh-CN" dirty="0"/>
              <a:t>利用信号量实现线程同步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目的</a:t>
            </a:r>
            <a:endParaRPr lang="zh-CN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理解生产者</a:t>
            </a:r>
            <a:r>
              <a:rPr lang="en-US" altLang="zh-CN" sz="1800" dirty="0"/>
              <a:t>-</a:t>
            </a:r>
            <a:r>
              <a:rPr lang="zh-CN" altLang="zh-CN" sz="1800" dirty="0"/>
              <a:t>消费者模型；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理解</a:t>
            </a:r>
            <a:r>
              <a:rPr lang="en-US" altLang="zh-CN" sz="1800" dirty="0"/>
              <a:t>Nachos</a:t>
            </a:r>
            <a:r>
              <a:rPr lang="zh-CN" altLang="zh-CN" sz="1800" dirty="0"/>
              <a:t>中如何创建并发线程；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理解</a:t>
            </a:r>
            <a:r>
              <a:rPr lang="en-US" altLang="zh-CN" sz="1800" dirty="0"/>
              <a:t>Nachos</a:t>
            </a:r>
            <a:r>
              <a:rPr lang="zh-CN" altLang="zh-CN" sz="1800" dirty="0"/>
              <a:t>中信号量是如何实现</a:t>
            </a:r>
            <a:r>
              <a:rPr lang="zh-CN" altLang="zh-CN" sz="1800" dirty="0" smtClean="0"/>
              <a:t>的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理解如何创建与使用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的信号量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理解</a:t>
            </a:r>
            <a:r>
              <a:rPr lang="en-US" altLang="zh-CN" sz="1800" dirty="0"/>
              <a:t>Nachos</a:t>
            </a:r>
            <a:r>
              <a:rPr lang="zh-CN" altLang="zh-CN" sz="1800" dirty="0"/>
              <a:t>中是如何利用信号量</a:t>
            </a:r>
            <a:r>
              <a:rPr lang="zh-CN" altLang="zh-CN" sz="1800" dirty="0" smtClean="0"/>
              <a:t>实现</a:t>
            </a:r>
            <a:r>
              <a:rPr lang="en-US" altLang="zh-CN" sz="1800" dirty="0" smtClean="0"/>
              <a:t>producer/consumer problem</a:t>
            </a:r>
            <a:r>
              <a:rPr lang="zh-CN" altLang="zh-CN" sz="1800" dirty="0" smtClean="0"/>
              <a:t>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理解</a:t>
            </a:r>
            <a:r>
              <a:rPr lang="en-US" altLang="zh-CN" sz="1800" dirty="0"/>
              <a:t>Nachos</a:t>
            </a:r>
            <a:r>
              <a:rPr lang="zh-CN" altLang="zh-CN" sz="1800" dirty="0"/>
              <a:t>中如何测试与调试</a:t>
            </a:r>
            <a:r>
              <a:rPr lang="zh-CN" altLang="zh-CN" sz="1800" dirty="0" smtClean="0"/>
              <a:t>程序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理解</a:t>
            </a:r>
            <a:r>
              <a:rPr lang="en-US" altLang="zh-CN" sz="1800" dirty="0"/>
              <a:t>Nachos</a:t>
            </a:r>
            <a:r>
              <a:rPr lang="zh-CN" altLang="zh-CN" sz="1800" dirty="0"/>
              <a:t>中轮转法（</a:t>
            </a:r>
            <a:r>
              <a:rPr lang="en-US" altLang="zh-CN" sz="1800" dirty="0"/>
              <a:t>RR</a:t>
            </a:r>
            <a:r>
              <a:rPr lang="zh-CN" altLang="zh-CN" sz="1800" dirty="0"/>
              <a:t>）线程</a:t>
            </a:r>
            <a:r>
              <a:rPr lang="zh-CN" altLang="zh-CN" sz="1800" dirty="0" smtClean="0"/>
              <a:t>调度</a:t>
            </a:r>
            <a:r>
              <a:rPr lang="zh-CN" altLang="en-US" sz="1800" dirty="0" smtClean="0"/>
              <a:t>的实现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 smtClean="0"/>
              <a:t>实验三 </a:t>
            </a:r>
            <a:r>
              <a:rPr lang="x-none" altLang="zh-CN" dirty="0"/>
              <a:t>利用信号量实现线程同步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305685" cy="532721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任务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阅读</a:t>
            </a:r>
            <a:r>
              <a:rPr lang="en-US" altLang="zh-CN" sz="1800" dirty="0"/>
              <a:t>code/lab3</a:t>
            </a:r>
            <a:r>
              <a:rPr lang="zh-CN" altLang="zh-CN" sz="1800" dirty="0"/>
              <a:t>目录下的</a:t>
            </a:r>
            <a:r>
              <a:rPr lang="en-US" altLang="zh-CN" sz="1800" dirty="0" err="1"/>
              <a:t>ring,h</a:t>
            </a:r>
            <a:r>
              <a:rPr lang="zh-CN" altLang="zh-CN" sz="1800" dirty="0"/>
              <a:t>、</a:t>
            </a:r>
            <a:r>
              <a:rPr lang="en-US" altLang="zh-CN" sz="1800" dirty="0"/>
              <a:t>ring.cc</a:t>
            </a:r>
            <a:r>
              <a:rPr lang="zh-CN" altLang="zh-CN" sz="1800" dirty="0"/>
              <a:t>、</a:t>
            </a:r>
            <a:r>
              <a:rPr lang="en-US" altLang="zh-CN" sz="1800" dirty="0"/>
              <a:t>main.cc</a:t>
            </a:r>
            <a:r>
              <a:rPr lang="zh-CN" altLang="zh-CN" sz="1800" dirty="0"/>
              <a:t>及</a:t>
            </a:r>
            <a:r>
              <a:rPr lang="en-US" altLang="zh-CN" sz="1800" dirty="0"/>
              <a:t>prodcons++.</a:t>
            </a:r>
            <a:r>
              <a:rPr lang="en-US" altLang="zh-CN" sz="1800" dirty="0" smtClean="0"/>
              <a:t>cc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在</a:t>
            </a:r>
            <a:r>
              <a:rPr lang="zh-CN" altLang="zh-CN" sz="1800" dirty="0"/>
              <a:t>理解它们工作机理的基础上，</a:t>
            </a:r>
            <a:r>
              <a:rPr lang="zh-CN" altLang="zh-CN" sz="1800" b="1" dirty="0"/>
              <a:t>补充目录</a:t>
            </a:r>
            <a:r>
              <a:rPr lang="en-US" altLang="zh-CN" sz="1800" b="1" dirty="0"/>
              <a:t>lab3</a:t>
            </a:r>
            <a:r>
              <a:rPr lang="zh-CN" altLang="zh-CN" sz="1800" b="1" dirty="0"/>
              <a:t>中提供的代码，利用</a:t>
            </a:r>
            <a:r>
              <a:rPr lang="en-US" altLang="zh-CN" sz="1800" b="1" dirty="0"/>
              <a:t>Nachos</a:t>
            </a:r>
            <a:r>
              <a:rPr lang="zh-CN" altLang="zh-CN" sz="1800" b="1" dirty="0"/>
              <a:t>实现的信号量写一个</a:t>
            </a:r>
            <a:r>
              <a:rPr lang="en-US" altLang="zh-CN" sz="1800" b="1" dirty="0"/>
              <a:t>producer/consumer problem</a:t>
            </a:r>
            <a:r>
              <a:rPr lang="zh-CN" altLang="zh-CN" sz="1800" b="1" dirty="0"/>
              <a:t>测试程序</a:t>
            </a:r>
            <a:r>
              <a:rPr lang="zh-CN" altLang="zh-CN" sz="1800" dirty="0"/>
              <a:t>。</a:t>
            </a:r>
            <a:endParaRPr lang="en-US" altLang="zh-CN" sz="18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1600" dirty="0"/>
              <a:t>主要是在</a:t>
            </a:r>
            <a:r>
              <a:rPr lang="en-US" altLang="zh-CN" sz="1600" dirty="0"/>
              <a:t>prodcons++.cc</a:t>
            </a:r>
            <a:r>
              <a:rPr lang="zh-CN" altLang="en-US" sz="1600" dirty="0"/>
              <a:t>中补充</a:t>
            </a:r>
            <a:endParaRPr lang="zh-CN" altLang="zh-CN" sz="16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分析</a:t>
            </a:r>
            <a:r>
              <a:rPr lang="en-US" altLang="zh-CN" sz="1800" dirty="0"/>
              <a:t>../threads/threadtest.cc</a:t>
            </a:r>
            <a:r>
              <a:rPr lang="zh-CN" altLang="en-US" sz="1800" dirty="0"/>
              <a:t>，理解</a:t>
            </a:r>
            <a:r>
              <a:rPr lang="zh-CN" altLang="zh-CN" sz="1800" dirty="0"/>
              <a:t>利用</a:t>
            </a:r>
            <a:r>
              <a:rPr lang="en-US" altLang="zh-CN" sz="1800" dirty="0"/>
              <a:t>Thread::Fork()</a:t>
            </a:r>
            <a:r>
              <a:rPr lang="zh-CN" altLang="zh-CN" sz="1800" dirty="0" smtClean="0"/>
              <a:t>创建线程</a:t>
            </a:r>
            <a:r>
              <a:rPr lang="zh-CN" altLang="zh-CN" sz="1800" dirty="0"/>
              <a:t>的方法；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分析</a:t>
            </a:r>
            <a:r>
              <a:rPr lang="en-US" altLang="zh-CN" sz="1800" dirty="0"/>
              <a:t>Thread::Fork() 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理解内核创建线程的</a:t>
            </a:r>
            <a:r>
              <a:rPr lang="zh-CN" altLang="en-US" sz="1800" dirty="0" smtClean="0"/>
              <a:t>过程；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分析</a:t>
            </a:r>
            <a:r>
              <a:rPr lang="en-US" altLang="zh-CN" sz="1800" dirty="0" smtClean="0"/>
              <a:t>../threads/synch.cc</a:t>
            </a:r>
            <a:r>
              <a:rPr lang="zh-CN" altLang="zh-CN" sz="1800" dirty="0"/>
              <a:t>，理解</a:t>
            </a:r>
            <a:r>
              <a:rPr lang="en-US" altLang="zh-CN" sz="1800" dirty="0"/>
              <a:t>Nachos</a:t>
            </a:r>
            <a:r>
              <a:rPr lang="zh-CN" altLang="zh-CN" sz="1800" dirty="0"/>
              <a:t>中信号量是如何实现的；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分析</a:t>
            </a:r>
            <a:r>
              <a:rPr lang="en-US" altLang="zh-CN" sz="1800" dirty="0" smtClean="0"/>
              <a:t>../monitor/</a:t>
            </a:r>
            <a:r>
              <a:rPr lang="en-US" altLang="zh-CN" sz="1800" dirty="0"/>
              <a:t>prodcons++.</a:t>
            </a:r>
            <a:r>
              <a:rPr lang="en-US" altLang="zh-CN" sz="1800" dirty="0" smtClean="0"/>
              <a:t>cc</a:t>
            </a:r>
            <a:r>
              <a:rPr lang="zh-CN" altLang="en-US" sz="1800" dirty="0" smtClean="0"/>
              <a:t>，理解信号量的创建与使用方法；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分析</a:t>
            </a:r>
            <a:r>
              <a:rPr lang="en-US" altLang="zh-CN" sz="1800" dirty="0"/>
              <a:t>Thread::Fork() </a:t>
            </a:r>
            <a:r>
              <a:rPr lang="en-US" altLang="zh-CN" sz="1800" dirty="0" smtClean="0"/>
              <a:t>, Thread::</a:t>
            </a:r>
            <a:r>
              <a:rPr lang="en-US" altLang="zh-CN" sz="1800" dirty="0" err="1" smtClean="0"/>
              <a:t>Yiled</a:t>
            </a:r>
            <a:r>
              <a:rPr lang="en-US" altLang="zh-CN" sz="1800" dirty="0" smtClean="0"/>
              <a:t>(),  Thread::Sleep(), </a:t>
            </a:r>
            <a:r>
              <a:rPr lang="en-US" altLang="zh-CN" sz="1800" dirty="0"/>
              <a:t>Thread</a:t>
            </a:r>
            <a:r>
              <a:rPr lang="en-US" altLang="zh-CN" sz="1800" dirty="0" smtClean="0"/>
              <a:t>::Finish() ,, Scheduler</a:t>
            </a:r>
            <a:r>
              <a:rPr lang="en-US" altLang="zh-CN" sz="1800" dirty="0"/>
              <a:t>:: Scheduler::</a:t>
            </a:r>
            <a:r>
              <a:rPr lang="en-US" altLang="zh-CN" sz="1800" dirty="0" err="1" smtClean="0"/>
              <a:t>ReadyToRun</a:t>
            </a:r>
            <a:r>
              <a:rPr lang="en-US" altLang="zh-CN" sz="1800" dirty="0"/>
              <a:t>(), Scheduler::</a:t>
            </a:r>
            <a:r>
              <a:rPr lang="en-US" altLang="zh-CN" sz="1800" dirty="0" err="1" smtClean="0"/>
              <a:t>FindNextToRun</a:t>
            </a:r>
            <a:r>
              <a:rPr lang="en-US" altLang="zh-CN" sz="1800" dirty="0"/>
              <a:t>(), Scheduler::</a:t>
            </a:r>
            <a:r>
              <a:rPr lang="en-US" altLang="zh-CN" sz="1800" dirty="0" smtClean="0"/>
              <a:t>Run()</a:t>
            </a:r>
            <a:r>
              <a:rPr lang="zh-CN" altLang="en-US" sz="1800" dirty="0" smtClean="0"/>
              <a:t>等相关函数，理解线程调度及上下文切换的工作过程；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分析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对参数</a:t>
            </a:r>
            <a:r>
              <a:rPr lang="en-US" altLang="zh-CN" sz="1800" dirty="0" smtClean="0"/>
              <a:t>-</a:t>
            </a:r>
            <a:r>
              <a:rPr lang="en-US" altLang="zh-CN" sz="1800" dirty="0" err="1" smtClean="0"/>
              <a:t>rs</a:t>
            </a:r>
            <a:r>
              <a:rPr lang="zh-CN" altLang="en-US" sz="1800" dirty="0" smtClean="0"/>
              <a:t>的处理过程，理解时钟中断的实现，以及</a:t>
            </a:r>
            <a:r>
              <a:rPr lang="en-US" altLang="zh-CN" sz="1800" dirty="0" smtClean="0"/>
              <a:t>RR</a:t>
            </a:r>
            <a:r>
              <a:rPr lang="zh-CN" altLang="en-US" sz="1800" dirty="0" smtClean="0"/>
              <a:t>调度算法的实现方法；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zh-CN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24211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根据</a:t>
            </a:r>
            <a:r>
              <a:rPr lang="en-US" altLang="zh-CN" sz="2000" dirty="0" smtClean="0"/>
              <a:t>../lab3/prodcons</a:t>
            </a:r>
            <a:r>
              <a:rPr lang="en-US" altLang="zh-CN" sz="2000" dirty="0"/>
              <a:t>++.</a:t>
            </a:r>
            <a:r>
              <a:rPr lang="en-US" altLang="zh-CN" sz="2000" dirty="0" smtClean="0"/>
              <a:t>cc</a:t>
            </a:r>
            <a:r>
              <a:rPr lang="zh-CN" altLang="en-US" sz="2000" dirty="0" smtClean="0"/>
              <a:t>中的提示完善代码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运行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，查看输出结果；</a:t>
            </a: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zh-CN" sz="2000" dirty="0"/>
              <a:t>根据生产者</a:t>
            </a:r>
            <a:r>
              <a:rPr lang="en-US" altLang="zh-CN" sz="2000" dirty="0"/>
              <a:t>/</a:t>
            </a:r>
            <a:r>
              <a:rPr lang="zh-CN" altLang="zh-CN" sz="2000" dirty="0"/>
              <a:t>消费者问题的功能定义，你的实现应该满足如下条件</a:t>
            </a:r>
            <a:r>
              <a:rPr lang="en-US" altLang="zh-CN" sz="2000" dirty="0"/>
              <a:t>:</a:t>
            </a:r>
            <a:endParaRPr lang="zh-CN" altLang="zh-CN" sz="2000" dirty="0"/>
          </a:p>
          <a:p>
            <a:pPr marL="914400" lvl="1" indent="-285750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生产者</a:t>
            </a:r>
            <a:r>
              <a:rPr lang="zh-CN" altLang="zh-CN" sz="1800" dirty="0"/>
              <a:t>线程所产生的所有的消息，都应该被消费者接收并保存到输出文件中（</a:t>
            </a:r>
            <a:r>
              <a:rPr lang="en-US" altLang="zh-CN" sz="1800" dirty="0"/>
              <a:t>tem_0</a:t>
            </a:r>
            <a:r>
              <a:rPr lang="zh-CN" altLang="zh-CN" sz="1800" dirty="0"/>
              <a:t>，</a:t>
            </a:r>
            <a:r>
              <a:rPr lang="en-US" altLang="zh-CN" sz="1800" dirty="0"/>
              <a:t>temp_1</a:t>
            </a:r>
            <a:r>
              <a:rPr lang="zh-CN" altLang="zh-CN" sz="1800" dirty="0"/>
              <a:t>，</a:t>
            </a:r>
            <a:r>
              <a:rPr lang="en-US" altLang="zh-CN" sz="1800" dirty="0"/>
              <a:t>…</a:t>
            </a:r>
            <a:r>
              <a:rPr lang="zh-CN" altLang="zh-CN" sz="1800" dirty="0"/>
              <a:t>）</a:t>
            </a:r>
            <a:endParaRPr lang="zh-CN" altLang="zh-CN" sz="1800" dirty="0"/>
          </a:p>
          <a:p>
            <a:pPr marL="914400" lvl="1" indent="-285750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每个</a:t>
            </a:r>
            <a:r>
              <a:rPr lang="zh-CN" altLang="zh-CN" sz="1800" dirty="0"/>
              <a:t>消息只能被接收一次且在文件保存一次</a:t>
            </a:r>
            <a:endParaRPr lang="zh-CN" altLang="zh-CN" sz="1800" dirty="0"/>
          </a:p>
          <a:p>
            <a:pPr marL="914400" lvl="1" indent="-285750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来自</a:t>
            </a:r>
            <a:r>
              <a:rPr lang="zh-CN" altLang="zh-CN" sz="1800" dirty="0"/>
              <a:t>于同一个生产者的消息，以及被同一个消费者接收到的消息，在文件保存的顺序应该按其序号升序排列</a:t>
            </a:r>
            <a:r>
              <a:rPr lang="zh-CN" altLang="zh-CN" sz="1800" dirty="0" smtClean="0"/>
              <a:t>；</a:t>
            </a:r>
            <a:r>
              <a:rPr lang="en-US" altLang="zh-CN" sz="2000" dirty="0" smtClean="0"/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 smtClean="0"/>
              <a:t>测试结果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50"/>
            <a:ext cx="8080375" cy="497141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如目录</a:t>
            </a:r>
            <a:r>
              <a:rPr lang="en-US" altLang="zh-CN" sz="2000" dirty="0" smtClean="0"/>
              <a:t>../lab3</a:t>
            </a:r>
            <a:r>
              <a:rPr lang="zh-CN" altLang="en-US" sz="2000" dirty="0" smtClean="0"/>
              <a:t>下的两个文件</a:t>
            </a:r>
            <a:r>
              <a:rPr lang="en-US" altLang="zh-CN" sz="2000" dirty="0" smtClean="0"/>
              <a:t>tmp_0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temp_1</a:t>
            </a:r>
            <a:r>
              <a:rPr lang="zh-CN" altLang="en-US" sz="2000" dirty="0" smtClean="0"/>
              <a:t>的内容应该形如：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 </a:t>
            </a:r>
            <a:r>
              <a:rPr lang="en-US" altLang="zh-CN" sz="2000" dirty="0"/>
              <a:t>the  contents  of  </a:t>
            </a:r>
            <a:r>
              <a:rPr lang="en-US" altLang="zh-CN" sz="2000" dirty="0" smtClean="0"/>
              <a:t>tmp_0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producer </a:t>
            </a:r>
            <a:r>
              <a:rPr lang="en-US" altLang="zh-CN" sz="1800" dirty="0"/>
              <a:t>id --&gt; </a:t>
            </a:r>
            <a:r>
              <a:rPr lang="en-US" altLang="zh-CN" sz="1800" dirty="0" smtClean="0"/>
              <a:t>0; Message </a:t>
            </a:r>
            <a:r>
              <a:rPr lang="en-US" altLang="zh-CN" sz="1800" dirty="0"/>
              <a:t>number  --&gt; 0</a:t>
            </a:r>
            <a:r>
              <a:rPr lang="en-US" altLang="zh-CN" sz="1800" dirty="0" smtClean="0"/>
              <a:t>;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producer </a:t>
            </a:r>
            <a:r>
              <a:rPr lang="en-US" altLang="zh-CN" sz="1800" dirty="0"/>
              <a:t>id --&gt; 0; Message number  --&gt; 1</a:t>
            </a:r>
            <a:r>
              <a:rPr lang="en-US" altLang="zh-CN" sz="1800" dirty="0" smtClean="0"/>
              <a:t>;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producer </a:t>
            </a:r>
            <a:r>
              <a:rPr lang="en-US" altLang="zh-CN" sz="1800" dirty="0"/>
              <a:t>id --&gt; 1; Message number   --&gt; 3;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the  contents  of  tmp_1</a:t>
            </a:r>
            <a:r>
              <a:rPr lang="en-US" altLang="zh-CN" sz="2000" dirty="0" smtClean="0"/>
              <a:t>:</a:t>
            </a:r>
            <a:r>
              <a:rPr lang="en-US" altLang="zh-CN" sz="2000" dirty="0"/>
              <a:t> </a:t>
            </a:r>
            <a:endParaRPr lang="zh-CN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producer id --&gt; 0; Message number  --&gt; 2</a:t>
            </a:r>
            <a:r>
              <a:rPr lang="en-US" altLang="zh-CN" sz="1800" dirty="0" smtClean="0"/>
              <a:t>;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producer </a:t>
            </a:r>
            <a:r>
              <a:rPr lang="en-US" altLang="zh-CN" sz="1800" dirty="0"/>
              <a:t>id --&gt; 0; Message number  --&gt; 3</a:t>
            </a:r>
            <a:r>
              <a:rPr lang="en-US" altLang="zh-CN" sz="1800" dirty="0" smtClean="0"/>
              <a:t>;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producer </a:t>
            </a:r>
            <a:r>
              <a:rPr lang="en-US" altLang="zh-CN" sz="1800" dirty="0"/>
              <a:t>id --&gt; 1; Message number  --&gt; 0</a:t>
            </a:r>
            <a:r>
              <a:rPr lang="en-US" altLang="zh-CN" sz="1800" dirty="0" smtClean="0"/>
              <a:t>;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producer </a:t>
            </a:r>
            <a:r>
              <a:rPr lang="en-US" altLang="zh-CN" sz="1800" dirty="0"/>
              <a:t>id --&gt; 1; Message number  --&gt; 1</a:t>
            </a:r>
            <a:r>
              <a:rPr lang="en-US" altLang="zh-CN" sz="1800" dirty="0" smtClean="0"/>
              <a:t>;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producer </a:t>
            </a:r>
            <a:r>
              <a:rPr lang="en-US" altLang="zh-CN" sz="1800" dirty="0"/>
              <a:t>id --&gt; 1;  Message number  --&gt; 2;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 smtClean="0"/>
              <a:t>测试结果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532130" y="1337945"/>
            <a:ext cx="8080375" cy="434975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如果其中一个文件为空，在运行</a:t>
            </a:r>
            <a:r>
              <a:rPr lang="en-US" altLang="zh-CN" sz="2000" dirty="0" smtClean="0"/>
              <a:t>./nachos</a:t>
            </a:r>
            <a:r>
              <a:rPr lang="zh-CN" altLang="zh-CN" sz="2000" dirty="0" smtClean="0"/>
              <a:t>时，可以加上参数</a:t>
            </a:r>
            <a:r>
              <a:rPr lang="en-US" altLang="zh-CN" sz="2000" dirty="0" smtClean="0"/>
              <a:t>-</a:t>
            </a:r>
            <a:r>
              <a:rPr lang="en-US" altLang="zh-CN" sz="2000" dirty="0" err="1" smtClean="0"/>
              <a:t>rs</a:t>
            </a:r>
            <a:r>
              <a:rPr lang="zh-CN" altLang="zh-CN" sz="2000" dirty="0" smtClean="0"/>
              <a:t>（随机数种子），</a:t>
            </a:r>
            <a:r>
              <a:rPr lang="zh-CN" altLang="en-US" sz="2000" dirty="0" smtClean="0"/>
              <a:t>即</a:t>
            </a:r>
            <a:r>
              <a:rPr lang="en-US" altLang="zh-CN" sz="2000" dirty="0" smtClean="0"/>
              <a:t>./nachos -</a:t>
            </a:r>
            <a:r>
              <a:rPr lang="en-US" altLang="zh-CN" sz="2000" dirty="0" err="1" smtClean="0"/>
              <a:t>rs</a:t>
            </a:r>
            <a:r>
              <a:rPr lang="en-US" altLang="zh-CN" sz="2000" dirty="0" smtClean="0"/>
              <a:t> seed-number</a:t>
            </a:r>
            <a:r>
              <a:rPr lang="zh-CN" altLang="en-US" sz="2000" dirty="0" smtClean="0"/>
              <a:t>，如</a:t>
            </a:r>
            <a:r>
              <a:rPr lang="en-US" altLang="zh-CN" sz="2000" dirty="0"/>
              <a:t>./nachos -</a:t>
            </a:r>
            <a:r>
              <a:rPr lang="en-US" altLang="zh-CN" sz="2000" dirty="0" err="1"/>
              <a:t>rs</a:t>
            </a:r>
            <a:r>
              <a:rPr lang="en-US" altLang="zh-CN" sz="2000" dirty="0"/>
              <a:t> 6</a:t>
            </a:r>
            <a:endParaRPr lang="zh-CN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nachos </a:t>
            </a:r>
            <a:r>
              <a:rPr lang="en-US" altLang="zh-CN" sz="2000" dirty="0"/>
              <a:t>–</a:t>
            </a:r>
            <a:r>
              <a:rPr lang="en-US" altLang="zh-CN" sz="2000" dirty="0" err="1"/>
              <a:t>rs</a:t>
            </a:r>
            <a:r>
              <a:rPr lang="en-US" altLang="zh-CN" sz="2000" dirty="0"/>
              <a:t> </a:t>
            </a:r>
            <a:r>
              <a:rPr lang="zh-CN" altLang="zh-CN" sz="2000" dirty="0"/>
              <a:t>中的参数</a:t>
            </a:r>
            <a:r>
              <a:rPr lang="en-US" altLang="zh-CN" sz="2000" dirty="0" err="1"/>
              <a:t>rs</a:t>
            </a:r>
            <a:r>
              <a:rPr lang="zh-CN" altLang="zh-CN" sz="2000" dirty="0"/>
              <a:t>触发定时器中断，实按时间片轮转线程调度，实现线程的分时，参见</a:t>
            </a:r>
            <a:r>
              <a:rPr lang="en-US" altLang="zh-CN" sz="2000" dirty="0"/>
              <a:t>../threads/system.cc</a:t>
            </a:r>
            <a:r>
              <a:rPr lang="zh-CN" altLang="zh-CN" sz="2000" dirty="0"/>
              <a:t>中函数</a:t>
            </a:r>
            <a:r>
              <a:rPr lang="en-US" altLang="zh-CN" sz="2000" dirty="0" err="1"/>
              <a:t>Initilize</a:t>
            </a:r>
            <a:r>
              <a:rPr lang="en-US" altLang="zh-CN" sz="2000" dirty="0"/>
              <a:t>() </a:t>
            </a:r>
            <a:r>
              <a:rPr lang="zh-CN" altLang="zh-CN" sz="2000" dirty="0"/>
              <a:t>对参数</a:t>
            </a:r>
            <a:r>
              <a:rPr lang="en-US" altLang="zh-CN" sz="2000" dirty="0" err="1"/>
              <a:t>rs</a:t>
            </a:r>
            <a:r>
              <a:rPr lang="zh-CN" altLang="zh-CN" sz="2000" dirty="0"/>
              <a:t>的处理；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如果运行</a:t>
            </a:r>
            <a:r>
              <a:rPr lang="en-US" altLang="zh-CN" sz="2000" dirty="0"/>
              <a:t>nachos</a:t>
            </a:r>
            <a:r>
              <a:rPr lang="zh-CN" altLang="zh-CN" sz="2000" dirty="0"/>
              <a:t>不使用</a:t>
            </a:r>
            <a:r>
              <a:rPr lang="en-US" altLang="zh-CN" sz="2000" dirty="0"/>
              <a:t>-</a:t>
            </a:r>
            <a:r>
              <a:rPr lang="en-US" altLang="zh-CN" sz="2000" dirty="0" err="1"/>
              <a:t>rs</a:t>
            </a:r>
            <a:r>
              <a:rPr lang="zh-CN" altLang="zh-CN" sz="2000" dirty="0"/>
              <a:t>参数，系统不创建定时器设备，也不会实现定时器中断；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6355080" y="556958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fld id="{C0107C6E-6428-484D-8BFF-2A38D99BDED2}" type="slidenum">
              <a:rPr lang="en-US" altLang="zh-CN" sz="1400"/>
            </a:fld>
            <a:endParaRPr lang="en-US" altLang="zh-CN" sz="1400"/>
          </a:p>
        </p:txBody>
      </p:sp>
      <p:pic>
        <p:nvPicPr>
          <p:cNvPr id="19459" name="Picture 3" descr="sdu01_0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955280" y="3210560"/>
            <a:ext cx="9906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 descr="sdu03_01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8480" y="4277360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sdu04_05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5280" y="4277360"/>
            <a:ext cx="9906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sdu06_03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88480" y="5267960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sdu01_16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5280" y="5263198"/>
            <a:ext cx="9906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sdu05_04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83580" y="5267960"/>
            <a:ext cx="1028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Rectangle 10"/>
          <p:cNvSpPr>
            <a:spLocks noGrp="1" noChangeArrowheads="1"/>
          </p:cNvSpPr>
          <p:nvPr>
            <p:ph type="title"/>
          </p:nvPr>
        </p:nvSpPr>
        <p:spPr>
          <a:xfrm>
            <a:off x="1125538" y="1571626"/>
            <a:ext cx="7327900" cy="823232"/>
          </a:xfrm>
        </p:spPr>
        <p:txBody>
          <a:bodyPr/>
          <a:lstStyle/>
          <a:p>
            <a:pPr eaLnBrk="1" hangingPunct="1"/>
            <a:r>
              <a:rPr lang="en-US" altLang="zh-CN" sz="4800" dirty="0"/>
              <a:t>Any  Question ?</a:t>
            </a:r>
            <a:endParaRPr lang="zh-CN" altLang="en-US" sz="4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78" y="2924053"/>
            <a:ext cx="5204012" cy="329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3cd865050490">
  <a:themeElements>
    <a:clrScheme name="53cd865050490 1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47B6E7"/>
      </a:accent1>
      <a:accent2>
        <a:srgbClr val="628EE3"/>
      </a:accent2>
      <a:accent3>
        <a:srgbClr val="FFFFFF"/>
      </a:accent3>
      <a:accent4>
        <a:srgbClr val="333436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53cd865050490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3cd865050490 1">
        <a:dk1>
          <a:srgbClr val="3D3F41"/>
        </a:dk1>
        <a:lt1>
          <a:srgbClr val="FFFFFF"/>
        </a:lt1>
        <a:dk2>
          <a:srgbClr val="3D3F41"/>
        </a:dk2>
        <a:lt2>
          <a:srgbClr val="EAF5FC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333436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50601A08PWBG">
  <a:themeElements>
    <a:clrScheme name="A000120150601A08PWBG 1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B8650A"/>
      </a:accent1>
      <a:accent2>
        <a:srgbClr val="D37051"/>
      </a:accent2>
      <a:accent3>
        <a:srgbClr val="FFFFFF"/>
      </a:accent3>
      <a:accent4>
        <a:srgbClr val="404040"/>
      </a:accent4>
      <a:accent5>
        <a:srgbClr val="D8B8AA"/>
      </a:accent5>
      <a:accent6>
        <a:srgbClr val="BF6549"/>
      </a:accent6>
      <a:hlink>
        <a:srgbClr val="92D050"/>
      </a:hlink>
      <a:folHlink>
        <a:srgbClr val="AFB2B4"/>
      </a:folHlink>
    </a:clrScheme>
    <a:fontScheme name="A000120150601A08PWBG">
      <a:majorFont>
        <a:latin typeface="华文中宋"/>
        <a:ea typeface="华文中宋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601A08PWBG 1">
        <a:dk1>
          <a:srgbClr val="4D4D4D"/>
        </a:dk1>
        <a:lt1>
          <a:srgbClr val="FFFFFF"/>
        </a:lt1>
        <a:dk2>
          <a:srgbClr val="4D4D4D"/>
        </a:dk2>
        <a:lt2>
          <a:srgbClr val="FFFFFF"/>
        </a:lt2>
        <a:accent1>
          <a:srgbClr val="B8650A"/>
        </a:accent1>
        <a:accent2>
          <a:srgbClr val="D37051"/>
        </a:accent2>
        <a:accent3>
          <a:srgbClr val="FFFFFF"/>
        </a:accent3>
        <a:accent4>
          <a:srgbClr val="404040"/>
        </a:accent4>
        <a:accent5>
          <a:srgbClr val="D8B8AA"/>
        </a:accent5>
        <a:accent6>
          <a:srgbClr val="BF6549"/>
        </a:accent6>
        <a:hlink>
          <a:srgbClr val="92D05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50204A05PWBG">
  <a:themeElements>
    <a:clrScheme name="A000120150204A05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FFB549"/>
      </a:accent1>
      <a:accent2>
        <a:srgbClr val="ED8E2F"/>
      </a:accent2>
      <a:accent3>
        <a:srgbClr val="B6B6B6"/>
      </a:accent3>
      <a:accent4>
        <a:srgbClr val="DADADA"/>
      </a:accent4>
      <a:accent5>
        <a:srgbClr val="FFD7B1"/>
      </a:accent5>
      <a:accent6>
        <a:srgbClr val="D7802A"/>
      </a:accent6>
      <a:hlink>
        <a:srgbClr val="00B0F0"/>
      </a:hlink>
      <a:folHlink>
        <a:srgbClr val="AFB2B4"/>
      </a:folHlink>
    </a:clrScheme>
    <a:fontScheme name="A000120150204A05PWBG">
      <a:majorFont>
        <a:latin typeface="Arial"/>
        <a:ea typeface="华文中宋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204A05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FFB549"/>
        </a:accent1>
        <a:accent2>
          <a:srgbClr val="ED8E2F"/>
        </a:accent2>
        <a:accent3>
          <a:srgbClr val="B6B6B6"/>
        </a:accent3>
        <a:accent4>
          <a:srgbClr val="DADADA"/>
        </a:accent4>
        <a:accent5>
          <a:srgbClr val="FFD7B1"/>
        </a:accent5>
        <a:accent6>
          <a:srgbClr val="D7802A"/>
        </a:accent6>
        <a:hlink>
          <a:srgbClr val="00B0F0"/>
        </a:hlink>
        <a:folHlink>
          <a:srgbClr val="AFB2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000120150306A04PWBG">
  <a:themeElements>
    <a:clrScheme name="A000120150306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FFFFFF"/>
      </a:accent3>
      <a:accent4>
        <a:srgbClr val="505050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A000120150306A04PWBG">
      <a:majorFont>
        <a:latin typeface="Times New Roman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306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505050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1697</Words>
  <Application>WPS 演示</Application>
  <PresentationFormat>全屏显示(4:3)</PresentationFormat>
  <Paragraphs>75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 Black</vt:lpstr>
      <vt:lpstr>幼圆</vt:lpstr>
      <vt:lpstr>Calibri</vt:lpstr>
      <vt:lpstr>华文中宋</vt:lpstr>
      <vt:lpstr>Times New Roman</vt:lpstr>
      <vt:lpstr>Wingdings 2</vt:lpstr>
      <vt:lpstr>Arial Unicode MS</vt:lpstr>
      <vt:lpstr>Wingdings</vt:lpstr>
      <vt:lpstr>华文中宋</vt:lpstr>
      <vt:lpstr>53cd865050490</vt:lpstr>
      <vt:lpstr>A000120150601A08PWBG</vt:lpstr>
      <vt:lpstr>A000120150204A05PWBG</vt:lpstr>
      <vt:lpstr>A000120150306A04PWBG</vt:lpstr>
      <vt:lpstr>操作系统课程设计</vt:lpstr>
      <vt:lpstr>韩芳溪     山东大学计算机科学与技术学院</vt:lpstr>
      <vt:lpstr>实验三 利用信号量实现线程同步</vt:lpstr>
      <vt:lpstr>实验三 利用信号量实现线程同步</vt:lpstr>
      <vt:lpstr>实验要求</vt:lpstr>
      <vt:lpstr>测试结果</vt:lpstr>
      <vt:lpstr>测试结果</vt:lpstr>
      <vt:lpstr>Any  Question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desktop</cp:lastModifiedBy>
  <cp:revision>933</cp:revision>
  <dcterms:created xsi:type="dcterms:W3CDTF">2013-01-25T01:44:00Z</dcterms:created>
  <dcterms:modified xsi:type="dcterms:W3CDTF">2018-09-06T15:32:57Z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2052-11.1.0.7811</vt:lpwstr>
  </property>
</Properties>
</file>