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256" r:id="rId5"/>
    <p:sldId id="426" r:id="rId6"/>
    <p:sldId id="535" r:id="rId7"/>
    <p:sldId id="543" r:id="rId8"/>
    <p:sldId id="540" r:id="rId9"/>
    <p:sldId id="541" r:id="rId10"/>
    <p:sldId id="545" r:id="rId11"/>
    <p:sldId id="546" r:id="rId12"/>
    <p:sldId id="43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E2"/>
    <a:srgbClr val="01080B"/>
    <a:srgbClr val="0B6F17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2018/9/3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2018/9/3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模拟了一个硬盘（</a:t>
            </a:r>
            <a:r>
              <a:rPr lang="en-US" altLang="zh-CN" sz="1800" dirty="0"/>
              <a:t>../lab5/DISK</a:t>
            </a:r>
            <a:r>
              <a:rPr lang="zh-CN" altLang="zh-CN" sz="1800" dirty="0"/>
              <a:t>，或</a:t>
            </a:r>
            <a:r>
              <a:rPr lang="en-US" altLang="zh-CN" sz="1800" dirty="0"/>
              <a:t>../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/DISK</a:t>
            </a:r>
            <a:r>
              <a:rPr lang="zh-CN" altLang="zh-CN" sz="1800" dirty="0"/>
              <a:t>），实现的文件系统比较简单，该实验将熟悉一些文件系统的操作命令，观察这些命令对硬盘（</a:t>
            </a:r>
            <a:r>
              <a:rPr lang="en-US" altLang="zh-CN" sz="1800" dirty="0"/>
              <a:t>DISK</a:t>
            </a:r>
            <a:r>
              <a:rPr lang="zh-CN" altLang="zh-CN" sz="1800" dirty="0"/>
              <a:t>）的影响，根据结果分析理解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文件系统的实现原理，为下一个实验（实验</a:t>
            </a:r>
            <a:r>
              <a:rPr lang="en-US" altLang="zh-CN" sz="1800" dirty="0"/>
              <a:t>5</a:t>
            </a:r>
            <a:r>
              <a:rPr lang="zh-CN" altLang="zh-CN" sz="1800" dirty="0"/>
              <a:t>）实现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文件的扩展功能奠定基础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实验</a:t>
            </a:r>
            <a:r>
              <a:rPr lang="en-US" altLang="zh-CN" sz="1800" dirty="0"/>
              <a:t>5</a:t>
            </a:r>
            <a:r>
              <a:rPr lang="zh-CN" altLang="zh-CN" sz="1800" dirty="0"/>
              <a:t>要求能够在从一个文件的任何位置开始写入数据，即能够正确处理命令行参数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ap</a:t>
            </a:r>
            <a:r>
              <a:rPr lang="en-US" altLang="zh-CN" sz="1800" dirty="0"/>
              <a:t>, -hap, -nap</a:t>
            </a:r>
            <a:r>
              <a:rPr lang="zh-CN" altLang="zh-CN" sz="1800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该实验中需要理解一些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文件的基本知识，特别是文件头（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或索引节点）的结构与作用，空闲块的标识方法，空闲块的分配与回收过程等；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文件的扩展实质上是从一个给定的位置开始对文件进行写操作，涉及到文件的打开、定位，空闲块的分配等操作，写操作结束后还需要将文件头、空闲块位示图写到硬盘中，以保存修改后的信息</a:t>
            </a:r>
            <a:r>
              <a:rPr lang="zh-CN" altLang="zh-CN" sz="1800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5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四</a:t>
            </a:r>
            <a:r>
              <a:rPr lang="zh-CN" altLang="en-US" dirty="0" smtClean="0"/>
              <a:t>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目的</a:t>
            </a:r>
            <a:endParaRPr lang="zh-CN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该实验完成后，需要你</a:t>
            </a:r>
            <a:r>
              <a:rPr lang="zh-CN" altLang="zh-CN" sz="1800" dirty="0" smtClean="0"/>
              <a:t>：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硬盘是如何创建的；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）熟悉查看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硬盘上的内容的方法；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）理解硬盘初始化的过程（如何在硬盘上创建一个文件系统）；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文件系统提供了哪些命令，哪些命令已经实现，哪些需要你自己实现；</a:t>
            </a:r>
          </a:p>
          <a:p>
            <a:pPr marL="685800" lvl="2" indent="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5</a:t>
            </a:r>
            <a:r>
              <a:rPr lang="zh-CN" altLang="zh-CN" sz="1800" b="1" dirty="0"/>
              <a:t>）理解已经实现的文件系统命令的实现原理；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）理解硬盘空闲块的管理方法；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）理解目录文件的结构与管理；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）理解文件的结构与文件数据块的分配方法；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）了解一个文件系统命令执行后，硬盘的布局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685800" lvl="2" indent="0">
              <a:buNone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10</a:t>
            </a:r>
            <a:r>
              <a:rPr lang="zh-CN" altLang="zh-CN" sz="1800" b="1" dirty="0"/>
              <a:t>）分析目前</a:t>
            </a:r>
            <a:r>
              <a:rPr lang="en-US" altLang="zh-CN" sz="1800" b="1" dirty="0"/>
              <a:t>Nachos</a:t>
            </a:r>
            <a:r>
              <a:rPr lang="zh-CN" altLang="zh-CN" sz="1800" b="1" dirty="0"/>
              <a:t>不能对文件进行扩展的原因，考虑解决方案；</a:t>
            </a:r>
          </a:p>
          <a:p>
            <a:pPr marL="685800" lvl="2" indent="0">
              <a:buNone/>
            </a:pP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48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实验四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）从</a:t>
            </a:r>
            <a:r>
              <a:rPr lang="en-US" altLang="zh-CN" sz="1800" dirty="0"/>
              <a:t>../lab5/main.cc</a:t>
            </a:r>
            <a:r>
              <a:rPr lang="zh-CN" altLang="zh-CN" sz="1800" dirty="0"/>
              <a:t>调用了</a:t>
            </a:r>
            <a:r>
              <a:rPr lang="en-US" altLang="zh-CN" sz="1800" dirty="0"/>
              <a:t>../threads/system.cc</a:t>
            </a:r>
            <a:r>
              <a:rPr lang="zh-CN" altLang="zh-CN" sz="1800" dirty="0"/>
              <a:t>中的</a:t>
            </a:r>
            <a:r>
              <a:rPr lang="en-US" altLang="zh-CN" sz="1800" dirty="0"/>
              <a:t>Initialize()</a:t>
            </a:r>
            <a:r>
              <a:rPr lang="zh-CN" altLang="zh-CN" sz="1800" dirty="0"/>
              <a:t>创建了硬盘</a:t>
            </a:r>
            <a:r>
              <a:rPr lang="en-US" altLang="zh-CN" sz="1800" dirty="0"/>
              <a:t>DISK</a:t>
            </a:r>
            <a:r>
              <a:rPr lang="zh-CN" altLang="zh-CN" sz="1800" dirty="0"/>
              <a:t>。分析</a:t>
            </a:r>
            <a:r>
              <a:rPr lang="en-US" altLang="zh-CN" sz="1800" dirty="0"/>
              <a:t>../threads/ </a:t>
            </a:r>
            <a:r>
              <a:rPr lang="en-US" altLang="zh-CN" sz="1800" dirty="0" smtClean="0"/>
              <a:t>synchdisk.cc</a:t>
            </a:r>
            <a:r>
              <a:rPr lang="zh-CN" altLang="zh-CN" sz="1800" dirty="0"/>
              <a:t>及</a:t>
            </a:r>
            <a:r>
              <a:rPr lang="en-US" altLang="zh-CN" sz="1800" dirty="0"/>
              <a:t>../machine/disk.cc 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创建硬盘的过程与方法；</a:t>
            </a:r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）分析</a:t>
            </a:r>
            <a:r>
              <a:rPr lang="en-US" altLang="zh-CN" sz="1800" dirty="0"/>
              <a:t>../lab5/main.cc</a:t>
            </a:r>
            <a:r>
              <a:rPr lang="zh-CN" altLang="zh-CN" sz="1800" dirty="0"/>
              <a:t>，了解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文件系统提供了哪些命令，对每个命令进行测试，根据执行结果观察哪些命令已经实现（正确运行），哪些无法正确运行（尚未完全实现，需要你自己完善）；</a:t>
            </a:r>
          </a:p>
          <a:p>
            <a:pPr lvl="1"/>
            <a:r>
              <a:rPr lang="zh-CN" altLang="zh-CN" sz="1800" dirty="0"/>
              <a:t>分析</a:t>
            </a:r>
            <a:r>
              <a:rPr lang="en-US" altLang="zh-CN" sz="1800" dirty="0"/>
              <a:t>../lab5/fstest.cc</a:t>
            </a:r>
            <a:r>
              <a:rPr lang="zh-CN" altLang="zh-CN" sz="1800" dirty="0"/>
              <a:t>及</a:t>
            </a:r>
            <a:r>
              <a:rPr lang="en-US" altLang="zh-CN" sz="1800" dirty="0"/>
              <a:t>../filesys/filessys.cc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对这些命令的处理过程与方法；</a:t>
            </a:r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）分析</a:t>
            </a:r>
            <a:r>
              <a:rPr lang="en-US" altLang="zh-CN" sz="1800" dirty="0"/>
              <a:t>../filesys/filessys.cc</a:t>
            </a:r>
            <a:r>
              <a:rPr lang="zh-CN" altLang="zh-CN" sz="1800" dirty="0"/>
              <a:t>，特别是构造函数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(..)</a:t>
            </a:r>
            <a:r>
              <a:rPr lang="zh-CN" altLang="zh-CN" sz="1800" dirty="0"/>
              <a:t>，理解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硬盘</a:t>
            </a:r>
            <a:r>
              <a:rPr lang="en-US" altLang="zh-CN" sz="1800" dirty="0"/>
              <a:t>”DISK”</a:t>
            </a:r>
            <a:r>
              <a:rPr lang="zh-CN" altLang="zh-CN" sz="1800" dirty="0"/>
              <a:t>的创建方法，及硬盘格式化（创建文件系统）的处理过程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89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实验四 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zh-CN" sz="1800" dirty="0" smtClean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）利用命令</a:t>
            </a:r>
            <a:r>
              <a:rPr lang="en-US" altLang="zh-CN" sz="1800" dirty="0" err="1"/>
              <a:t>hexdump</a:t>
            </a:r>
            <a:r>
              <a:rPr lang="en-US" altLang="zh-CN" sz="1800" dirty="0"/>
              <a:t> –C DISK</a:t>
            </a:r>
            <a:r>
              <a:rPr lang="zh-CN" altLang="zh-CN" sz="1800" dirty="0"/>
              <a:t>查看硬盘格式化后硬盘的布局，理解格式化硬盘所完成的工作，以及文件系统管理涉及到的一些数据结构组织与使用，如文件头（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）、目录表与目录项、空闲块管理位示图等；</a:t>
            </a:r>
          </a:p>
          <a:p>
            <a:pPr lvl="1"/>
            <a:r>
              <a:rPr lang="zh-CN" altLang="zh-CN" sz="1800" dirty="0"/>
              <a:t>结合输出结果，分析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(..)</a:t>
            </a:r>
            <a:r>
              <a:rPr lang="zh-CN" altLang="zh-CN" sz="1800" dirty="0"/>
              <a:t>初始化文件系统时涉及到的几个模块，如</a:t>
            </a:r>
            <a:r>
              <a:rPr lang="en-US" altLang="zh-CN" sz="1800" dirty="0"/>
              <a:t>../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filehdr.h</a:t>
            </a:r>
            <a:r>
              <a:rPr lang="en-US" altLang="zh-CN" sz="1800" dirty="0"/>
              <a:t>(filehdr.cc)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directory.h</a:t>
            </a:r>
            <a:r>
              <a:rPr lang="en-US" altLang="zh-CN" sz="1800" dirty="0"/>
              <a:t>(directory.cc)</a:t>
            </a:r>
            <a:r>
              <a:rPr lang="zh-CN" altLang="zh-CN" sz="1800" dirty="0"/>
              <a:t>，</a:t>
            </a:r>
            <a:r>
              <a:rPr lang="en-US" altLang="zh-CN" sz="1800" dirty="0"/>
              <a:t>../</a:t>
            </a:r>
            <a:r>
              <a:rPr lang="en-US" altLang="zh-CN" sz="1800" dirty="0" err="1"/>
              <a:t>userprog</a:t>
            </a:r>
            <a:r>
              <a:rPr lang="en-US" altLang="zh-CN" sz="1800" dirty="0"/>
              <a:t>/</a:t>
            </a:r>
            <a:r>
              <a:rPr lang="en-US" altLang="zh-CN" sz="1800" dirty="0" err="1"/>
              <a:t>bitmap.h</a:t>
            </a:r>
            <a:r>
              <a:rPr lang="zh-CN" altLang="zh-CN" sz="1800" dirty="0"/>
              <a:t>（</a:t>
            </a:r>
            <a:r>
              <a:rPr lang="en-US" altLang="zh-CN" sz="1800" dirty="0"/>
              <a:t>bitmap.cc</a:t>
            </a:r>
            <a:r>
              <a:rPr lang="zh-CN" altLang="zh-CN" sz="1800" dirty="0"/>
              <a:t>），理解文件头（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）的结构与组织、硬盘空闲块管理使用的位示图文件、目录表文件及目录下的组织与结构；</a:t>
            </a:r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）利用命令</a:t>
            </a:r>
            <a:r>
              <a:rPr lang="en-US" altLang="zh-CN" sz="1800" dirty="0"/>
              <a:t>nachos –</a:t>
            </a:r>
            <a:r>
              <a:rPr lang="en-US" altLang="zh-CN" sz="1800" dirty="0" err="1"/>
              <a:t>cp</a:t>
            </a:r>
            <a:r>
              <a:rPr lang="en-US" altLang="zh-CN" sz="1800" dirty="0"/>
              <a:t> ../test/small </a:t>
            </a:r>
            <a:r>
              <a:rPr lang="en-US" altLang="zh-CN" sz="1800" dirty="0" err="1"/>
              <a:t>samll</a:t>
            </a:r>
            <a:r>
              <a:rPr lang="zh-CN" altLang="zh-CN" sz="1800" dirty="0"/>
              <a:t>复制文件</a:t>
            </a:r>
            <a:r>
              <a:rPr lang="en-US" altLang="zh-CN" sz="1800" dirty="0"/>
              <a:t>../test/small</a:t>
            </a:r>
            <a:r>
              <a:rPr lang="zh-CN" altLang="zh-CN" sz="1800" dirty="0"/>
              <a:t>到硬盘</a:t>
            </a:r>
            <a:r>
              <a:rPr lang="en-US" altLang="zh-CN" sz="1800" dirty="0"/>
              <a:t>DISK</a:t>
            </a:r>
            <a:r>
              <a:rPr lang="zh-CN" altLang="zh-CN" sz="1800" dirty="0"/>
              <a:t>中；</a:t>
            </a:r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）利用命令</a:t>
            </a:r>
            <a:r>
              <a:rPr lang="en-US" altLang="zh-CN" sz="1800" dirty="0" err="1"/>
              <a:t>hexdump</a:t>
            </a:r>
            <a:r>
              <a:rPr lang="en-US" altLang="zh-CN" sz="1800" dirty="0"/>
              <a:t> –C DISK</a:t>
            </a:r>
            <a:r>
              <a:rPr lang="zh-CN" altLang="zh-CN" sz="1800" dirty="0"/>
              <a:t>查看硬盘格式化后硬盘的布局，理解创建一个文件后相关的结构在硬盘上的存储布局；</a:t>
            </a:r>
          </a:p>
          <a:p>
            <a:pPr lvl="1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）复制更多的文件到</a:t>
            </a:r>
            <a:r>
              <a:rPr lang="en-US" altLang="zh-CN" sz="1800" dirty="0"/>
              <a:t>DISK</a:t>
            </a:r>
            <a:r>
              <a:rPr lang="zh-CN" altLang="zh-CN" sz="1800" dirty="0"/>
              <a:t>中，然后删除一个文件，利用</a:t>
            </a:r>
            <a:r>
              <a:rPr lang="en-US" altLang="zh-CN" sz="1800" dirty="0" err="1"/>
              <a:t>hexdump</a:t>
            </a:r>
            <a:r>
              <a:rPr lang="en-US" altLang="zh-CN" sz="1800" dirty="0"/>
              <a:t> –C DISK</a:t>
            </a:r>
            <a:r>
              <a:rPr lang="zh-CN" altLang="zh-CN" sz="1800" dirty="0"/>
              <a:t>查看文件的布局，分析文件系统的管理策略。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72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实验五 </a:t>
            </a:r>
            <a:r>
              <a:rPr lang="x-none" altLang="zh-CN" dirty="0" smtClean="0"/>
              <a:t>扩展</a:t>
            </a:r>
            <a:r>
              <a:rPr lang="x-none" altLang="zh-CN" dirty="0"/>
              <a:t>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目的</a:t>
            </a:r>
            <a:endParaRPr lang="zh-CN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理解文件系统中文件操作的实现方法，如文件打开、读、写、扩展、定位、关闭等；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理解如何管理硬盘空闲块；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创</a:t>
            </a:r>
            <a:r>
              <a:rPr lang="zh-CN" altLang="en-US" dirty="0" smtClean="0"/>
              <a:t>建</a:t>
            </a:r>
            <a:r>
              <a:rPr lang="zh-CN" altLang="zh-CN" dirty="0" smtClean="0"/>
              <a:t>文件时</a:t>
            </a:r>
            <a:r>
              <a:rPr lang="zh-CN" altLang="zh-CN" dirty="0"/>
              <a:t>，如何为文件分配目录项及文件头（</a:t>
            </a:r>
            <a:r>
              <a:rPr lang="en-US" altLang="zh-CN" dirty="0"/>
              <a:t>FCB</a:t>
            </a:r>
            <a:r>
              <a:rPr lang="zh-CN" altLang="zh-CN" dirty="0"/>
              <a:t>）；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理解文件扩展时，如何为要扩展的数据查找并分配空闲块；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理解文件扩展后，文件大小是如何记录与保存的；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文件被删除后，如何回收为其分配的资源，如文件头、目录项、硬盘块等；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1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实验五 </a:t>
            </a:r>
            <a:r>
              <a:rPr lang="x-none" altLang="zh-CN" dirty="0"/>
              <a:t>扩展Nachos的文件系统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目前</a:t>
            </a:r>
            <a:r>
              <a:rPr lang="en-US" altLang="zh-CN" dirty="0"/>
              <a:t>Nachos</a:t>
            </a:r>
            <a:r>
              <a:rPr lang="zh-CN" altLang="zh-CN" dirty="0"/>
              <a:t>实现的文件系统存在诸多限制，其中之一是文件大小不能扩展，即</a:t>
            </a:r>
            <a:r>
              <a:rPr lang="zh-CN" altLang="zh-CN" dirty="0" smtClean="0"/>
              <a:t>无法</a:t>
            </a:r>
            <a:r>
              <a:rPr lang="zh-CN" altLang="en-US" dirty="0" smtClean="0"/>
              <a:t>在</a:t>
            </a:r>
            <a:r>
              <a:rPr lang="zh-CN" altLang="zh-CN" dirty="0" smtClean="0"/>
              <a:t>已经</a:t>
            </a:r>
            <a:r>
              <a:rPr lang="zh-CN" altLang="zh-CN" dirty="0"/>
              <a:t>存在的文件尾部追加数据；</a:t>
            </a:r>
            <a:endParaRPr lang="zh-CN" altLang="zh-CN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该实验的任务就是让你修改</a:t>
            </a:r>
            <a:r>
              <a:rPr lang="en-US" altLang="zh-CN" dirty="0"/>
              <a:t>Nachos</a:t>
            </a:r>
            <a:r>
              <a:rPr lang="zh-CN" altLang="zh-CN" dirty="0"/>
              <a:t>的文件系统，以满足：</a:t>
            </a:r>
            <a:endParaRPr lang="zh-CN" altLang="zh-CN" sz="14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）文件创建时，其大小可初始化为</a:t>
            </a:r>
            <a:r>
              <a:rPr lang="en-US" altLang="zh-CN" sz="1800" dirty="0"/>
              <a:t>0</a:t>
            </a:r>
            <a:r>
              <a:rPr lang="zh-CN" altLang="zh-CN" sz="1800" dirty="0"/>
              <a:t>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）当一个文件写入更多的数据时，其大小可随之增大；</a:t>
            </a:r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）要求能够在从一个文件的任何位置开始写入数据，即能够正确处理命令行参数 </a:t>
            </a:r>
            <a:r>
              <a:rPr lang="en-US" altLang="zh-CN" sz="1800" dirty="0"/>
              <a:t>-</a:t>
            </a:r>
            <a:r>
              <a:rPr lang="en-US" altLang="zh-CN" sz="1800" dirty="0" err="1"/>
              <a:t>ap</a:t>
            </a:r>
            <a:r>
              <a:rPr lang="en-US" altLang="zh-CN" sz="1800" dirty="0"/>
              <a:t>, -hap,</a:t>
            </a:r>
            <a:r>
              <a:rPr lang="zh-CN" altLang="zh-CN" sz="1800" dirty="0"/>
              <a:t>及</a:t>
            </a:r>
            <a:r>
              <a:rPr lang="en-US" altLang="zh-CN" sz="1800" dirty="0"/>
              <a:t>-nap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需要理解</a:t>
            </a:r>
            <a:r>
              <a:rPr lang="en-US" altLang="zh-CN" dirty="0" smtClean="0"/>
              <a:t>../</a:t>
            </a:r>
            <a:r>
              <a:rPr lang="en-US" altLang="zh-CN" dirty="0"/>
              <a:t>machine</a:t>
            </a:r>
            <a:r>
              <a:rPr lang="zh-CN" altLang="zh-CN" dirty="0"/>
              <a:t>及</a:t>
            </a:r>
            <a:r>
              <a:rPr lang="en-US" altLang="zh-CN" dirty="0"/>
              <a:t>../</a:t>
            </a:r>
            <a:r>
              <a:rPr lang="en-US" altLang="zh-CN" dirty="0" err="1"/>
              <a:t>filesys</a:t>
            </a:r>
            <a:r>
              <a:rPr lang="zh-CN" altLang="zh-CN" dirty="0"/>
              <a:t>目录下的相关源代码（</a:t>
            </a:r>
            <a:r>
              <a:rPr lang="en-US" altLang="zh-CN" dirty="0"/>
              <a:t>class Disk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SynchDisk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BitMap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FileHeader</a:t>
            </a:r>
            <a:r>
              <a:rPr lang="zh-CN" altLang="zh-CN" dirty="0"/>
              <a:t>、</a:t>
            </a:r>
            <a:r>
              <a:rPr lang="en-US" altLang="zh-CN" dirty="0"/>
              <a:t>class </a:t>
            </a:r>
            <a:r>
              <a:rPr lang="en-US" altLang="zh-CN" dirty="0" err="1"/>
              <a:t>OpenFile</a:t>
            </a:r>
            <a:r>
              <a:rPr lang="zh-CN" altLang="zh-CN" dirty="0"/>
              <a:t>、</a:t>
            </a:r>
            <a:r>
              <a:rPr lang="en-US" altLang="zh-CN" dirty="0"/>
              <a:t>class Directory</a:t>
            </a:r>
            <a:r>
              <a:rPr lang="zh-CN" altLang="zh-CN" dirty="0"/>
              <a:t>及</a:t>
            </a:r>
            <a:r>
              <a:rPr lang="en-US" altLang="zh-CN" dirty="0"/>
              <a:t>class </a:t>
            </a:r>
            <a:r>
              <a:rPr lang="en-US" altLang="zh-CN" dirty="0" err="1"/>
              <a:t>FileSystem</a:t>
            </a:r>
            <a:r>
              <a:rPr lang="zh-CN" altLang="zh-CN" dirty="0"/>
              <a:t>等）以及</a:t>
            </a:r>
            <a:r>
              <a:rPr lang="en-US" altLang="zh-CN" dirty="0"/>
              <a:t>../lab5</a:t>
            </a:r>
            <a:r>
              <a:rPr lang="zh-CN" altLang="zh-CN" dirty="0"/>
              <a:t>下的两个模块（</a:t>
            </a:r>
            <a:r>
              <a:rPr lang="en-US" altLang="zh-CN" dirty="0"/>
              <a:t>mian.cc</a:t>
            </a:r>
            <a:r>
              <a:rPr lang="zh-CN" altLang="zh-CN" dirty="0"/>
              <a:t>及</a:t>
            </a:r>
            <a:r>
              <a:rPr lang="en-US" altLang="zh-CN" dirty="0"/>
              <a:t>fstest.cc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，分析</a:t>
            </a:r>
            <a:r>
              <a:rPr lang="en-US" altLang="zh-CN" dirty="0" smtClean="0"/>
              <a:t>Nachos</a:t>
            </a:r>
            <a:r>
              <a:rPr lang="zh-CN" altLang="en-US" dirty="0" smtClean="0"/>
              <a:t>不能对文件进行扩展的原因；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09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9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1028</Words>
  <Application>Microsoft Office PowerPoint</Application>
  <PresentationFormat>全屏显示(4:3)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实验四 Nachos的文件系统</vt:lpstr>
      <vt:lpstr>实验四 Nachos的文件系统</vt:lpstr>
      <vt:lpstr>实验四 Nachos的文件系统</vt:lpstr>
      <vt:lpstr>实验四 Nachos的文件系统</vt:lpstr>
      <vt:lpstr>实验五 扩展Nachos的文件系统</vt:lpstr>
      <vt:lpstr>实验五 扩展Nachos的文件系统</vt:lpstr>
      <vt:lpstr>Any 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950</cp:revision>
  <dcterms:created xsi:type="dcterms:W3CDTF">2013-01-25T01:44:00Z</dcterms:created>
  <dcterms:modified xsi:type="dcterms:W3CDTF">2018-09-03T08:34:43Z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