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9ECA4-F183-415B-A58A-E0B04E7739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BF953-B782-4F1B-92EF-E6F69B2EF56A}">
      <dgm:prSet/>
      <dgm:spPr/>
      <dgm:t>
        <a:bodyPr/>
        <a:lstStyle/>
        <a:p>
          <a:r>
            <a:rPr lang="en-US" dirty="0"/>
            <a:t>Desktops (3.4%) significantly outperformed tablets (2.3%) and mobile devices (1.2%) in ECR</a:t>
          </a:r>
        </a:p>
      </dgm:t>
    </dgm:pt>
    <dgm:pt modelId="{6CE09986-C24B-436F-8DB0-E4EAA739244E}" type="parTrans" cxnId="{AF942E0C-31B9-4E83-8215-1448EA8CA9D8}">
      <dgm:prSet/>
      <dgm:spPr/>
      <dgm:t>
        <a:bodyPr/>
        <a:lstStyle/>
        <a:p>
          <a:endParaRPr lang="en-US"/>
        </a:p>
      </dgm:t>
    </dgm:pt>
    <dgm:pt modelId="{2A509FE4-84A8-4AA5-828A-5ABEEEAE6D6D}" type="sibTrans" cxnId="{AF942E0C-31B9-4E83-8215-1448EA8CA9D8}">
      <dgm:prSet/>
      <dgm:spPr/>
      <dgm:t>
        <a:bodyPr/>
        <a:lstStyle/>
        <a:p>
          <a:endParaRPr lang="en-US"/>
        </a:p>
      </dgm:t>
    </dgm:pt>
    <dgm:pt modelId="{F79FDC1B-6B3D-4A75-9E80-14E09EF10B59}">
      <dgm:prSet/>
      <dgm:spPr/>
      <dgm:t>
        <a:bodyPr/>
        <a:lstStyle/>
        <a:p>
          <a:r>
            <a:rPr lang="en-US"/>
            <a:t>Desktop devices accounted for only 43% of sessions but  over 60% of transactions</a:t>
          </a:r>
        </a:p>
      </dgm:t>
    </dgm:pt>
    <dgm:pt modelId="{76402EB8-62AF-4EEE-A9D4-447BD0DB83D8}" type="parTrans" cxnId="{5AA7E494-090F-414B-87A5-2FD7445A53A5}">
      <dgm:prSet/>
      <dgm:spPr/>
      <dgm:t>
        <a:bodyPr/>
        <a:lstStyle/>
        <a:p>
          <a:endParaRPr lang="en-US"/>
        </a:p>
      </dgm:t>
    </dgm:pt>
    <dgm:pt modelId="{F52CD81A-D549-4071-890D-A10C30C4CE79}" type="sibTrans" cxnId="{5AA7E494-090F-414B-87A5-2FD7445A53A5}">
      <dgm:prSet/>
      <dgm:spPr/>
      <dgm:t>
        <a:bodyPr/>
        <a:lstStyle/>
        <a:p>
          <a:endParaRPr lang="en-US"/>
        </a:p>
      </dgm:t>
    </dgm:pt>
    <dgm:pt modelId="{8C74B997-9183-4D2F-B703-B6588CEFB40F}" type="pres">
      <dgm:prSet presAssocID="{A3C9ECA4-F183-415B-A58A-E0B04E773975}" presName="linearFlow" presStyleCnt="0">
        <dgm:presLayoutVars>
          <dgm:resizeHandles val="exact"/>
        </dgm:presLayoutVars>
      </dgm:prSet>
      <dgm:spPr/>
    </dgm:pt>
    <dgm:pt modelId="{90A7BD2A-32F3-40C3-89A3-23999177E7D8}" type="pres">
      <dgm:prSet presAssocID="{AC1BF953-B782-4F1B-92EF-E6F69B2EF56A}" presName="node" presStyleLbl="node1" presStyleIdx="0" presStyleCnt="2">
        <dgm:presLayoutVars>
          <dgm:bulletEnabled val="1"/>
        </dgm:presLayoutVars>
      </dgm:prSet>
      <dgm:spPr/>
    </dgm:pt>
    <dgm:pt modelId="{556BF2B8-00F0-4819-B19B-6E691AF2EBDA}" type="pres">
      <dgm:prSet presAssocID="{2A509FE4-84A8-4AA5-828A-5ABEEEAE6D6D}" presName="sibTrans" presStyleLbl="sibTrans2D1" presStyleIdx="0" presStyleCnt="1"/>
      <dgm:spPr/>
    </dgm:pt>
    <dgm:pt modelId="{C7E1DA7C-A2D5-4E2C-B21D-0974E8400C87}" type="pres">
      <dgm:prSet presAssocID="{2A509FE4-84A8-4AA5-828A-5ABEEEAE6D6D}" presName="connectorText" presStyleLbl="sibTrans2D1" presStyleIdx="0" presStyleCnt="1"/>
      <dgm:spPr/>
    </dgm:pt>
    <dgm:pt modelId="{23D4EC10-9D5E-4D24-A09E-3172CADFA7D0}" type="pres">
      <dgm:prSet presAssocID="{F79FDC1B-6B3D-4A75-9E80-14E09EF10B59}" presName="node" presStyleLbl="node1" presStyleIdx="1" presStyleCnt="2">
        <dgm:presLayoutVars>
          <dgm:bulletEnabled val="1"/>
        </dgm:presLayoutVars>
      </dgm:prSet>
      <dgm:spPr/>
    </dgm:pt>
  </dgm:ptLst>
  <dgm:cxnLst>
    <dgm:cxn modelId="{AF942E0C-31B9-4E83-8215-1448EA8CA9D8}" srcId="{A3C9ECA4-F183-415B-A58A-E0B04E773975}" destId="{AC1BF953-B782-4F1B-92EF-E6F69B2EF56A}" srcOrd="0" destOrd="0" parTransId="{6CE09986-C24B-436F-8DB0-E4EAA739244E}" sibTransId="{2A509FE4-84A8-4AA5-828A-5ABEEEAE6D6D}"/>
    <dgm:cxn modelId="{A9ED225D-8F24-4E54-A996-0C4685CE36A5}" type="presOf" srcId="{A3C9ECA4-F183-415B-A58A-E0B04E773975}" destId="{8C74B997-9183-4D2F-B703-B6588CEFB40F}" srcOrd="0" destOrd="0" presId="urn:microsoft.com/office/officeart/2005/8/layout/process2"/>
    <dgm:cxn modelId="{5AA7E494-090F-414B-87A5-2FD7445A53A5}" srcId="{A3C9ECA4-F183-415B-A58A-E0B04E773975}" destId="{F79FDC1B-6B3D-4A75-9E80-14E09EF10B59}" srcOrd="1" destOrd="0" parTransId="{76402EB8-62AF-4EEE-A9D4-447BD0DB83D8}" sibTransId="{F52CD81A-D549-4071-890D-A10C30C4CE79}"/>
    <dgm:cxn modelId="{7FE75EAC-B4D3-43F7-A1AB-9EC25AB0E89A}" type="presOf" srcId="{2A509FE4-84A8-4AA5-828A-5ABEEEAE6D6D}" destId="{C7E1DA7C-A2D5-4E2C-B21D-0974E8400C87}" srcOrd="1" destOrd="0" presId="urn:microsoft.com/office/officeart/2005/8/layout/process2"/>
    <dgm:cxn modelId="{E24A18CE-F2C2-48A5-96BF-ADD5F9115F3E}" type="presOf" srcId="{2A509FE4-84A8-4AA5-828A-5ABEEEAE6D6D}" destId="{556BF2B8-00F0-4819-B19B-6E691AF2EBDA}" srcOrd="0" destOrd="0" presId="urn:microsoft.com/office/officeart/2005/8/layout/process2"/>
    <dgm:cxn modelId="{5009DCCF-9757-4FEF-9105-09CA18E7714B}" type="presOf" srcId="{F79FDC1B-6B3D-4A75-9E80-14E09EF10B59}" destId="{23D4EC10-9D5E-4D24-A09E-3172CADFA7D0}" srcOrd="0" destOrd="0" presId="urn:microsoft.com/office/officeart/2005/8/layout/process2"/>
    <dgm:cxn modelId="{7F855CEE-C26F-4A76-A6B6-8D2CA6C1FD4C}" type="presOf" srcId="{AC1BF953-B782-4F1B-92EF-E6F69B2EF56A}" destId="{90A7BD2A-32F3-40C3-89A3-23999177E7D8}" srcOrd="0" destOrd="0" presId="urn:microsoft.com/office/officeart/2005/8/layout/process2"/>
    <dgm:cxn modelId="{8FC493B7-818A-4159-9FF7-01B494286F14}" type="presParOf" srcId="{8C74B997-9183-4D2F-B703-B6588CEFB40F}" destId="{90A7BD2A-32F3-40C3-89A3-23999177E7D8}" srcOrd="0" destOrd="0" presId="urn:microsoft.com/office/officeart/2005/8/layout/process2"/>
    <dgm:cxn modelId="{CA6D460B-626A-43DD-8495-5B7A665A24CD}" type="presParOf" srcId="{8C74B997-9183-4D2F-B703-B6588CEFB40F}" destId="{556BF2B8-00F0-4819-B19B-6E691AF2EBDA}" srcOrd="1" destOrd="0" presId="urn:microsoft.com/office/officeart/2005/8/layout/process2"/>
    <dgm:cxn modelId="{3539A91F-7D84-44BF-9FC6-A0298D9FFB7A}" type="presParOf" srcId="{556BF2B8-00F0-4819-B19B-6E691AF2EBDA}" destId="{C7E1DA7C-A2D5-4E2C-B21D-0974E8400C87}" srcOrd="0" destOrd="0" presId="urn:microsoft.com/office/officeart/2005/8/layout/process2"/>
    <dgm:cxn modelId="{D57051FA-C3AA-42A2-9EC6-635C3CFDB079}" type="presParOf" srcId="{8C74B997-9183-4D2F-B703-B6588CEFB40F}" destId="{23D4EC10-9D5E-4D24-A09E-3172CADFA7D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D10A5-E6BC-4B9F-AFB1-E4A1031F9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289C50-8E65-442D-9CE7-D797385F0953}">
      <dgm:prSet/>
      <dgm:spPr/>
      <dgm:t>
        <a:bodyPr/>
        <a:lstStyle/>
        <a:p>
          <a:r>
            <a:rPr lang="en-US" dirty="0"/>
            <a:t>Investigate why Adds to Cart per session (</a:t>
          </a:r>
          <a:r>
            <a:rPr lang="en-US" dirty="0" err="1"/>
            <a:t>ApS</a:t>
          </a:r>
          <a:r>
            <a:rPr lang="en-US" dirty="0"/>
            <a:t>) trended down</a:t>
          </a:r>
        </a:p>
      </dgm:t>
    </dgm:pt>
    <dgm:pt modelId="{4E46E1BF-3170-4EF4-9E87-606B5AEEE52A}" type="parTrans" cxnId="{CF8A9F89-C102-43E3-B74F-A5CB68C7DEDF}">
      <dgm:prSet/>
      <dgm:spPr/>
      <dgm:t>
        <a:bodyPr/>
        <a:lstStyle/>
        <a:p>
          <a:endParaRPr lang="en-US"/>
        </a:p>
      </dgm:t>
    </dgm:pt>
    <dgm:pt modelId="{8A590EFE-AF29-4A19-A788-E38F2D580703}" type="sibTrans" cxnId="{CF8A9F89-C102-43E3-B74F-A5CB68C7DEDF}">
      <dgm:prSet/>
      <dgm:spPr/>
      <dgm:t>
        <a:bodyPr/>
        <a:lstStyle/>
        <a:p>
          <a:endParaRPr lang="en-US"/>
        </a:p>
      </dgm:t>
    </dgm:pt>
    <dgm:pt modelId="{8C8F2DA2-8C45-49CA-A10E-11B48FFDF0FA}">
      <dgm:prSet/>
      <dgm:spPr/>
      <dgm:t>
        <a:bodyPr/>
        <a:lstStyle/>
        <a:p>
          <a:r>
            <a:rPr lang="en-US" dirty="0"/>
            <a:t>Work to increase ECR for mobile devices (Ease of Purchase?)</a:t>
          </a:r>
        </a:p>
      </dgm:t>
    </dgm:pt>
    <dgm:pt modelId="{2AA7EA66-C81F-4EFF-A124-C770197AE7B0}" type="parTrans" cxnId="{079600A7-DE9F-45D7-A84D-635751052443}">
      <dgm:prSet/>
      <dgm:spPr/>
      <dgm:t>
        <a:bodyPr/>
        <a:lstStyle/>
        <a:p>
          <a:endParaRPr lang="en-US"/>
        </a:p>
      </dgm:t>
    </dgm:pt>
    <dgm:pt modelId="{2F1E09A3-492E-4319-A663-20E78BC9C8A0}" type="sibTrans" cxnId="{079600A7-DE9F-45D7-A84D-635751052443}">
      <dgm:prSet/>
      <dgm:spPr/>
      <dgm:t>
        <a:bodyPr/>
        <a:lstStyle/>
        <a:p>
          <a:endParaRPr lang="en-US"/>
        </a:p>
      </dgm:t>
    </dgm:pt>
    <dgm:pt modelId="{C15ED2A0-0DB1-4970-B1CE-6F4CA610AC0E}">
      <dgm:prSet/>
      <dgm:spPr/>
      <dgm:t>
        <a:bodyPr/>
        <a:lstStyle/>
        <a:p>
          <a:r>
            <a:rPr lang="en-US" dirty="0"/>
            <a:t>Increase ad share for Desktop devices to drive Transactions</a:t>
          </a:r>
        </a:p>
      </dgm:t>
    </dgm:pt>
    <dgm:pt modelId="{B60F0848-1B97-436D-853B-EF5E669FA0DB}" type="parTrans" cxnId="{DC3F4DAF-EF32-4232-98AA-4A4E1284F273}">
      <dgm:prSet/>
      <dgm:spPr/>
      <dgm:t>
        <a:bodyPr/>
        <a:lstStyle/>
        <a:p>
          <a:endParaRPr lang="en-US"/>
        </a:p>
      </dgm:t>
    </dgm:pt>
    <dgm:pt modelId="{ABA1468B-2332-4E26-8A8C-D7D1326D1EDB}" type="sibTrans" cxnId="{DC3F4DAF-EF32-4232-98AA-4A4E1284F273}">
      <dgm:prSet/>
      <dgm:spPr/>
      <dgm:t>
        <a:bodyPr/>
        <a:lstStyle/>
        <a:p>
          <a:endParaRPr lang="en-US"/>
        </a:p>
      </dgm:t>
    </dgm:pt>
    <dgm:pt modelId="{299F8DD8-815F-47D4-9CEF-92C78587BAE1}" type="pres">
      <dgm:prSet presAssocID="{690D10A5-E6BC-4B9F-AFB1-E4A1031F9A72}" presName="root" presStyleCnt="0">
        <dgm:presLayoutVars>
          <dgm:dir/>
          <dgm:resizeHandles val="exact"/>
        </dgm:presLayoutVars>
      </dgm:prSet>
      <dgm:spPr/>
    </dgm:pt>
    <dgm:pt modelId="{745911BF-3383-4064-90C6-3D215E6F9110}" type="pres">
      <dgm:prSet presAssocID="{F8289C50-8E65-442D-9CE7-D797385F0953}" presName="compNode" presStyleCnt="0"/>
      <dgm:spPr/>
    </dgm:pt>
    <dgm:pt modelId="{649A4815-9E73-4230-BE34-25FA3F414BDE}" type="pres">
      <dgm:prSet presAssocID="{F8289C50-8E65-442D-9CE7-D797385F0953}" presName="bgRect" presStyleLbl="bgShp" presStyleIdx="0" presStyleCnt="3"/>
      <dgm:spPr/>
    </dgm:pt>
    <dgm:pt modelId="{41F8D8FB-1C97-494A-BE82-0FE77F499334}" type="pres">
      <dgm:prSet presAssocID="{F8289C50-8E65-442D-9CE7-D797385F0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0EE25CC-BA5E-4AC0-AF69-0DAE61FB1282}" type="pres">
      <dgm:prSet presAssocID="{F8289C50-8E65-442D-9CE7-D797385F0953}" presName="spaceRect" presStyleCnt="0"/>
      <dgm:spPr/>
    </dgm:pt>
    <dgm:pt modelId="{2DCC37C1-901E-4570-BBF8-8D002A4DBBB1}" type="pres">
      <dgm:prSet presAssocID="{F8289C50-8E65-442D-9CE7-D797385F0953}" presName="parTx" presStyleLbl="revTx" presStyleIdx="0" presStyleCnt="3">
        <dgm:presLayoutVars>
          <dgm:chMax val="0"/>
          <dgm:chPref val="0"/>
        </dgm:presLayoutVars>
      </dgm:prSet>
      <dgm:spPr/>
    </dgm:pt>
    <dgm:pt modelId="{EC64D83B-E1AE-4351-AC36-11465020E033}" type="pres">
      <dgm:prSet presAssocID="{8A590EFE-AF29-4A19-A788-E38F2D580703}" presName="sibTrans" presStyleCnt="0"/>
      <dgm:spPr/>
    </dgm:pt>
    <dgm:pt modelId="{060E471A-0006-42F4-A712-88CEF878ED24}" type="pres">
      <dgm:prSet presAssocID="{8C8F2DA2-8C45-49CA-A10E-11B48FFDF0FA}" presName="compNode" presStyleCnt="0"/>
      <dgm:spPr/>
    </dgm:pt>
    <dgm:pt modelId="{89BF6D99-734A-48DA-9EA4-90FFCE922B9A}" type="pres">
      <dgm:prSet presAssocID="{8C8F2DA2-8C45-49CA-A10E-11B48FFDF0FA}" presName="bgRect" presStyleLbl="bgShp" presStyleIdx="1" presStyleCnt="3"/>
      <dgm:spPr/>
    </dgm:pt>
    <dgm:pt modelId="{519F9392-6DDE-44E1-8D9E-58495B4F2396}" type="pres">
      <dgm:prSet presAssocID="{8C8F2DA2-8C45-49CA-A10E-11B48FFDF0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4FB065-F3F1-4C4D-BBBC-D1993209E228}" type="pres">
      <dgm:prSet presAssocID="{8C8F2DA2-8C45-49CA-A10E-11B48FFDF0FA}" presName="spaceRect" presStyleCnt="0"/>
      <dgm:spPr/>
    </dgm:pt>
    <dgm:pt modelId="{46026428-AFB8-4BA8-9BC8-B12E2C74CEEE}" type="pres">
      <dgm:prSet presAssocID="{8C8F2DA2-8C45-49CA-A10E-11B48FFDF0FA}" presName="parTx" presStyleLbl="revTx" presStyleIdx="1" presStyleCnt="3">
        <dgm:presLayoutVars>
          <dgm:chMax val="0"/>
          <dgm:chPref val="0"/>
        </dgm:presLayoutVars>
      </dgm:prSet>
      <dgm:spPr/>
    </dgm:pt>
    <dgm:pt modelId="{BE7DC45E-0B3B-4CAB-8E83-5424D0137AAE}" type="pres">
      <dgm:prSet presAssocID="{2F1E09A3-492E-4319-A663-20E78BC9C8A0}" presName="sibTrans" presStyleCnt="0"/>
      <dgm:spPr/>
    </dgm:pt>
    <dgm:pt modelId="{BD25A6E9-B3C6-4F29-9473-D458DA17073F}" type="pres">
      <dgm:prSet presAssocID="{C15ED2A0-0DB1-4970-B1CE-6F4CA610AC0E}" presName="compNode" presStyleCnt="0"/>
      <dgm:spPr/>
    </dgm:pt>
    <dgm:pt modelId="{1BE7DBC9-3008-441D-B9A6-349D25C21356}" type="pres">
      <dgm:prSet presAssocID="{C15ED2A0-0DB1-4970-B1CE-6F4CA610AC0E}" presName="bgRect" presStyleLbl="bgShp" presStyleIdx="2" presStyleCnt="3"/>
      <dgm:spPr/>
    </dgm:pt>
    <dgm:pt modelId="{D933BE9E-4F84-40C5-88C8-4D235B30FB3F}" type="pres">
      <dgm:prSet presAssocID="{C15ED2A0-0DB1-4970-B1CE-6F4CA610AC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7AA2F82-1E33-4CA7-B18E-70C621F54C78}" type="pres">
      <dgm:prSet presAssocID="{C15ED2A0-0DB1-4970-B1CE-6F4CA610AC0E}" presName="spaceRect" presStyleCnt="0"/>
      <dgm:spPr/>
    </dgm:pt>
    <dgm:pt modelId="{D17377DF-3E3B-4E91-A3E7-2F3D9B1B5347}" type="pres">
      <dgm:prSet presAssocID="{C15ED2A0-0DB1-4970-B1CE-6F4CA610AC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5AC006-E01C-46C6-AE6E-9BA6FF81C3D2}" type="presOf" srcId="{F8289C50-8E65-442D-9CE7-D797385F0953}" destId="{2DCC37C1-901E-4570-BBF8-8D002A4DBBB1}" srcOrd="0" destOrd="0" presId="urn:microsoft.com/office/officeart/2018/2/layout/IconVerticalSolidList"/>
    <dgm:cxn modelId="{DEC20A2E-6642-4039-8EC1-0BB954AE229C}" type="presOf" srcId="{8C8F2DA2-8C45-49CA-A10E-11B48FFDF0FA}" destId="{46026428-AFB8-4BA8-9BC8-B12E2C74CEEE}" srcOrd="0" destOrd="0" presId="urn:microsoft.com/office/officeart/2018/2/layout/IconVerticalSolidList"/>
    <dgm:cxn modelId="{1793D678-A510-416E-8DAC-D8E7C2596F7C}" type="presOf" srcId="{690D10A5-E6BC-4B9F-AFB1-E4A1031F9A72}" destId="{299F8DD8-815F-47D4-9CEF-92C78587BAE1}" srcOrd="0" destOrd="0" presId="urn:microsoft.com/office/officeart/2018/2/layout/IconVerticalSolidList"/>
    <dgm:cxn modelId="{CF8A9F89-C102-43E3-B74F-A5CB68C7DEDF}" srcId="{690D10A5-E6BC-4B9F-AFB1-E4A1031F9A72}" destId="{F8289C50-8E65-442D-9CE7-D797385F0953}" srcOrd="0" destOrd="0" parTransId="{4E46E1BF-3170-4EF4-9E87-606B5AEEE52A}" sibTransId="{8A590EFE-AF29-4A19-A788-E38F2D580703}"/>
    <dgm:cxn modelId="{67F528A5-5B03-43EF-838C-D0E7FA6E74E1}" type="presOf" srcId="{C15ED2A0-0DB1-4970-B1CE-6F4CA610AC0E}" destId="{D17377DF-3E3B-4E91-A3E7-2F3D9B1B5347}" srcOrd="0" destOrd="0" presId="urn:microsoft.com/office/officeart/2018/2/layout/IconVerticalSolidList"/>
    <dgm:cxn modelId="{079600A7-DE9F-45D7-A84D-635751052443}" srcId="{690D10A5-E6BC-4B9F-AFB1-E4A1031F9A72}" destId="{8C8F2DA2-8C45-49CA-A10E-11B48FFDF0FA}" srcOrd="1" destOrd="0" parTransId="{2AA7EA66-C81F-4EFF-A124-C770197AE7B0}" sibTransId="{2F1E09A3-492E-4319-A663-20E78BC9C8A0}"/>
    <dgm:cxn modelId="{DC3F4DAF-EF32-4232-98AA-4A4E1284F273}" srcId="{690D10A5-E6BC-4B9F-AFB1-E4A1031F9A72}" destId="{C15ED2A0-0DB1-4970-B1CE-6F4CA610AC0E}" srcOrd="2" destOrd="0" parTransId="{B60F0848-1B97-436D-853B-EF5E669FA0DB}" sibTransId="{ABA1468B-2332-4E26-8A8C-D7D1326D1EDB}"/>
    <dgm:cxn modelId="{268BAA85-691E-4627-B942-3E140EE26C12}" type="presParOf" srcId="{299F8DD8-815F-47D4-9CEF-92C78587BAE1}" destId="{745911BF-3383-4064-90C6-3D215E6F9110}" srcOrd="0" destOrd="0" presId="urn:microsoft.com/office/officeart/2018/2/layout/IconVerticalSolidList"/>
    <dgm:cxn modelId="{10A674B8-3576-426B-8955-07B16416AA47}" type="presParOf" srcId="{745911BF-3383-4064-90C6-3D215E6F9110}" destId="{649A4815-9E73-4230-BE34-25FA3F414BDE}" srcOrd="0" destOrd="0" presId="urn:microsoft.com/office/officeart/2018/2/layout/IconVerticalSolidList"/>
    <dgm:cxn modelId="{CE2C7073-620C-409E-B326-270DFD938030}" type="presParOf" srcId="{745911BF-3383-4064-90C6-3D215E6F9110}" destId="{41F8D8FB-1C97-494A-BE82-0FE77F499334}" srcOrd="1" destOrd="0" presId="urn:microsoft.com/office/officeart/2018/2/layout/IconVerticalSolidList"/>
    <dgm:cxn modelId="{C6ABD590-40EF-42CB-A734-FB11C060CDF3}" type="presParOf" srcId="{745911BF-3383-4064-90C6-3D215E6F9110}" destId="{D0EE25CC-BA5E-4AC0-AF69-0DAE61FB1282}" srcOrd="2" destOrd="0" presId="urn:microsoft.com/office/officeart/2018/2/layout/IconVerticalSolidList"/>
    <dgm:cxn modelId="{2C5FF36E-9353-4AC0-B6D1-30D0B9CB9CBB}" type="presParOf" srcId="{745911BF-3383-4064-90C6-3D215E6F9110}" destId="{2DCC37C1-901E-4570-BBF8-8D002A4DBBB1}" srcOrd="3" destOrd="0" presId="urn:microsoft.com/office/officeart/2018/2/layout/IconVerticalSolidList"/>
    <dgm:cxn modelId="{53079A99-F46F-4BF3-9057-B8430CB695B2}" type="presParOf" srcId="{299F8DD8-815F-47D4-9CEF-92C78587BAE1}" destId="{EC64D83B-E1AE-4351-AC36-11465020E033}" srcOrd="1" destOrd="0" presId="urn:microsoft.com/office/officeart/2018/2/layout/IconVerticalSolidList"/>
    <dgm:cxn modelId="{9D41E0E0-9467-4B2E-9B1D-33522116D888}" type="presParOf" srcId="{299F8DD8-815F-47D4-9CEF-92C78587BAE1}" destId="{060E471A-0006-42F4-A712-88CEF878ED24}" srcOrd="2" destOrd="0" presId="urn:microsoft.com/office/officeart/2018/2/layout/IconVerticalSolidList"/>
    <dgm:cxn modelId="{71CC71EE-8774-4EE7-9811-3E89CDB351C1}" type="presParOf" srcId="{060E471A-0006-42F4-A712-88CEF878ED24}" destId="{89BF6D99-734A-48DA-9EA4-90FFCE922B9A}" srcOrd="0" destOrd="0" presId="urn:microsoft.com/office/officeart/2018/2/layout/IconVerticalSolidList"/>
    <dgm:cxn modelId="{31373A2A-D31C-4FF6-B8F7-E9E5A43B2B28}" type="presParOf" srcId="{060E471A-0006-42F4-A712-88CEF878ED24}" destId="{519F9392-6DDE-44E1-8D9E-58495B4F2396}" srcOrd="1" destOrd="0" presId="urn:microsoft.com/office/officeart/2018/2/layout/IconVerticalSolidList"/>
    <dgm:cxn modelId="{C454F0CC-FFE1-4E74-A415-75D5D994D46E}" type="presParOf" srcId="{060E471A-0006-42F4-A712-88CEF878ED24}" destId="{824FB065-F3F1-4C4D-BBBC-D1993209E228}" srcOrd="2" destOrd="0" presId="urn:microsoft.com/office/officeart/2018/2/layout/IconVerticalSolidList"/>
    <dgm:cxn modelId="{5F179E39-5ED3-4BFD-A778-2B5FBB34CAC1}" type="presParOf" srcId="{060E471A-0006-42F4-A712-88CEF878ED24}" destId="{46026428-AFB8-4BA8-9BC8-B12E2C74CEEE}" srcOrd="3" destOrd="0" presId="urn:microsoft.com/office/officeart/2018/2/layout/IconVerticalSolidList"/>
    <dgm:cxn modelId="{5969AE75-ABB9-4645-A33C-F61067049F2C}" type="presParOf" srcId="{299F8DD8-815F-47D4-9CEF-92C78587BAE1}" destId="{BE7DC45E-0B3B-4CAB-8E83-5424D0137AAE}" srcOrd="3" destOrd="0" presId="urn:microsoft.com/office/officeart/2018/2/layout/IconVerticalSolidList"/>
    <dgm:cxn modelId="{E90591A2-40DD-44E7-A76F-24B2612B1F07}" type="presParOf" srcId="{299F8DD8-815F-47D4-9CEF-92C78587BAE1}" destId="{BD25A6E9-B3C6-4F29-9473-D458DA17073F}" srcOrd="4" destOrd="0" presId="urn:microsoft.com/office/officeart/2018/2/layout/IconVerticalSolidList"/>
    <dgm:cxn modelId="{290EBE9B-1D74-426D-A944-82E945B75740}" type="presParOf" srcId="{BD25A6E9-B3C6-4F29-9473-D458DA17073F}" destId="{1BE7DBC9-3008-441D-B9A6-349D25C21356}" srcOrd="0" destOrd="0" presId="urn:microsoft.com/office/officeart/2018/2/layout/IconVerticalSolidList"/>
    <dgm:cxn modelId="{6BBE65BC-1A12-42F3-9AB6-B73717395D03}" type="presParOf" srcId="{BD25A6E9-B3C6-4F29-9473-D458DA17073F}" destId="{D933BE9E-4F84-40C5-88C8-4D235B30FB3F}" srcOrd="1" destOrd="0" presId="urn:microsoft.com/office/officeart/2018/2/layout/IconVerticalSolidList"/>
    <dgm:cxn modelId="{81A777D2-3163-41CC-9B65-9BF74CDED65B}" type="presParOf" srcId="{BD25A6E9-B3C6-4F29-9473-D458DA17073F}" destId="{27AA2F82-1E33-4CA7-B18E-70C621F54C78}" srcOrd="2" destOrd="0" presId="urn:microsoft.com/office/officeart/2018/2/layout/IconVerticalSolidList"/>
    <dgm:cxn modelId="{3104C5E0-6782-41AF-90FB-BF25DEBA15CE}" type="presParOf" srcId="{BD25A6E9-B3C6-4F29-9473-D458DA17073F}" destId="{D17377DF-3E3B-4E91-A3E7-2F3D9B1B53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BD2A-32F3-40C3-89A3-23999177E7D8}">
      <dsp:nvSpPr>
        <dsp:cNvPr id="0" name=""/>
        <dsp:cNvSpPr/>
      </dsp:nvSpPr>
      <dsp:spPr>
        <a:xfrm>
          <a:off x="0" y="650"/>
          <a:ext cx="3515128" cy="213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Desktops (3.4%) significantly outperformed tablets (2.3%) and mobile devices (1.2%) in ECR</a:t>
          </a:r>
        </a:p>
      </dsp:txBody>
      <dsp:txXfrm>
        <a:off x="62440" y="63090"/>
        <a:ext cx="3390248" cy="2006968"/>
      </dsp:txXfrm>
    </dsp:sp>
    <dsp:sp modelId="{556BF2B8-00F0-4819-B19B-6E691AF2EBDA}">
      <dsp:nvSpPr>
        <dsp:cNvPr id="0" name=""/>
        <dsp:cNvSpPr/>
      </dsp:nvSpPr>
      <dsp:spPr>
        <a:xfrm rot="5400000">
          <a:off x="1357842" y="2185795"/>
          <a:ext cx="799443" cy="959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469765" y="2265739"/>
        <a:ext cx="575599" cy="559610"/>
      </dsp:txXfrm>
    </dsp:sp>
    <dsp:sp modelId="{23D4EC10-9D5E-4D24-A09E-3172CADFA7D0}">
      <dsp:nvSpPr>
        <dsp:cNvPr id="0" name=""/>
        <dsp:cNvSpPr/>
      </dsp:nvSpPr>
      <dsp:spPr>
        <a:xfrm>
          <a:off x="0" y="3198423"/>
          <a:ext cx="3515128" cy="213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Desktop devices accounted for only 43% of sessions but  over 60% of transactions</a:t>
          </a:r>
        </a:p>
      </dsp:txBody>
      <dsp:txXfrm>
        <a:off x="62440" y="3260863"/>
        <a:ext cx="3390248" cy="2006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A4815-9E73-4230-BE34-25FA3F414BD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8D8FB-1C97-494A-BE82-0FE77F4993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37C1-901E-4570-BBF8-8D002A4DBBB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Investigate why Adds to Cart per session (</a:t>
          </a:r>
          <a:r>
            <a:rPr lang="en-US" sz="2500" kern="1200" dirty="0" err="1"/>
            <a:t>ApS</a:t>
          </a:r>
          <a:r>
            <a:rPr lang="en-US" sz="2500" kern="1200" dirty="0"/>
            <a:t>) trended down</a:t>
          </a:r>
        </a:p>
      </dsp:txBody>
      <dsp:txXfrm>
        <a:off x="1941716" y="718"/>
        <a:ext cx="4571887" cy="1681139"/>
      </dsp:txXfrm>
    </dsp:sp>
    <dsp:sp modelId="{89BF6D99-734A-48DA-9EA4-90FFCE922B9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9392-6DDE-44E1-8D9E-58495B4F239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26428-AFB8-4BA8-9BC8-B12E2C74CEE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to increase ECR for mobile devices (Ease of Purchase?)</a:t>
          </a:r>
        </a:p>
      </dsp:txBody>
      <dsp:txXfrm>
        <a:off x="1941716" y="2102143"/>
        <a:ext cx="4571887" cy="1681139"/>
      </dsp:txXfrm>
    </dsp:sp>
    <dsp:sp modelId="{1BE7DBC9-3008-441D-B9A6-349D25C2135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3BE9E-4F84-40C5-88C8-4D235B30FB3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77DF-3E3B-4E91-A3E7-2F3D9B1B534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Increase ad share for Desktop devices to drive Transactions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EAC-F51C-461D-B6F5-D9215C460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C868-85D2-40F4-BE92-3B199020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B65E-D973-470B-84E7-C12EFD74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1F62-EB18-4E75-AA7A-086102CB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D35E-ECE5-4B1A-A45C-2C7394B0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186B-545C-4C19-9E3D-221364C6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F54A-EC01-42D0-8CCE-D7F90693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7116-316B-4CCC-9655-FE51C8D0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C1D6-901A-4C53-B9CF-35A1E4C0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B4A9-E774-40A0-91CC-35706AB8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7546A-1D35-4B68-AC01-9BDD2750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3B69F-2008-4A87-9D1F-D75FA81E9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4CAB-D089-444A-A578-185E0DA9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74B0-F340-4038-BD26-0DC7F56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EDE3-0A96-4810-8C63-C4D6911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B92-C4E2-4A0C-83F3-25D354B1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745C-DB15-4D4F-A876-57776B57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D24D-8432-4BFE-A86F-7A3960C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2350-2408-4D5D-A2EA-EF931033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112F-8127-429A-B5ED-B96713EF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D276-7C6A-458F-B848-E1F33914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F83F-E8B4-46E8-9BBF-33E92845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2CA9-C2BD-4A79-981F-4BCAD2C7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7DCA-E6A8-4094-B4DE-1A6430F9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BA2C-6E38-4918-A4D0-3E547FEF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8921-9729-4D9A-8CAB-2320CDE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0291-5DCE-4A28-877A-BFCC64E98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FEFC-0318-4669-B66F-42FFEC53F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BE87-BEF4-4F0F-9A09-1309EF48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0835-C72C-4BD2-BE50-1232C70C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E6AE-C89B-46B0-9729-02A312F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B3B3-300C-463A-9370-E0FFBF67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5897-C4A1-4140-A2D1-44ED7712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B0D0-D71F-46A4-AE8A-7336BA03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24BCD-37DF-467B-8389-A8C082C2B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F069F-F2FB-4FBB-A01F-4C26394E6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3350A-FCD7-43E5-A777-B6C022FA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416D-E467-433D-8A79-6CDB388C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2C3A2-D7A6-4FF4-BFF3-F2CBF5D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B565-EC1C-4376-8303-9F151E5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89BE9-0BEF-4D47-B38B-845EC32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54C13-67BD-4BED-96E7-BFD22972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33C6C-03D4-49F7-B885-E28DBB4D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E75E5-8D31-4681-9625-6373B846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D4128-B46A-4328-8C54-B114389F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E424-B257-4134-995E-A07933F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8E0B-14BC-416F-B515-D4F7CCA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CE26-B7BA-4163-ADA9-CB297F14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6D52D-4E75-4EB6-9746-7B08AFFA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28A0-C0D6-4903-AC31-F6EB1DA8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AB52-7AF5-448B-A28A-EAF92FD8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D60-628F-4305-9390-CE84B929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92A9-052C-498C-A174-C701C6FF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6CBDD-F1F1-4353-9630-260DFF90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F53A-FD50-492C-A1E4-E51FA22F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2572-C58C-4819-AB4E-D9AA86D3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918C0-4C94-4D48-B10A-C4051CAB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0316-B03C-4D10-991E-BFC1872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BE178-FF53-4495-8101-0B45208E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5672-3F08-41CD-9568-BAFE6B23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CD94-3A61-4783-A4DC-B56AF58B9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2A92-2B17-43C3-8386-8091E4DF49B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B7F2-6DD8-473E-BF11-2F842EB5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3923-13D1-4C3B-8DE8-3715C683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6752-49EC-4562-AB72-6CAC468A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2477-5890-4EB0-888E-26E2B52D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700"/>
            <a:ext cx="9144000" cy="2387600"/>
          </a:xfrm>
        </p:spPr>
        <p:txBody>
          <a:bodyPr/>
          <a:lstStyle/>
          <a:p>
            <a:r>
              <a:rPr lang="en-US" dirty="0"/>
              <a:t> Online Retailer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1B268-E67A-4818-814A-4D4EF14E3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6173788"/>
            <a:ext cx="9144000" cy="1655762"/>
          </a:xfrm>
        </p:spPr>
        <p:txBody>
          <a:bodyPr/>
          <a:lstStyle/>
          <a:p>
            <a:r>
              <a:rPr lang="en-US" dirty="0"/>
              <a:t>Yosef Borsykowsky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9FF0A-7831-4D0C-B0D9-0D6C050E293B}"/>
              </a:ext>
            </a:extLst>
          </p:cNvPr>
          <p:cNvSpPr txBox="1"/>
          <p:nvPr/>
        </p:nvSpPr>
        <p:spPr>
          <a:xfrm>
            <a:off x="738187" y="3692714"/>
            <a:ext cx="1071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of Online Retail Tracking Data from July 2012 through June 2013 </a:t>
            </a:r>
          </a:p>
        </p:txBody>
      </p:sp>
    </p:spTree>
    <p:extLst>
      <p:ext uri="{BB962C8B-B14F-4D97-AF65-F5344CB8AC3E}">
        <p14:creationId xmlns:p14="http://schemas.microsoft.com/office/powerpoint/2010/main" val="387542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6FC5E9E-BCDD-4F6B-8CEA-58EB1CCE992C}"/>
              </a:ext>
            </a:extLst>
          </p:cNvPr>
          <p:cNvSpPr txBox="1">
            <a:spLocks/>
          </p:cNvSpPr>
          <p:nvPr/>
        </p:nvSpPr>
        <p:spPr>
          <a:xfrm>
            <a:off x="767289" y="1296537"/>
            <a:ext cx="4220967" cy="1907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</a:rPr>
              <a:t>Sessions equal Transactions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5480BB-E584-4E11-BEC1-EB690B680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755"/>
          <a:stretch/>
        </p:blipFill>
        <p:spPr>
          <a:xfrm>
            <a:off x="7020560" y="4016704"/>
            <a:ext cx="4392196" cy="265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758B2-33D4-43BB-8374-635CAB5F15F8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Sessions have a 98% correlation with transactions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Last month a 19% increase in sessions led to a 22% increase in transactions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Flat ECR indicates sessions consistently lead to transactions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4BF43-D9E5-48FC-9A7F-4421948B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49" y="186265"/>
            <a:ext cx="5521491" cy="34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854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5F9A-CBE0-4C00-8D48-82002AA2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Ecommerce Conversion Rate (ECR) vary by device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50A2F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8F98E-6235-44B3-AF73-F395927D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9" y="2667954"/>
            <a:ext cx="2726469" cy="36352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50A2F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1A812-E37D-406D-8356-FDDD7487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13" y="2667953"/>
            <a:ext cx="2726471" cy="36352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extBox 6">
            <a:extLst>
              <a:ext uri="{FF2B5EF4-FFF2-40B4-BE49-F238E27FC236}">
                <a16:creationId xmlns:a16="http://schemas.microsoft.com/office/drawing/2014/main" id="{C4F858C4-0197-4604-9EE5-AD9443CD7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520864"/>
              </p:ext>
            </p:extLst>
          </p:nvPr>
        </p:nvGraphicFramePr>
        <p:xfrm>
          <a:off x="7956057" y="762983"/>
          <a:ext cx="3515128" cy="533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43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ACAFDF-1190-447D-8288-1E3811DF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Adds to Cart per Session have decreased, but have become more effective at driving Transactions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FC56E6-CAA1-4815-A58B-7288EE95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80" y="2426818"/>
            <a:ext cx="3501690" cy="399763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C2F790-9AAE-4954-99A8-E3602496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57" y="2426818"/>
            <a:ext cx="3689548" cy="3997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21267-2B07-4E39-9F64-4894A4C5627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258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773B9-BAD1-4B7F-BE4B-1CADBA53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A065B5B-DC40-4497-A3A2-C42E103B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98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91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Online Retailer Performance Analysis</vt:lpstr>
      <vt:lpstr>PowerPoint Presentation</vt:lpstr>
      <vt:lpstr>Ecommerce Conversion Rate (ECR) vary by device</vt:lpstr>
      <vt:lpstr>Adds to Cart per Session have decreased, but have become more effective at driving Transactions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Online Retailer Performance Analysis</dc:title>
  <dc:creator>Yosef Borsykowsky</dc:creator>
  <cp:lastModifiedBy>Yosef Borsykowsky</cp:lastModifiedBy>
  <cp:revision>2</cp:revision>
  <dcterms:created xsi:type="dcterms:W3CDTF">2022-02-13T19:29:09Z</dcterms:created>
  <dcterms:modified xsi:type="dcterms:W3CDTF">2022-02-14T16:38:26Z</dcterms:modified>
</cp:coreProperties>
</file>