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09" autoAdjust="0"/>
  </p:normalViewPr>
  <p:slideViewPr>
    <p:cSldViewPr>
      <p:cViewPr varScale="1">
        <p:scale>
          <a:sx n="111" d="100"/>
          <a:sy n="111" d="100"/>
        </p:scale>
        <p:origin x="-15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677E8-839D-439B-B2A6-7D27B3AD70BF}" type="datetimeFigureOut">
              <a:rPr lang="en-US" smtClean="0"/>
              <a:t>17/6/2012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8B64F-F9FB-41F8-9BD0-5BC2B464D7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8B64F-F9FB-41F8-9BD0-5BC2B464D75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17/6/2012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17/6/2012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17/6/2012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17/6/2012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17/6/2012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17/6/2012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17/6/2012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17/6/2012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219200"/>
            <a:ext cx="6172200" cy="128476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Google Search </a:t>
            </a:r>
            <a:r>
              <a:rPr lang="en-US" dirty="0" smtClean="0">
                <a:solidFill>
                  <a:schemeClr val="tx1"/>
                </a:solidFill>
              </a:rPr>
              <a:t>Appliance presentation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Marius </a:t>
            </a:r>
            <a:r>
              <a:rPr lang="en-US" dirty="0" smtClean="0">
                <a:solidFill>
                  <a:schemeClr val="tx1"/>
                </a:solidFill>
              </a:rPr>
              <a:t>Palade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YellowBox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2743200"/>
            <a:ext cx="2590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/>
              <a:t>What is the Google Search Appliance(GSA)?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620000" cy="5334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A physical machine with  an operating system based on </a:t>
            </a:r>
            <a:r>
              <a:rPr lang="en-US" sz="2000" dirty="0" err="1" smtClean="0">
                <a:latin typeface="+mj-lt"/>
              </a:rPr>
              <a:t>CentOS</a:t>
            </a:r>
            <a:endParaRPr lang="en-US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Also comes with a T-shirt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Brings the power of Google Search to our business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Provides intuitive accurate search results across intranets, portals, file shares, databases, CRM&amp;CMS systems etc.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Can index more than 220 file types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ea typeface="ＭＳ Ｐゴシック" pitchFamily="34" charset="-128"/>
              </a:rPr>
              <a:t>Intuitive and customizable </a:t>
            </a:r>
            <a:r>
              <a:rPr lang="en-US" sz="2000" dirty="0" smtClean="0">
                <a:ea typeface="ＭＳ Ｐゴシック" pitchFamily="34" charset="-128"/>
              </a:rPr>
              <a:t>interface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ea typeface="ＭＳ Ｐゴシック" pitchFamily="34" charset="-128"/>
              </a:rPr>
              <a:t>Integration and </a:t>
            </a:r>
            <a:r>
              <a:rPr lang="en-US" sz="2000" dirty="0" smtClean="0">
                <a:ea typeface="ＭＳ Ｐゴシック" pitchFamily="34" charset="-128"/>
              </a:rPr>
              <a:t>security</a:t>
            </a:r>
            <a:endParaRPr lang="en-US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Google calls this </a:t>
            </a:r>
            <a:r>
              <a:rPr lang="en-US" sz="2000" b="1" dirty="0" smtClean="0">
                <a:latin typeface="+mj-lt"/>
              </a:rPr>
              <a:t>Universal search</a:t>
            </a:r>
            <a:endParaRPr lang="en-US" sz="2000" dirty="0" smtClean="0">
              <a:latin typeface="+mj-lt"/>
            </a:endParaRPr>
          </a:p>
          <a:p>
            <a:pPr>
              <a:lnSpc>
                <a:spcPct val="150000"/>
              </a:lnSpc>
              <a:buNone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What is Universal 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762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Search all content in a company through a single search box</a:t>
            </a:r>
            <a:endParaRPr lang="en-US" sz="2000" dirty="0"/>
          </a:p>
        </p:txBody>
      </p:sp>
      <p:pic>
        <p:nvPicPr>
          <p:cNvPr id="4" name="Picture 3" descr="univ_search_diagram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7844" y="1905000"/>
            <a:ext cx="5088312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the GSA works?</a:t>
            </a:r>
            <a:endParaRPr lang="en-US" dirty="0"/>
          </a:p>
        </p:txBody>
      </p:sp>
      <p:pic>
        <p:nvPicPr>
          <p:cNvPr id="15" name="Picture 5" descr="Picture 6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2313" y="3554413"/>
            <a:ext cx="2701925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084263"/>
            <a:ext cx="8229600" cy="17573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Three main processes:</a:t>
            </a:r>
          </a:p>
          <a:p>
            <a:pPr marL="458788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Acquire content (crawl)</a:t>
            </a:r>
          </a:p>
          <a:p>
            <a:pPr marL="458788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Cache content and build an index for fast lookup</a:t>
            </a:r>
          </a:p>
          <a:p>
            <a:pPr marL="458788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Serve results to users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062413" y="5254625"/>
            <a:ext cx="1219200" cy="449263"/>
          </a:xfrm>
          <a:prstGeom prst="can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1"/>
              <a:t>Index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6837362" y="3633787"/>
            <a:ext cx="1503363" cy="415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Web Servers</a:t>
            </a:r>
          </a:p>
        </p:txBody>
      </p:sp>
      <p:sp>
        <p:nvSpPr>
          <p:cNvPr id="19" name="Line 32"/>
          <p:cNvSpPr>
            <a:spLocks noChangeShapeType="1"/>
          </p:cNvSpPr>
          <p:nvPr/>
        </p:nvSpPr>
        <p:spPr bwMode="auto">
          <a:xfrm flipH="1">
            <a:off x="5894387" y="4110037"/>
            <a:ext cx="673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4670425" y="4659313"/>
            <a:ext cx="0" cy="4651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" name="Line 38"/>
          <p:cNvSpPr>
            <a:spLocks noChangeShapeType="1"/>
          </p:cNvSpPr>
          <p:nvPr/>
        </p:nvSpPr>
        <p:spPr bwMode="auto">
          <a:xfrm>
            <a:off x="2540000" y="4157663"/>
            <a:ext cx="673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" name="Oval 39"/>
          <p:cNvSpPr>
            <a:spLocks noChangeArrowheads="1"/>
          </p:cNvSpPr>
          <p:nvPr/>
        </p:nvSpPr>
        <p:spPr bwMode="auto">
          <a:xfrm>
            <a:off x="6096000" y="3581400"/>
            <a:ext cx="304800" cy="3063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23" name="Picture 40" descr="google_search1"/>
          <p:cNvPicPr>
            <a:picLocks noChangeAspect="1" noChangeArrowheads="1"/>
          </p:cNvPicPr>
          <p:nvPr/>
        </p:nvPicPr>
        <p:blipFill>
          <a:blip r:embed="rId3" cstate="print"/>
          <a:srcRect l="-7249" t="-4497" r="33534" b="10925"/>
          <a:stretch>
            <a:fillRect/>
          </a:stretch>
        </p:blipFill>
        <p:spPr bwMode="auto">
          <a:xfrm>
            <a:off x="0" y="3657600"/>
            <a:ext cx="237172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Oval 41"/>
          <p:cNvSpPr>
            <a:spLocks noChangeArrowheads="1"/>
          </p:cNvSpPr>
          <p:nvPr/>
        </p:nvSpPr>
        <p:spPr bwMode="auto">
          <a:xfrm>
            <a:off x="2743200" y="3657600"/>
            <a:ext cx="304800" cy="3063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Oval 42"/>
          <p:cNvSpPr>
            <a:spLocks noChangeArrowheads="1"/>
          </p:cNvSpPr>
          <p:nvPr/>
        </p:nvSpPr>
        <p:spPr bwMode="auto">
          <a:xfrm>
            <a:off x="4932363" y="4692650"/>
            <a:ext cx="304800" cy="3063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824662" y="4232275"/>
            <a:ext cx="1503363" cy="415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600">
                <a:solidFill>
                  <a:schemeClr val="accent1"/>
                </a:solidFill>
              </a:rPr>
              <a:t>File Servers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onac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128</Words>
  <Application>Microsoft Office PowerPoint</Application>
  <PresentationFormat>On-screen Show (4:3)</PresentationFormat>
  <Paragraphs>25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Google Search Appliance presentation</vt:lpstr>
      <vt:lpstr>What is the Google Search Appliance(GSA)?</vt:lpstr>
      <vt:lpstr>What is Universal search?</vt:lpstr>
      <vt:lpstr>How the GSA works?</vt:lpstr>
    </vt:vector>
  </TitlesOfParts>
  <Company>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</dc:creator>
  <cp:lastModifiedBy>MY</cp:lastModifiedBy>
  <cp:revision>42</cp:revision>
  <dcterms:created xsi:type="dcterms:W3CDTF">2012-06-17T14:18:17Z</dcterms:created>
  <dcterms:modified xsi:type="dcterms:W3CDTF">2012-06-17T16:11:00Z</dcterms:modified>
</cp:coreProperties>
</file>