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6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17/6/2012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Google Search Appliance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Marius Palade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naco">
      <a:majorFont>
        <a:latin typeface="Trebuchet MS"/>
        <a:ea typeface=""/>
        <a:cs typeface=""/>
      </a:majorFont>
      <a:minorFont>
        <a:latin typeface="Mona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Google Search Appliance</vt:lpstr>
      <vt:lpstr>Slide 2</vt:lpstr>
    </vt:vector>
  </TitlesOfParts>
  <Company>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</dc:creator>
  <cp:lastModifiedBy>MY</cp:lastModifiedBy>
  <cp:revision>6</cp:revision>
  <dcterms:created xsi:type="dcterms:W3CDTF">2012-06-17T14:18:17Z</dcterms:created>
  <dcterms:modified xsi:type="dcterms:W3CDTF">2012-06-17T14:32:46Z</dcterms:modified>
</cp:coreProperties>
</file>