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64" r:id="rId8"/>
    <p:sldId id="26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83768" y="4869160"/>
            <a:ext cx="6477000" cy="115212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班級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 四子三乙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  組員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102360067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黃俊儒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實測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+</a:t>
            </a: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演算法</a:t>
            </a:r>
            <a:r>
              <a:rPr lang="en-US" altLang="zh-TW" sz="2000" dirty="0">
                <a:solidFill>
                  <a:schemeClr val="tx1"/>
                </a:solidFill>
                <a:latin typeface="+mj-ea"/>
              </a:rPr>
              <a:t>)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+mj-ea"/>
              </a:rPr>
            </a:br>
            <a:r>
              <a:rPr lang="zh-TW" altLang="en-US" sz="2000" dirty="0">
                <a:solidFill>
                  <a:schemeClr val="tx1"/>
                </a:solidFill>
                <a:latin typeface="+mj-ea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          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102360077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 楊鋕謙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(sensor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程式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+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</a:rPr>
              <a:t>演算法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</a:rPr>
              <a:t>)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4104456" cy="753198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  <a:ea typeface="+mj-ea"/>
              </a:rPr>
              <a:t>行動測速裝置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928" y="0"/>
            <a:ext cx="360040" cy="3717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427984" y="0"/>
            <a:ext cx="360040" cy="3717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115616" y="2060848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228184" y="2060848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627784" y="2132856"/>
            <a:ext cx="360040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211960" y="2348880"/>
            <a:ext cx="288032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1835696" y="2067533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195736" y="2067533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475656" y="2067533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588224" y="2074218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984268" y="2054870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7452320" y="2053072"/>
            <a:ext cx="0" cy="4320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G\Desktop\專題圖\4+\cellpho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12875"/>
            <a:ext cx="2099072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259632" y="0"/>
            <a:ext cx="360040" cy="134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259632" y="2641563"/>
            <a:ext cx="360040" cy="107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557975" y="-5891"/>
            <a:ext cx="360040" cy="134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557975" y="2635672"/>
            <a:ext cx="360040" cy="107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3131840" y="2139541"/>
            <a:ext cx="288032" cy="2160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5374928" y="2109490"/>
            <a:ext cx="288032" cy="2160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分工表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黃俊儒</a:t>
            </a:r>
            <a:r>
              <a:rPr lang="en-US" altLang="zh-TW" dirty="0" smtClean="0"/>
              <a:t>: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+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楊鋕</a:t>
            </a:r>
            <a:r>
              <a:rPr lang="zh-TW" altLang="en-US" dirty="0" smtClean="0"/>
              <a:t>謙</a:t>
            </a:r>
            <a:r>
              <a:rPr lang="en-US" altLang="zh-TW" dirty="0" smtClean="0"/>
              <a:t>: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+G-sensor</a:t>
            </a:r>
            <a:r>
              <a:rPr lang="zh-TW" altLang="en-US" dirty="0"/>
              <a:t>程式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5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066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完成度</a:t>
            </a:r>
            <a:r>
              <a:rPr lang="en-US" altLang="zh-TW" dirty="0" smtClean="0">
                <a:solidFill>
                  <a:srgbClr val="002060"/>
                </a:solidFill>
              </a:rPr>
              <a:t>:80%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32511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對速度變化有</a:t>
            </a:r>
            <a:r>
              <a:rPr lang="zh-TW" altLang="en-US" sz="2400" dirty="0" smtClean="0">
                <a:latin typeface="+mj-ea"/>
                <a:ea typeface="+mj-ea"/>
              </a:rPr>
              <a:t>反應。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值還不</a:t>
            </a:r>
            <a:r>
              <a:rPr lang="zh-TW" altLang="en-US" sz="2400" dirty="0" smtClean="0">
                <a:latin typeface="+mj-ea"/>
                <a:ea typeface="+mj-ea"/>
              </a:rPr>
              <a:t>準確，易受外界干擾。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演算法還需再</a:t>
            </a:r>
            <a:r>
              <a:rPr lang="zh-TW" altLang="en-US" sz="2400" dirty="0" smtClean="0">
                <a:latin typeface="+mj-ea"/>
                <a:ea typeface="+mj-ea"/>
              </a:rPr>
              <a:t>研究。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1026" name="Picture 2" descr="C:\Users\G\Desktop\專題圖\4+\撤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5580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\Desktop\專題圖\4+\cellpho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9157"/>
            <a:ext cx="2459112" cy="24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endCxn id="1027" idx="1"/>
          </p:cNvCxnSpPr>
          <p:nvPr/>
        </p:nvCxnSpPr>
        <p:spPr>
          <a:xfrm>
            <a:off x="3491880" y="4958713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G-sensor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Picture 2" descr="C:\Users\G\Desktop\專題圖\4+\cellpho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5" y="256490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\Desktop\專題圖\4+\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r="54372" b="42243"/>
          <a:stretch/>
        </p:blipFill>
        <p:spPr bwMode="auto">
          <a:xfrm>
            <a:off x="4811182" y="1819164"/>
            <a:ext cx="3456384" cy="35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2915816" y="537321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1070754" y="36210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02081" y="4149080"/>
            <a:ext cx="44618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70754" y="3969060"/>
            <a:ext cx="3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74567" y="5769260"/>
            <a:ext cx="3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92280" y="4689234"/>
            <a:ext cx="3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02081" y="4153726"/>
            <a:ext cx="0" cy="2011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853560" y="5795972"/>
            <a:ext cx="11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G=9.8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4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31377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</a:rPr>
              <a:t>專題改良過程</a:t>
            </a:r>
            <a:endParaRPr lang="zh-TW" altLang="en-US" sz="3600" b="1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5576" y="217524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+mj-ea"/>
                <a:ea typeface="+mj-ea"/>
              </a:rPr>
              <a:t>第一版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  <a:r>
              <a:rPr lang="zh-TW" altLang="en-US" sz="2800" dirty="0" smtClean="0">
                <a:latin typeface="+mj-ea"/>
                <a:ea typeface="+mj-ea"/>
              </a:rPr>
              <a:t>僅使用</a:t>
            </a:r>
            <a:r>
              <a:rPr lang="en-US" altLang="zh-TW" sz="2800" dirty="0" smtClean="0">
                <a:latin typeface="+mj-ea"/>
                <a:ea typeface="+mj-ea"/>
              </a:rPr>
              <a:t>Y</a:t>
            </a:r>
            <a:r>
              <a:rPr lang="zh-TW" altLang="en-US" sz="2800" dirty="0" smtClean="0">
                <a:latin typeface="+mj-ea"/>
                <a:ea typeface="+mj-ea"/>
              </a:rPr>
              <a:t>軸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2051" name="Picture 3" descr="C:\Users\G\Desktop\專題圖\4+\test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0894"/>
            <a:ext cx="4640238" cy="28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4515855" y="3789040"/>
            <a:ext cx="156831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/>
          <p:cNvSpPr/>
          <p:nvPr/>
        </p:nvSpPr>
        <p:spPr>
          <a:xfrm>
            <a:off x="6588224" y="3789040"/>
            <a:ext cx="1296144" cy="1440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96136" y="3139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+mj-ea"/>
                <a:ea typeface="+mj-ea"/>
              </a:rPr>
              <a:t>Y</a:t>
            </a:r>
            <a:r>
              <a:rPr lang="zh-TW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軸</a:t>
            </a:r>
            <a:endParaRPr lang="zh-TW" altLang="en-US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4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6090" y="1525229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+mj-ea"/>
                <a:ea typeface="+mj-ea"/>
              </a:rPr>
              <a:t>第二版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  <a:r>
              <a:rPr lang="zh-TW" altLang="en-US" sz="2800" dirty="0" smtClean="0">
                <a:latin typeface="+mj-ea"/>
                <a:ea typeface="+mj-ea"/>
              </a:rPr>
              <a:t>使用</a:t>
            </a:r>
            <a:r>
              <a:rPr lang="en-US" altLang="zh-TW" sz="2800" dirty="0" smtClean="0">
                <a:latin typeface="+mj-ea"/>
                <a:ea typeface="+mj-ea"/>
              </a:rPr>
              <a:t>Y</a:t>
            </a:r>
            <a:r>
              <a:rPr lang="zh-TW" altLang="en-US" sz="2800" dirty="0" smtClean="0">
                <a:latin typeface="+mj-ea"/>
                <a:ea typeface="+mj-ea"/>
              </a:rPr>
              <a:t>軸和</a:t>
            </a:r>
            <a:r>
              <a:rPr lang="en-US" altLang="zh-TW" sz="2800" dirty="0" smtClean="0">
                <a:latin typeface="+mj-ea"/>
                <a:ea typeface="+mj-ea"/>
              </a:rPr>
              <a:t>Z</a:t>
            </a:r>
            <a:r>
              <a:rPr lang="zh-TW" altLang="en-US" sz="2800" dirty="0" smtClean="0">
                <a:latin typeface="+mj-ea"/>
                <a:ea typeface="+mj-ea"/>
              </a:rPr>
              <a:t>軸向量和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3074" name="Picture 2" descr="C:\Users\G\Desktop\專題圖\4+\tes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4694011" cy="28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V="1">
            <a:off x="5148064" y="3003020"/>
            <a:ext cx="1008112" cy="497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932040" y="3725416"/>
            <a:ext cx="720080" cy="11437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148064" y="3725416"/>
            <a:ext cx="194421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32040" y="28183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Y</a:t>
            </a:r>
            <a:r>
              <a:rPr lang="zh-TW" altLang="en-US" dirty="0" smtClean="0">
                <a:solidFill>
                  <a:srgbClr val="C00000"/>
                </a:solidFill>
              </a:rPr>
              <a:t>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43163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Z</a:t>
            </a:r>
            <a:r>
              <a:rPr lang="zh-TW" altLang="en-US" dirty="0" smtClean="0">
                <a:solidFill>
                  <a:srgbClr val="C00000"/>
                </a:solidFill>
              </a:rPr>
              <a:t>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08304" y="37181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合力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7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2242592" cy="773832"/>
          </a:xfrm>
        </p:spPr>
        <p:txBody>
          <a:bodyPr/>
          <a:lstStyle/>
          <a:p>
            <a:r>
              <a:rPr lang="zh-TW" altLang="en-US" b="1" dirty="0" smtClean="0"/>
              <a:t>流程圖</a:t>
            </a:r>
            <a:endParaRPr lang="zh-TW" altLang="en-US" b="1" dirty="0"/>
          </a:p>
        </p:txBody>
      </p:sp>
      <p:sp>
        <p:nvSpPr>
          <p:cNvPr id="4" name="流程圖: 程序 3"/>
          <p:cNvSpPr/>
          <p:nvPr/>
        </p:nvSpPr>
        <p:spPr>
          <a:xfrm>
            <a:off x="3203848" y="764704"/>
            <a:ext cx="1584176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流程圖: 決策 4"/>
          <p:cNvSpPr/>
          <p:nvPr/>
        </p:nvSpPr>
        <p:spPr>
          <a:xfrm>
            <a:off x="2645786" y="1988840"/>
            <a:ext cx="2700300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  <a:r>
              <a:rPr lang="zh-TW" altLang="en-US" dirty="0" smtClean="0"/>
              <a:t>是否按下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流程圖: 替代處理程序 5"/>
          <p:cNvSpPr/>
          <p:nvPr/>
        </p:nvSpPr>
        <p:spPr>
          <a:xfrm>
            <a:off x="3131840" y="3717032"/>
            <a:ext cx="1728192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設定初始值、紀錄角度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095836" y="4941168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計算合力求出速度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95936" y="14127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95936" y="32129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3995936" y="4365104"/>
            <a:ext cx="496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095836" y="6093296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990975" y="5517232"/>
            <a:ext cx="496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436096" y="260090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6084168" y="10887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4896036" y="1088740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139952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47797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72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3121"/>
            <a:ext cx="8229600" cy="1066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演算法修改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固定起始向量角度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防突</a:t>
            </a:r>
            <a:r>
              <a:rPr lang="zh-TW" altLang="en-US" dirty="0" smtClean="0"/>
              <a:t>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取平均值</a:t>
            </a:r>
          </a:p>
        </p:txBody>
      </p:sp>
      <p:pic>
        <p:nvPicPr>
          <p:cNvPr id="4098" name="Picture 2" descr="C:\Users\G\Desktop\專題圖\4+\cellpho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3042"/>
            <a:ext cx="1445518" cy="14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\Desktop\專題圖\4+\t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r="54372" b="42243"/>
          <a:stretch/>
        </p:blipFill>
        <p:spPr bwMode="auto">
          <a:xfrm>
            <a:off x="6455664" y="1036981"/>
            <a:ext cx="2121408" cy="21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6444208" y="2348880"/>
            <a:ext cx="19888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G\Desktop\專題圖\4+\cyclist-v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9040"/>
            <a:ext cx="2605262" cy="26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6732240" y="40659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876256" y="4097762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未來改善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使用濾波器改善突波問題。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大量測試資料，使用</a:t>
            </a:r>
            <a:r>
              <a:rPr lang="en-US" altLang="zh-TW" dirty="0" err="1" smtClean="0"/>
              <a:t>Mlab</a:t>
            </a:r>
            <a:r>
              <a:rPr lang="zh-TW" altLang="en-US" dirty="0" smtClean="0"/>
              <a:t>作分析。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4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115</Words>
  <Application>Microsoft Office PowerPoint</Application>
  <PresentationFormat>如螢幕大小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都會</vt:lpstr>
      <vt:lpstr>  班級:  四子三乙    組員: 102360067 黃俊儒 (實測+演算法)              102360077 楊鋕謙(sensor程式+演算法)</vt:lpstr>
      <vt:lpstr>分工表</vt:lpstr>
      <vt:lpstr>完成度:80%</vt:lpstr>
      <vt:lpstr>G-sensor介紹</vt:lpstr>
      <vt:lpstr>PowerPoint 簡報</vt:lpstr>
      <vt:lpstr>PowerPoint 簡報</vt:lpstr>
      <vt:lpstr>流程圖</vt:lpstr>
      <vt:lpstr>演算法修改</vt:lpstr>
      <vt:lpstr>未來改善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黃俊儒</dc:creator>
  <cp:lastModifiedBy>黃俊儒</cp:lastModifiedBy>
  <cp:revision>26</cp:revision>
  <dcterms:created xsi:type="dcterms:W3CDTF">2015-12-21T17:09:37Z</dcterms:created>
  <dcterms:modified xsi:type="dcterms:W3CDTF">2016-01-05T05:44:06Z</dcterms:modified>
</cp:coreProperties>
</file>