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1324-F518-4FD3-815D-A05942C9850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94F4-C0C5-4F80-AA8F-2E9282893E3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7"/>
          <p:cNvSpPr>
            <a:spLocks noChangeArrowheads="1"/>
          </p:cNvSpPr>
          <p:nvPr/>
        </p:nvSpPr>
        <p:spPr bwMode="auto">
          <a:xfrm>
            <a:off x="784225" y="231775"/>
            <a:ext cx="8208963" cy="6437313"/>
          </a:xfrm>
          <a:prstGeom prst="rect">
            <a:avLst/>
          </a:prstGeom>
          <a:solidFill>
            <a:srgbClr val="E2EFF6"/>
          </a:solidFill>
          <a:ln w="9525">
            <a:solidFill>
              <a:srgbClr val="33CC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pic>
        <p:nvPicPr>
          <p:cNvPr id="15362" name="Image 23" descr="bcplp copie.png"/>
          <p:cNvPicPr>
            <a:picLocks noChangeAspect="1"/>
          </p:cNvPicPr>
          <p:nvPr/>
        </p:nvPicPr>
        <p:blipFill>
          <a:blip r:embed="rId2">
            <a:lum bright="10000" contrast="20000"/>
          </a:blip>
          <a:srcRect/>
          <a:stretch>
            <a:fillRect/>
          </a:stretch>
        </p:blipFill>
        <p:spPr bwMode="auto">
          <a:xfrm rot="-5340000">
            <a:off x="5586412" y="123826"/>
            <a:ext cx="2613025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Ellipse 17"/>
          <p:cNvSpPr/>
          <p:nvPr/>
        </p:nvSpPr>
        <p:spPr>
          <a:xfrm>
            <a:off x="6120812" y="587712"/>
            <a:ext cx="2643206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5366" name="ZoneTexte 18"/>
          <p:cNvSpPr txBox="1">
            <a:spLocks noChangeArrowheads="1"/>
          </p:cNvSpPr>
          <p:nvPr/>
        </p:nvSpPr>
        <p:spPr bwMode="auto">
          <a:xfrm>
            <a:off x="6108700" y="646113"/>
            <a:ext cx="27273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E. coli</a:t>
            </a:r>
            <a:r>
              <a:rPr lang="fr-FR" sz="14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140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Klebsiella</a:t>
            </a:r>
            <a:r>
              <a:rPr lang="fr-FR" sz="14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140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Enterobacter</a:t>
            </a:r>
            <a:r>
              <a:rPr lang="fr-FR" sz="14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…</a:t>
            </a:r>
            <a:endParaRPr lang="fr-FR">
              <a:latin typeface="Calibri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85786" y="214290"/>
            <a:ext cx="3500462" cy="5232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FE1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Gélose BCP</a:t>
            </a:r>
          </a:p>
        </p:txBody>
      </p:sp>
      <p:sp>
        <p:nvSpPr>
          <p:cNvPr id="15370" name="ZoneTexte 6"/>
          <p:cNvSpPr txBox="1">
            <a:spLocks noChangeArrowheads="1"/>
          </p:cNvSpPr>
          <p:nvPr/>
        </p:nvSpPr>
        <p:spPr bwMode="auto">
          <a:xfrm>
            <a:off x="928688" y="6261100"/>
            <a:ext cx="3214687" cy="322263"/>
          </a:xfrm>
          <a:prstGeom prst="rect">
            <a:avLst/>
          </a:prstGeom>
          <a:solidFill>
            <a:srgbClr val="F6FAF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5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- Sucre : lactose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28260" y="5857744"/>
            <a:ext cx="3215482" cy="38742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FE1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tIns="1800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Substrats  </a:t>
            </a:r>
          </a:p>
        </p:txBody>
      </p:sp>
      <p:sp>
        <p:nvSpPr>
          <p:cNvPr id="15374" name="ZoneTexte 9"/>
          <p:cNvSpPr txBox="1">
            <a:spLocks noChangeArrowheads="1"/>
          </p:cNvSpPr>
          <p:nvPr/>
        </p:nvSpPr>
        <p:spPr bwMode="auto">
          <a:xfrm>
            <a:off x="928688" y="5189538"/>
            <a:ext cx="3214687" cy="549275"/>
          </a:xfrm>
          <a:prstGeom prst="rect">
            <a:avLst/>
          </a:prstGeom>
          <a:solidFill>
            <a:srgbClr val="F6FAF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Char char="-"/>
            </a:pPr>
            <a:r>
              <a:rPr lang="fr-FR" sz="15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Bleu de bromocrésol pourpre (BCP) : vire du violet au jaune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928260" y="4785977"/>
            <a:ext cx="3215482" cy="38802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FE1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tIns="1800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Indicateur  coloré</a:t>
            </a:r>
          </a:p>
        </p:txBody>
      </p:sp>
      <p:sp>
        <p:nvSpPr>
          <p:cNvPr id="15378" name="ZoneTexte 16"/>
          <p:cNvSpPr txBox="1">
            <a:spLocks noChangeArrowheads="1"/>
          </p:cNvSpPr>
          <p:nvPr/>
        </p:nvSpPr>
        <p:spPr bwMode="auto">
          <a:xfrm>
            <a:off x="928688" y="4332288"/>
            <a:ext cx="3214687" cy="322262"/>
          </a:xfrm>
          <a:prstGeom prst="rect">
            <a:avLst/>
          </a:prstGeom>
          <a:solidFill>
            <a:srgbClr val="F6FAF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Char char="-"/>
            </a:pPr>
            <a:r>
              <a:rPr lang="fr-FR" sz="15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Non sélectif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928260" y="3929337"/>
            <a:ext cx="3215482" cy="38634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FE1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tIns="1800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Sélectivité</a:t>
            </a:r>
          </a:p>
        </p:txBody>
      </p:sp>
      <p:pic>
        <p:nvPicPr>
          <p:cNvPr id="15382" name="Image 11" descr="bcp.png"/>
          <p:cNvPicPr>
            <a:picLocks noChangeAspect="1"/>
          </p:cNvPicPr>
          <p:nvPr/>
        </p:nvPicPr>
        <p:blipFill>
          <a:blip r:embed="rId3">
            <a:lum bright="10000" contrast="10000"/>
          </a:blip>
          <a:srcRect/>
          <a:stretch>
            <a:fillRect/>
          </a:stretch>
        </p:blipFill>
        <p:spPr bwMode="auto">
          <a:xfrm rot="410063">
            <a:off x="1095375" y="825500"/>
            <a:ext cx="2881313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ZoneTexte 14"/>
          <p:cNvSpPr txBox="1"/>
          <p:nvPr/>
        </p:nvSpPr>
        <p:spPr>
          <a:xfrm>
            <a:off x="6000760" y="347640"/>
            <a:ext cx="2880000" cy="303536"/>
          </a:xfrm>
          <a:prstGeom prst="rect">
            <a:avLst/>
          </a:prstGeom>
          <a:solidFill>
            <a:srgbClr val="E8F4F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5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Bactéries non exigeantes lactose + </a:t>
            </a:r>
          </a:p>
        </p:txBody>
      </p:sp>
      <p:pic>
        <p:nvPicPr>
          <p:cNvPr id="15386" name="Image 24" descr="bcpln.png"/>
          <p:cNvPicPr>
            <a:picLocks noChangeAspect="1"/>
          </p:cNvPicPr>
          <p:nvPr/>
        </p:nvPicPr>
        <p:blipFill>
          <a:blip r:embed="rId4">
            <a:lum bright="20000" contrast="30000"/>
          </a:blip>
          <a:srcRect/>
          <a:stretch>
            <a:fillRect/>
          </a:stretch>
        </p:blipFill>
        <p:spPr bwMode="auto">
          <a:xfrm>
            <a:off x="4826000" y="2830513"/>
            <a:ext cx="413861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Ellipse 20"/>
          <p:cNvSpPr/>
          <p:nvPr/>
        </p:nvSpPr>
        <p:spPr>
          <a:xfrm>
            <a:off x="6283275" y="5130633"/>
            <a:ext cx="2427352" cy="7143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5390" name="ZoneTexte 21"/>
          <p:cNvSpPr txBox="1">
            <a:spLocks noChangeArrowheads="1"/>
          </p:cNvSpPr>
          <p:nvPr/>
        </p:nvSpPr>
        <p:spPr bwMode="auto">
          <a:xfrm>
            <a:off x="6291263" y="5292725"/>
            <a:ext cx="24193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40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Enterococcus, Staphylococcus, Pseudomonas </a:t>
            </a:r>
            <a:r>
              <a:rPr lang="fr-FR" sz="14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6000760" y="5000636"/>
            <a:ext cx="2880000" cy="303536"/>
          </a:xfrm>
          <a:prstGeom prst="rect">
            <a:avLst/>
          </a:prstGeom>
          <a:solidFill>
            <a:srgbClr val="E8F4F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5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Bactéries non exigeantes lactose –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51</Words>
  <Application>Microsoft Office PowerPoint</Application>
  <PresentationFormat>Affichage à l'écran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66</cp:revision>
  <dcterms:created xsi:type="dcterms:W3CDTF">2008-07-22T13:17:44Z</dcterms:created>
  <dcterms:modified xsi:type="dcterms:W3CDTF">2008-07-22T15:34:11Z</dcterms:modified>
</cp:coreProperties>
</file>