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00"/>
    <a:srgbClr val="CCFF99"/>
    <a:srgbClr val="660066"/>
    <a:srgbClr val="762700"/>
    <a:srgbClr val="663300"/>
    <a:srgbClr val="FFFFEB"/>
    <a:srgbClr val="FFFFE1"/>
    <a:srgbClr val="FFE1E1"/>
    <a:srgbClr val="F1E3FF"/>
    <a:srgbClr val="FFF0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8" autoAdjust="0"/>
    <p:restoredTop sz="94660"/>
  </p:normalViewPr>
  <p:slideViewPr>
    <p:cSldViewPr snapToGrid="0">
      <p:cViewPr>
        <p:scale>
          <a:sx n="70" d="100"/>
          <a:sy n="70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B70F-BE08-4594-A132-75056EE667CA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8C97A-9118-486A-B08C-2D29827153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F055-BF47-411E-887D-EAB6A152348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662E7-F4DB-4907-9EE1-944A5CADA2E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32519-3A3C-4D0C-9BF3-303860F2695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4F5DB-80A3-4B83-B490-D8F9D1BD42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DF6DD-5507-455B-B248-AE387E04552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7ABD8-6747-40D8-B560-9867CDE6BB0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56F8C-B41A-4DF9-B1CF-B8A88E7350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E106C-F53E-4162-8617-A829E781840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DA094-17A3-4B54-A58D-7711BAE841C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E0F5-F8EF-4710-9E2E-E31EFFC4F46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9488E-1CA0-4233-B337-861624905D3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4FBB26-9303-4415-B965-718FC16A9B8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9"/>
          <p:cNvSpPr>
            <a:spLocks noChangeArrowheads="1"/>
          </p:cNvSpPr>
          <p:nvPr/>
        </p:nvSpPr>
        <p:spPr bwMode="auto">
          <a:xfrm rot="5400000">
            <a:off x="-699896" y="1177250"/>
            <a:ext cx="3484179" cy="1728788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663300"/>
              </a:gs>
              <a:gs pos="50000">
                <a:srgbClr val="A87000"/>
              </a:gs>
              <a:gs pos="100000">
                <a:srgbClr val="66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AutoShape 72"/>
          <p:cNvSpPr>
            <a:spLocks noChangeArrowheads="1"/>
          </p:cNvSpPr>
          <p:nvPr/>
        </p:nvSpPr>
        <p:spPr bwMode="auto">
          <a:xfrm rot="17890441">
            <a:off x="7893222" y="599280"/>
            <a:ext cx="598772" cy="1916113"/>
          </a:xfrm>
          <a:prstGeom prst="flowChartOffpageConnector">
            <a:avLst/>
          </a:prstGeom>
          <a:gradFill flip="none"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0" scaled="1"/>
            <a:tileRect/>
          </a:gra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Oval 73"/>
          <p:cNvSpPr>
            <a:spLocks noChangeArrowheads="1"/>
          </p:cNvSpPr>
          <p:nvPr/>
        </p:nvSpPr>
        <p:spPr bwMode="auto">
          <a:xfrm rot="19180414">
            <a:off x="5988496" y="64675"/>
            <a:ext cx="1867238" cy="17931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AutoShape 81"/>
          <p:cNvSpPr>
            <a:spLocks noChangeArrowheads="1"/>
          </p:cNvSpPr>
          <p:nvPr/>
        </p:nvSpPr>
        <p:spPr bwMode="auto">
          <a:xfrm rot="5400000">
            <a:off x="6085047" y="5366590"/>
            <a:ext cx="1711234" cy="1271586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663300"/>
              </a:gs>
              <a:gs pos="50000">
                <a:srgbClr val="A87000"/>
              </a:gs>
              <a:gs pos="100000">
                <a:srgbClr val="66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6556659" y="24674"/>
            <a:ext cx="720725" cy="366713"/>
          </a:xfrm>
          <a:prstGeom prst="rect">
            <a:avLst/>
          </a:prstGeom>
          <a:solidFill>
            <a:srgbClr val="FFFF00">
              <a:alpha val="73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REIN</a:t>
            </a:r>
          </a:p>
        </p:txBody>
      </p:sp>
      <p:sp>
        <p:nvSpPr>
          <p:cNvPr id="65" name="Text Box 119"/>
          <p:cNvSpPr txBox="1">
            <a:spLocks noChangeArrowheads="1"/>
          </p:cNvSpPr>
          <p:nvPr/>
        </p:nvSpPr>
        <p:spPr bwMode="auto">
          <a:xfrm>
            <a:off x="468313" y="299554"/>
            <a:ext cx="1223962" cy="366713"/>
          </a:xfrm>
          <a:prstGeom prst="rect">
            <a:avLst/>
          </a:prstGeom>
          <a:solidFill>
            <a:srgbClr val="FFD009">
              <a:alpha val="63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</a:rPr>
              <a:t>INTESTIN</a:t>
            </a:r>
          </a:p>
        </p:txBody>
      </p:sp>
      <p:sp>
        <p:nvSpPr>
          <p:cNvPr id="69" name="Text Box 120"/>
          <p:cNvSpPr txBox="1">
            <a:spLocks noChangeArrowheads="1"/>
          </p:cNvSpPr>
          <p:nvPr/>
        </p:nvSpPr>
        <p:spPr bwMode="auto">
          <a:xfrm>
            <a:off x="6269899" y="6491287"/>
            <a:ext cx="1223963" cy="366713"/>
          </a:xfrm>
          <a:prstGeom prst="rect">
            <a:avLst/>
          </a:prstGeom>
          <a:solidFill>
            <a:srgbClr val="FFD009">
              <a:alpha val="63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INTESTIN</a:t>
            </a:r>
          </a:p>
        </p:txBody>
      </p:sp>
      <p:grpSp>
        <p:nvGrpSpPr>
          <p:cNvPr id="84" name="Groupe 83"/>
          <p:cNvGrpSpPr/>
          <p:nvPr/>
        </p:nvGrpSpPr>
        <p:grpSpPr>
          <a:xfrm>
            <a:off x="204744" y="4859383"/>
            <a:ext cx="1584912" cy="1998617"/>
            <a:chOff x="34925" y="3544888"/>
            <a:chExt cx="2627313" cy="3313112"/>
          </a:xfrm>
        </p:grpSpPr>
        <p:sp>
          <p:nvSpPr>
            <p:cNvPr id="5" name="AutoShape 85"/>
            <p:cNvSpPr>
              <a:spLocks noChangeArrowheads="1"/>
            </p:cNvSpPr>
            <p:nvPr/>
          </p:nvSpPr>
          <p:spPr bwMode="auto">
            <a:xfrm rot="5400000">
              <a:off x="-307974" y="3887787"/>
              <a:ext cx="3313112" cy="2627313"/>
            </a:xfrm>
            <a:prstGeom prst="roundRect">
              <a:avLst>
                <a:gd name="adj" fmla="val 16667"/>
              </a:avLst>
            </a:prstGeom>
            <a:solidFill>
              <a:srgbClr val="FFE8D1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Oval 86"/>
            <p:cNvSpPr>
              <a:spLocks noChangeArrowheads="1"/>
            </p:cNvSpPr>
            <p:nvPr/>
          </p:nvSpPr>
          <p:spPr bwMode="auto">
            <a:xfrm>
              <a:off x="1042988" y="4797425"/>
              <a:ext cx="647700" cy="790575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1731028" y="4929199"/>
              <a:ext cx="912146" cy="459182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r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200" dirty="0">
                  <a:latin typeface="Times New Roman" pitchFamily="18" charset="0"/>
                </a:rPr>
                <a:t>TISSU</a:t>
              </a:r>
            </a:p>
          </p:txBody>
        </p:sp>
      </p:grpSp>
      <p:sp>
        <p:nvSpPr>
          <p:cNvPr id="85" name="AutoShape 4"/>
          <p:cNvSpPr>
            <a:spLocks noChangeArrowheads="1"/>
          </p:cNvSpPr>
          <p:nvPr/>
        </p:nvSpPr>
        <p:spPr bwMode="auto">
          <a:xfrm rot="10800000">
            <a:off x="2655166" y="1366849"/>
            <a:ext cx="2995114" cy="3775166"/>
          </a:xfrm>
          <a:prstGeom prst="flowChartMagneticDisk">
            <a:avLst/>
          </a:prstGeom>
          <a:gradFill flip="none" rotWithShape="1">
            <a:gsLst>
              <a:gs pos="0">
                <a:srgbClr val="A50021"/>
              </a:gs>
              <a:gs pos="10000">
                <a:srgbClr val="FF3F3F"/>
              </a:gs>
              <a:gs pos="50000">
                <a:srgbClr val="FFE1E7"/>
              </a:gs>
              <a:gs pos="90000">
                <a:srgbClr val="FF3F3F"/>
              </a:gs>
              <a:gs pos="100000">
                <a:srgbClr val="A50021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7802972" y="2475176"/>
            <a:ext cx="1084232" cy="1413468"/>
            <a:chOff x="34925" y="3544888"/>
            <a:chExt cx="2627313" cy="3425117"/>
          </a:xfrm>
        </p:grpSpPr>
        <p:sp>
          <p:nvSpPr>
            <p:cNvPr id="87" name="AutoShape 85"/>
            <p:cNvSpPr>
              <a:spLocks noChangeArrowheads="1"/>
            </p:cNvSpPr>
            <p:nvPr/>
          </p:nvSpPr>
          <p:spPr bwMode="auto">
            <a:xfrm rot="5400000">
              <a:off x="-307974" y="3887787"/>
              <a:ext cx="3313112" cy="2627313"/>
            </a:xfrm>
            <a:prstGeom prst="roundRect">
              <a:avLst>
                <a:gd name="adj" fmla="val 16667"/>
              </a:avLst>
            </a:prstGeom>
            <a:solidFill>
              <a:srgbClr val="FFE8D1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1042988" y="4797425"/>
              <a:ext cx="647700" cy="790575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9" name="Text Box 122"/>
            <p:cNvSpPr txBox="1">
              <a:spLocks noChangeArrowheads="1"/>
            </p:cNvSpPr>
            <p:nvPr/>
          </p:nvSpPr>
          <p:spPr bwMode="auto">
            <a:xfrm>
              <a:off x="372341" y="6298781"/>
              <a:ext cx="1962544" cy="671224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36000" r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200" dirty="0" smtClean="0">
                  <a:latin typeface="Times New Roman" pitchFamily="18" charset="0"/>
                </a:rPr>
                <a:t>CUTANEE</a:t>
              </a:r>
              <a:endParaRPr lang="fr-FR" sz="1200" dirty="0">
                <a:latin typeface="Times New Roman" pitchFamily="18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7746272" y="3976849"/>
            <a:ext cx="1071155" cy="1131179"/>
            <a:chOff x="7475628" y="4493487"/>
            <a:chExt cx="1657350" cy="1557337"/>
          </a:xfrm>
        </p:grpSpPr>
        <p:sp>
          <p:nvSpPr>
            <p:cNvPr id="91" name="Oval 239"/>
            <p:cNvSpPr>
              <a:spLocks noChangeArrowheads="1"/>
            </p:cNvSpPr>
            <p:nvPr/>
          </p:nvSpPr>
          <p:spPr bwMode="auto">
            <a:xfrm>
              <a:off x="7475628" y="4493487"/>
              <a:ext cx="792162" cy="155733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9FFF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92" name="Oval 240"/>
            <p:cNvSpPr>
              <a:spLocks noChangeArrowheads="1"/>
            </p:cNvSpPr>
            <p:nvPr/>
          </p:nvSpPr>
          <p:spPr bwMode="auto">
            <a:xfrm>
              <a:off x="8267790" y="4493487"/>
              <a:ext cx="865188" cy="155733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9FFF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93" name="Text Box 247"/>
          <p:cNvSpPr txBox="1">
            <a:spLocks noChangeArrowheads="1"/>
          </p:cNvSpPr>
          <p:nvPr/>
        </p:nvSpPr>
        <p:spPr bwMode="auto">
          <a:xfrm>
            <a:off x="7858961" y="5004057"/>
            <a:ext cx="935038" cy="304800"/>
          </a:xfrm>
          <a:prstGeom prst="rect">
            <a:avLst/>
          </a:prstGeom>
          <a:solidFill>
            <a:srgbClr val="9FFFFF">
              <a:alpha val="88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</a:rPr>
              <a:t>POUMON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5961029" y="525284"/>
            <a:ext cx="558524" cy="318924"/>
          </a:xfrm>
          <a:prstGeom prst="rect">
            <a:avLst/>
          </a:prstGeom>
          <a:gradFill flip="none" rotWithShape="1">
            <a:gsLst>
              <a:gs pos="0">
                <a:srgbClr val="F5FFF5"/>
              </a:gs>
              <a:gs pos="100000">
                <a:srgbClr val="94DE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ADH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5961029" y="1336768"/>
            <a:ext cx="540600" cy="318924"/>
          </a:xfrm>
          <a:prstGeom prst="rect">
            <a:avLst/>
          </a:prstGeom>
          <a:gradFill flip="none" rotWithShape="1">
            <a:gsLst>
              <a:gs pos="0">
                <a:srgbClr val="F5FFF5"/>
              </a:gs>
              <a:gs pos="100000">
                <a:srgbClr val="94DE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SRA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5961028" y="931026"/>
            <a:ext cx="536850" cy="318924"/>
          </a:xfrm>
          <a:prstGeom prst="rect">
            <a:avLst/>
          </a:prstGeom>
          <a:gradFill flip="none" rotWithShape="1">
            <a:gsLst>
              <a:gs pos="0">
                <a:srgbClr val="F5FFF5"/>
              </a:gs>
              <a:gs pos="100000">
                <a:srgbClr val="94DE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FAN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615656" y="4217040"/>
            <a:ext cx="1313180" cy="369332"/>
          </a:xfrm>
          <a:prstGeom prst="rect">
            <a:avLst/>
          </a:prstGeom>
          <a:gradFill flip="none" rotWithShape="1">
            <a:gsLst>
              <a:gs pos="0">
                <a:srgbClr val="F5FFF5"/>
              </a:gs>
              <a:gs pos="100000">
                <a:srgbClr val="94DE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Respiratoire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7713255" y="2353260"/>
            <a:ext cx="1195614" cy="646331"/>
          </a:xfrm>
          <a:prstGeom prst="rect">
            <a:avLst/>
          </a:prstGeom>
          <a:gradFill flip="none" rotWithShape="1">
            <a:gsLst>
              <a:gs pos="0">
                <a:srgbClr val="F5FFF5"/>
              </a:gs>
              <a:gs pos="100000">
                <a:srgbClr val="94DE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Régulation thermique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Flèche droite 134"/>
          <p:cNvSpPr/>
          <p:nvPr/>
        </p:nvSpPr>
        <p:spPr>
          <a:xfrm rot="1929812">
            <a:off x="1031912" y="1782307"/>
            <a:ext cx="2711360" cy="212371"/>
          </a:xfrm>
          <a:prstGeom prst="rightArrow">
            <a:avLst>
              <a:gd name="adj1" fmla="val 50000"/>
              <a:gd name="adj2" fmla="val 11131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lèche droite 140"/>
          <p:cNvSpPr/>
          <p:nvPr/>
        </p:nvSpPr>
        <p:spPr>
          <a:xfrm rot="1451460">
            <a:off x="971004" y="2306638"/>
            <a:ext cx="2340000" cy="212371"/>
          </a:xfrm>
          <a:prstGeom prst="rightArrow">
            <a:avLst>
              <a:gd name="adj1" fmla="val 50000"/>
              <a:gd name="adj2" fmla="val 11131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584232" y="978823"/>
            <a:ext cx="1018227" cy="369332"/>
          </a:xfrm>
          <a:prstGeom prst="rect">
            <a:avLst/>
          </a:prstGeom>
          <a:gradFill flip="none" rotWithShape="1">
            <a:gsLst>
              <a:gs pos="0">
                <a:srgbClr val="F5FFF5"/>
              </a:gs>
              <a:gs pos="100000">
                <a:srgbClr val="94DE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Boissons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6" name="Groupe 115"/>
          <p:cNvGrpSpPr/>
          <p:nvPr/>
        </p:nvGrpSpPr>
        <p:grpSpPr>
          <a:xfrm>
            <a:off x="1809493" y="1616036"/>
            <a:ext cx="947918" cy="342077"/>
            <a:chOff x="2014509" y="707495"/>
            <a:chExt cx="947918" cy="342077"/>
          </a:xfrm>
        </p:grpSpPr>
        <p:sp>
          <p:nvSpPr>
            <p:cNvPr id="114" name="Oval 63"/>
            <p:cNvSpPr>
              <a:spLocks noChangeArrowheads="1"/>
            </p:cNvSpPr>
            <p:nvPr/>
          </p:nvSpPr>
          <p:spPr bwMode="auto">
            <a:xfrm>
              <a:off x="2130949" y="712031"/>
              <a:ext cx="719025" cy="33754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dirty="0">
                <a:solidFill>
                  <a:srgbClr val="4C2600"/>
                </a:solidFill>
              </a:endParaRPr>
            </a:p>
          </p:txBody>
        </p:sp>
        <p:sp>
          <p:nvSpPr>
            <p:cNvPr id="115" name="Text Box 52"/>
            <p:cNvSpPr txBox="1">
              <a:spLocks noChangeArrowheads="1"/>
            </p:cNvSpPr>
            <p:nvPr/>
          </p:nvSpPr>
          <p:spPr bwMode="auto">
            <a:xfrm>
              <a:off x="2014509" y="707495"/>
              <a:ext cx="9479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4C2600"/>
                  </a:solidFill>
                  <a:latin typeface="Times New Roman" pitchFamily="18" charset="0"/>
                  <a:cs typeface="Times New Roman" pitchFamily="18" charset="0"/>
                </a:rPr>
                <a:t>1500mL</a:t>
              </a:r>
              <a:endParaRPr lang="fr-FR" sz="1400" dirty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5" name="ZoneTexte 104"/>
          <p:cNvSpPr txBox="1"/>
          <p:nvPr/>
        </p:nvSpPr>
        <p:spPr>
          <a:xfrm>
            <a:off x="579729" y="1817876"/>
            <a:ext cx="1027232" cy="369332"/>
          </a:xfrm>
          <a:prstGeom prst="rect">
            <a:avLst/>
          </a:prstGeom>
          <a:gradFill flip="none" rotWithShape="1">
            <a:gsLst>
              <a:gs pos="0">
                <a:srgbClr val="F5FFF5"/>
              </a:gs>
              <a:gs pos="100000">
                <a:srgbClr val="94DE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Aliments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7" name="Groupe 116"/>
          <p:cNvGrpSpPr/>
          <p:nvPr/>
        </p:nvGrpSpPr>
        <p:grpSpPr>
          <a:xfrm>
            <a:off x="1824352" y="2317424"/>
            <a:ext cx="918200" cy="342077"/>
            <a:chOff x="2014509" y="707495"/>
            <a:chExt cx="947918" cy="342077"/>
          </a:xfrm>
        </p:grpSpPr>
        <p:sp>
          <p:nvSpPr>
            <p:cNvPr id="118" name="Oval 63"/>
            <p:cNvSpPr>
              <a:spLocks noChangeArrowheads="1"/>
            </p:cNvSpPr>
            <p:nvPr/>
          </p:nvSpPr>
          <p:spPr bwMode="auto">
            <a:xfrm>
              <a:off x="2130949" y="712031"/>
              <a:ext cx="719025" cy="33754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dirty="0">
                <a:solidFill>
                  <a:srgbClr val="4C2600"/>
                </a:solidFill>
              </a:endParaRPr>
            </a:p>
          </p:txBody>
        </p:sp>
        <p:sp>
          <p:nvSpPr>
            <p:cNvPr id="119" name="Text Box 52"/>
            <p:cNvSpPr txBox="1">
              <a:spLocks noChangeArrowheads="1"/>
            </p:cNvSpPr>
            <p:nvPr/>
          </p:nvSpPr>
          <p:spPr bwMode="auto">
            <a:xfrm>
              <a:off x="2014509" y="707495"/>
              <a:ext cx="9479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4C2600"/>
                  </a:solidFill>
                  <a:latin typeface="Times New Roman" pitchFamily="18" charset="0"/>
                  <a:cs typeface="Times New Roman" pitchFamily="18" charset="0"/>
                </a:rPr>
                <a:t>850mL</a:t>
              </a:r>
              <a:endParaRPr lang="fr-FR" sz="1400" dirty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2" name="Flèche droite 141"/>
          <p:cNvSpPr/>
          <p:nvPr/>
        </p:nvSpPr>
        <p:spPr>
          <a:xfrm rot="19073246">
            <a:off x="1218273" y="4066021"/>
            <a:ext cx="2340000" cy="212371"/>
          </a:xfrm>
          <a:prstGeom prst="rightArrow">
            <a:avLst>
              <a:gd name="adj1" fmla="val 50000"/>
              <a:gd name="adj2" fmla="val 11131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383178" y="4863739"/>
            <a:ext cx="1249060" cy="369332"/>
          </a:xfrm>
          <a:prstGeom prst="rect">
            <a:avLst/>
          </a:prstGeom>
          <a:gradFill flip="none" rotWithShape="1">
            <a:gsLst>
              <a:gs pos="0">
                <a:srgbClr val="F5FFF5"/>
              </a:gs>
              <a:gs pos="100000">
                <a:srgbClr val="94DE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Oxydations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0" name="Groupe 119"/>
          <p:cNvGrpSpPr/>
          <p:nvPr/>
        </p:nvGrpSpPr>
        <p:grpSpPr>
          <a:xfrm>
            <a:off x="1824352" y="4049581"/>
            <a:ext cx="918200" cy="342077"/>
            <a:chOff x="2014509" y="707495"/>
            <a:chExt cx="947918" cy="342077"/>
          </a:xfrm>
        </p:grpSpPr>
        <p:sp>
          <p:nvSpPr>
            <p:cNvPr id="121" name="Oval 63"/>
            <p:cNvSpPr>
              <a:spLocks noChangeArrowheads="1"/>
            </p:cNvSpPr>
            <p:nvPr/>
          </p:nvSpPr>
          <p:spPr bwMode="auto">
            <a:xfrm>
              <a:off x="2130949" y="712031"/>
              <a:ext cx="719025" cy="33754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dirty="0">
                <a:solidFill>
                  <a:srgbClr val="4C2600"/>
                </a:solidFill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2014509" y="707495"/>
              <a:ext cx="9479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4C2600"/>
                  </a:solidFill>
                  <a:latin typeface="Times New Roman" pitchFamily="18" charset="0"/>
                  <a:cs typeface="Times New Roman" pitchFamily="18" charset="0"/>
                </a:rPr>
                <a:t>350mL</a:t>
              </a:r>
              <a:endParaRPr lang="fr-FR" sz="1400" dirty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6" name="Flèche droite 55"/>
          <p:cNvSpPr/>
          <p:nvPr/>
        </p:nvSpPr>
        <p:spPr>
          <a:xfrm rot="19750661">
            <a:off x="4635430" y="2206921"/>
            <a:ext cx="2196000" cy="212371"/>
          </a:xfrm>
          <a:prstGeom prst="rightArrow">
            <a:avLst>
              <a:gd name="adj1" fmla="val 50000"/>
              <a:gd name="adj2" fmla="val 11131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 droite 56"/>
          <p:cNvSpPr/>
          <p:nvPr/>
        </p:nvSpPr>
        <p:spPr>
          <a:xfrm>
            <a:off x="4995638" y="2868604"/>
            <a:ext cx="2700000" cy="212371"/>
          </a:xfrm>
          <a:prstGeom prst="rightArrow">
            <a:avLst>
              <a:gd name="adj1" fmla="val 50000"/>
              <a:gd name="adj2" fmla="val 11131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 droite 57"/>
          <p:cNvSpPr/>
          <p:nvPr/>
        </p:nvSpPr>
        <p:spPr>
          <a:xfrm rot="1305064">
            <a:off x="4754761" y="3705004"/>
            <a:ext cx="3024000" cy="212371"/>
          </a:xfrm>
          <a:prstGeom prst="rightArrow">
            <a:avLst>
              <a:gd name="adj1" fmla="val 50000"/>
              <a:gd name="adj2" fmla="val 11131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 droite 58"/>
          <p:cNvSpPr/>
          <p:nvPr/>
        </p:nvSpPr>
        <p:spPr>
          <a:xfrm rot="2511916">
            <a:off x="4324207" y="4249675"/>
            <a:ext cx="3024000" cy="212371"/>
          </a:xfrm>
          <a:prstGeom prst="rightArrow">
            <a:avLst>
              <a:gd name="adj1" fmla="val 50000"/>
              <a:gd name="adj2" fmla="val 11131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3155195" y="2536465"/>
            <a:ext cx="1995054" cy="1129086"/>
          </a:xfrm>
          <a:prstGeom prst="ellipse">
            <a:avLst/>
          </a:prstGeom>
          <a:solidFill>
            <a:srgbClr val="CDE9E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ZoneTexte 136"/>
          <p:cNvSpPr txBox="1"/>
          <p:nvPr/>
        </p:nvSpPr>
        <p:spPr>
          <a:xfrm>
            <a:off x="3279886" y="2675976"/>
            <a:ext cx="174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Pool hydrique de l’organisme heureusement </a:t>
            </a:r>
            <a:endParaRPr lang="fr-FR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6" name="Groupe 125"/>
          <p:cNvGrpSpPr/>
          <p:nvPr/>
        </p:nvGrpSpPr>
        <p:grpSpPr>
          <a:xfrm>
            <a:off x="5283594" y="2111013"/>
            <a:ext cx="947918" cy="342077"/>
            <a:chOff x="2014509" y="707495"/>
            <a:chExt cx="947918" cy="342077"/>
          </a:xfrm>
        </p:grpSpPr>
        <p:sp>
          <p:nvSpPr>
            <p:cNvPr id="127" name="Oval 63"/>
            <p:cNvSpPr>
              <a:spLocks noChangeArrowheads="1"/>
            </p:cNvSpPr>
            <p:nvPr/>
          </p:nvSpPr>
          <p:spPr bwMode="auto">
            <a:xfrm>
              <a:off x="2130949" y="712031"/>
              <a:ext cx="719025" cy="33754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dirty="0">
                <a:solidFill>
                  <a:srgbClr val="4C2600"/>
                </a:solidFill>
              </a:endParaRPr>
            </a:p>
          </p:txBody>
        </p:sp>
        <p:sp>
          <p:nvSpPr>
            <p:cNvPr id="128" name="Text Box 52"/>
            <p:cNvSpPr txBox="1">
              <a:spLocks noChangeArrowheads="1"/>
            </p:cNvSpPr>
            <p:nvPr/>
          </p:nvSpPr>
          <p:spPr bwMode="auto">
            <a:xfrm>
              <a:off x="2014509" y="707495"/>
              <a:ext cx="9479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4C2600"/>
                  </a:solidFill>
                  <a:latin typeface="Times New Roman" pitchFamily="18" charset="0"/>
                  <a:cs typeface="Times New Roman" pitchFamily="18" charset="0"/>
                </a:rPr>
                <a:t>1500mL</a:t>
              </a:r>
              <a:endParaRPr lang="fr-FR" sz="1400" dirty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6005851" y="2784858"/>
            <a:ext cx="918200" cy="342077"/>
            <a:chOff x="2014509" y="707495"/>
            <a:chExt cx="947918" cy="342077"/>
          </a:xfrm>
        </p:grpSpPr>
        <p:sp>
          <p:nvSpPr>
            <p:cNvPr id="124" name="Oval 63"/>
            <p:cNvSpPr>
              <a:spLocks noChangeArrowheads="1"/>
            </p:cNvSpPr>
            <p:nvPr/>
          </p:nvSpPr>
          <p:spPr bwMode="auto">
            <a:xfrm>
              <a:off x="2130949" y="712031"/>
              <a:ext cx="719025" cy="33754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dirty="0">
                <a:solidFill>
                  <a:srgbClr val="4C2600"/>
                </a:solidFill>
              </a:endParaRPr>
            </a:p>
          </p:txBody>
        </p:sp>
        <p:sp>
          <p:nvSpPr>
            <p:cNvPr id="125" name="Text Box 52"/>
            <p:cNvSpPr txBox="1">
              <a:spLocks noChangeArrowheads="1"/>
            </p:cNvSpPr>
            <p:nvPr/>
          </p:nvSpPr>
          <p:spPr bwMode="auto">
            <a:xfrm>
              <a:off x="2014509" y="707495"/>
              <a:ext cx="9479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4C2600"/>
                  </a:solidFill>
                  <a:latin typeface="Times New Roman" pitchFamily="18" charset="0"/>
                  <a:cs typeface="Times New Roman" pitchFamily="18" charset="0"/>
                </a:rPr>
                <a:t>500mL</a:t>
              </a:r>
              <a:endParaRPr lang="fr-FR" sz="1400" dirty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989948" y="3698951"/>
            <a:ext cx="918200" cy="342077"/>
            <a:chOff x="2014509" y="707495"/>
            <a:chExt cx="947918" cy="342077"/>
          </a:xfrm>
        </p:grpSpPr>
        <p:sp>
          <p:nvSpPr>
            <p:cNvPr id="130" name="Oval 63"/>
            <p:cNvSpPr>
              <a:spLocks noChangeArrowheads="1"/>
            </p:cNvSpPr>
            <p:nvPr/>
          </p:nvSpPr>
          <p:spPr bwMode="auto">
            <a:xfrm>
              <a:off x="2130949" y="712031"/>
              <a:ext cx="719025" cy="33754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dirty="0">
                <a:solidFill>
                  <a:srgbClr val="4C2600"/>
                </a:solidFill>
              </a:endParaRPr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2014509" y="707495"/>
              <a:ext cx="9479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4C2600"/>
                  </a:solidFill>
                  <a:latin typeface="Times New Roman" pitchFamily="18" charset="0"/>
                  <a:cs typeface="Times New Roman" pitchFamily="18" charset="0"/>
                </a:rPr>
                <a:t>400mL</a:t>
              </a:r>
              <a:endParaRPr lang="fr-FR" sz="1400" dirty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Groupe 131"/>
          <p:cNvGrpSpPr/>
          <p:nvPr/>
        </p:nvGrpSpPr>
        <p:grpSpPr>
          <a:xfrm>
            <a:off x="5555578" y="4351412"/>
            <a:ext cx="918200" cy="342077"/>
            <a:chOff x="2014509" y="707495"/>
            <a:chExt cx="947918" cy="342077"/>
          </a:xfrm>
        </p:grpSpPr>
        <p:sp>
          <p:nvSpPr>
            <p:cNvPr id="133" name="Oval 63"/>
            <p:cNvSpPr>
              <a:spLocks noChangeArrowheads="1"/>
            </p:cNvSpPr>
            <p:nvPr/>
          </p:nvSpPr>
          <p:spPr bwMode="auto">
            <a:xfrm>
              <a:off x="2130949" y="712031"/>
              <a:ext cx="719025" cy="33754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C99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 dirty="0">
                <a:solidFill>
                  <a:srgbClr val="4C2600"/>
                </a:solidFill>
              </a:endParaRPr>
            </a:p>
          </p:txBody>
        </p:sp>
        <p:sp>
          <p:nvSpPr>
            <p:cNvPr id="134" name="Text Box 52"/>
            <p:cNvSpPr txBox="1">
              <a:spLocks noChangeArrowheads="1"/>
            </p:cNvSpPr>
            <p:nvPr/>
          </p:nvSpPr>
          <p:spPr bwMode="auto">
            <a:xfrm>
              <a:off x="2014509" y="707495"/>
              <a:ext cx="9479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4C2600"/>
                  </a:solidFill>
                  <a:latin typeface="Times New Roman" pitchFamily="18" charset="0"/>
                  <a:cs typeface="Times New Roman" pitchFamily="18" charset="0"/>
                </a:rPr>
                <a:t>400mL</a:t>
              </a:r>
              <a:endParaRPr lang="fr-FR" sz="1400" dirty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27</Words>
  <Application>Microsoft PowerPoint</Application>
  <PresentationFormat>Affichage à l'écran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71</cp:revision>
  <dcterms:created xsi:type="dcterms:W3CDTF">2007-10-25T06:59:58Z</dcterms:created>
  <dcterms:modified xsi:type="dcterms:W3CDTF">2008-07-22T08:53:41Z</dcterms:modified>
</cp:coreProperties>
</file>