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00"/>
    <a:srgbClr val="CCFF99"/>
    <a:srgbClr val="660066"/>
    <a:srgbClr val="762700"/>
    <a:srgbClr val="663300"/>
    <a:srgbClr val="FFFFEB"/>
    <a:srgbClr val="FFFFE1"/>
    <a:srgbClr val="FFE1E1"/>
    <a:srgbClr val="F1E3FF"/>
    <a:srgbClr val="FFF0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8" autoAdjust="0"/>
    <p:restoredTop sz="94660"/>
  </p:normalViewPr>
  <p:slideViewPr>
    <p:cSldViewPr snapToGrid="0">
      <p:cViewPr>
        <p:scale>
          <a:sx n="70" d="100"/>
          <a:sy n="70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B70F-BE08-4594-A132-75056EE667CA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8C97A-9118-486A-B08C-2D29827153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F055-BF47-411E-887D-EAB6A152348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662E7-F4DB-4907-9EE1-944A5CADA2E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32519-3A3C-4D0C-9BF3-303860F2695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4F5DB-80A3-4B83-B490-D8F9D1BD42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DF6DD-5507-455B-B248-AE387E04552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7ABD8-6747-40D8-B560-9867CDE6BB0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56F8C-B41A-4DF9-B1CF-B8A88E7350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E106C-F53E-4162-8617-A829E781840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DA094-17A3-4B54-A58D-7711BAE841C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E0F5-F8EF-4710-9E2E-E31EFFC4F46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9488E-1CA0-4233-B337-861624905D3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4FBB26-9303-4415-B965-718FC16A9B8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0" name="Group 52"/>
          <p:cNvGraphicFramePr>
            <a:graphicFrameLocks noGrp="1"/>
          </p:cNvGraphicFramePr>
          <p:nvPr/>
        </p:nvGraphicFramePr>
        <p:xfrm>
          <a:off x="0" y="0"/>
          <a:ext cx="9144000" cy="4981433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163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Milieu </a:t>
                      </a:r>
                      <a:r>
                        <a:rPr kumimoji="0" lang="fr-F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extra-cellulaire</a:t>
                      </a:r>
                      <a:endParaRPr kumimoji="0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Milieu </a:t>
                      </a:r>
                      <a:r>
                        <a:rPr kumimoji="0" lang="fr-F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intra-cellulaire</a:t>
                      </a:r>
                      <a:endParaRPr kumimoji="0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B"/>
                    </a:solidFill>
                  </a:tcPr>
                </a:tc>
              </a:tr>
              <a:tr h="1562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DD"/>
                    </a:solidFill>
                  </a:tcPr>
                </a:tc>
              </a:tr>
              <a:tr h="1228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DD"/>
                    </a:solidFill>
                  </a:tcPr>
                </a:tc>
              </a:tr>
              <a:tr h="1733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DD"/>
                    </a:solidFill>
                  </a:tcPr>
                </a:tc>
              </a:tr>
            </a:tbl>
          </a:graphicData>
        </a:graphic>
      </p:graphicFrame>
      <p:grpSp>
        <p:nvGrpSpPr>
          <p:cNvPr id="23" name="Groupe 22"/>
          <p:cNvGrpSpPr/>
          <p:nvPr/>
        </p:nvGrpSpPr>
        <p:grpSpPr>
          <a:xfrm>
            <a:off x="4050816" y="2402738"/>
            <a:ext cx="1081087" cy="504573"/>
            <a:chOff x="4024313" y="3357349"/>
            <a:chExt cx="1081087" cy="504573"/>
          </a:xfrm>
        </p:grpSpPr>
        <p:sp>
          <p:nvSpPr>
            <p:cNvPr id="2077" name="AutoShape 29"/>
            <p:cNvSpPr>
              <a:spLocks noChangeArrowheads="1"/>
            </p:cNvSpPr>
            <p:nvPr/>
          </p:nvSpPr>
          <p:spPr bwMode="auto">
            <a:xfrm>
              <a:off x="4024313" y="3357349"/>
              <a:ext cx="1081087" cy="504573"/>
            </a:xfrm>
            <a:prstGeom prst="leftRightArrow">
              <a:avLst>
                <a:gd name="adj1" fmla="val 50000"/>
                <a:gd name="adj2" fmla="val 33301"/>
              </a:avLst>
            </a:prstGeom>
            <a:gradFill rotWithShape="1">
              <a:gsLst>
                <a:gs pos="0">
                  <a:srgbClr val="CCFF99"/>
                </a:gs>
                <a:gs pos="100000">
                  <a:srgbClr val="69D2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>
                <a:solidFill>
                  <a:srgbClr val="003300"/>
                </a:solidFill>
              </a:endParaRPr>
            </a:p>
          </p:txBody>
        </p:sp>
        <p:sp>
          <p:nvSpPr>
            <p:cNvPr id="2083" name="Text Box 35"/>
            <p:cNvSpPr txBox="1">
              <a:spLocks noChangeArrowheads="1"/>
            </p:cNvSpPr>
            <p:nvPr/>
          </p:nvSpPr>
          <p:spPr bwMode="auto">
            <a:xfrm>
              <a:off x="4241006" y="3388056"/>
              <a:ext cx="647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dirty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eau</a:t>
              </a:r>
            </a:p>
          </p:txBody>
        </p:sp>
      </p:grpSp>
      <p:sp>
        <p:nvSpPr>
          <p:cNvPr id="2085" name="Line 37"/>
          <p:cNvSpPr>
            <a:spLocks noChangeShapeType="1"/>
          </p:cNvSpPr>
          <p:nvPr/>
        </p:nvSpPr>
        <p:spPr bwMode="auto">
          <a:xfrm flipV="1">
            <a:off x="4591359" y="3004023"/>
            <a:ext cx="0" cy="12239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3300"/>
              </a:solidFill>
            </a:endParaRPr>
          </a:p>
        </p:txBody>
      </p:sp>
      <p:sp>
        <p:nvSpPr>
          <p:cNvPr id="2086" name="Line 38"/>
          <p:cNvSpPr>
            <a:spLocks noChangeShapeType="1"/>
          </p:cNvSpPr>
          <p:nvPr/>
        </p:nvSpPr>
        <p:spPr bwMode="auto">
          <a:xfrm>
            <a:off x="4591359" y="956826"/>
            <a:ext cx="0" cy="13668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3300"/>
              </a:solidFill>
            </a:endParaRPr>
          </a:p>
        </p:txBody>
      </p:sp>
      <p:sp>
        <p:nvSpPr>
          <p:cNvPr id="2089" name="Text Box 41"/>
          <p:cNvSpPr txBox="1">
            <a:spLocks noChangeArrowheads="1"/>
          </p:cNvSpPr>
          <p:nvPr/>
        </p:nvSpPr>
        <p:spPr bwMode="auto">
          <a:xfrm>
            <a:off x="6309911" y="2470358"/>
            <a:ext cx="1332718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Osmolalité</a:t>
            </a:r>
            <a:endParaRPr lang="fr-FR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6309911" y="4088491"/>
            <a:ext cx="1332718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Osmolalité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6309911" y="823681"/>
            <a:ext cx="1332718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Osmolalité</a:t>
            </a:r>
            <a:endParaRPr lang="fr-FR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3069595" y="1388626"/>
            <a:ext cx="3043528" cy="369332"/>
          </a:xfrm>
          <a:prstGeom prst="rect">
            <a:avLst/>
          </a:prstGeom>
          <a:gradFill rotWithShape="1">
            <a:gsLst>
              <a:gs pos="0">
                <a:srgbClr val="FFFF00">
                  <a:alpha val="89999"/>
                </a:srgbClr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Déshydratation intracellulaire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945691" y="3508848"/>
            <a:ext cx="3291336" cy="369332"/>
          </a:xfrm>
          <a:prstGeom prst="rect">
            <a:avLst/>
          </a:prstGeom>
          <a:gradFill rotWithShape="1">
            <a:gsLst>
              <a:gs pos="0">
                <a:srgbClr val="FFFF00">
                  <a:alpha val="89999"/>
                </a:srgbClr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Hyperhydratation intracellulaire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1028346" y="2672807"/>
            <a:ext cx="1605672" cy="338554"/>
          </a:xfrm>
          <a:prstGeom prst="rect">
            <a:avLst/>
          </a:prstGeom>
          <a:solidFill>
            <a:srgbClr val="DBB7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fr-FR" sz="1600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x2 + glucose</a:t>
            </a: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1151175" y="1197133"/>
            <a:ext cx="1360014" cy="584775"/>
          </a:xfrm>
          <a:prstGeom prst="rect">
            <a:avLst/>
          </a:prstGeom>
          <a:solidFill>
            <a:srgbClr val="DBB7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hypernatrémie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hyperglycémie</a:t>
            </a: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1082937" y="4281388"/>
            <a:ext cx="1496490" cy="584775"/>
          </a:xfrm>
          <a:prstGeom prst="rect">
            <a:avLst/>
          </a:prstGeom>
          <a:solidFill>
            <a:srgbClr val="DBB7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hyponatrémie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(hypoglycémie)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1164823" y="2333878"/>
            <a:ext cx="1332718" cy="3693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Osmolalité</a:t>
            </a: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028345" y="777515"/>
            <a:ext cx="1605674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 dirty="0" err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Osmolalité</a:t>
            </a:r>
            <a:endParaRPr lang="fr-FR" sz="24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1342244" y="4010085"/>
            <a:ext cx="977876" cy="30777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 err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Osmolalité</a:t>
            </a:r>
            <a:endParaRPr lang="fr-FR" sz="1400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4050816" y="778404"/>
            <a:ext cx="1081087" cy="459886"/>
            <a:chOff x="3995738" y="1111891"/>
            <a:chExt cx="1081087" cy="459886"/>
          </a:xfrm>
        </p:grpSpPr>
        <p:sp>
          <p:nvSpPr>
            <p:cNvPr id="2078" name="AutoShape 30"/>
            <p:cNvSpPr>
              <a:spLocks noChangeArrowheads="1"/>
            </p:cNvSpPr>
            <p:nvPr/>
          </p:nvSpPr>
          <p:spPr bwMode="auto">
            <a:xfrm>
              <a:off x="3995738" y="1111891"/>
              <a:ext cx="1081087" cy="459886"/>
            </a:xfrm>
            <a:prstGeom prst="leftArrow">
              <a:avLst>
                <a:gd name="adj1" fmla="val 50000"/>
                <a:gd name="adj2" fmla="val 47030"/>
              </a:avLst>
            </a:prstGeom>
            <a:gradFill rotWithShape="1">
              <a:gsLst>
                <a:gs pos="0">
                  <a:srgbClr val="CCFF99"/>
                </a:gs>
                <a:gs pos="100000">
                  <a:srgbClr val="69D2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2" name="Text Box 34"/>
            <p:cNvSpPr txBox="1">
              <a:spLocks noChangeArrowheads="1"/>
            </p:cNvSpPr>
            <p:nvPr/>
          </p:nvSpPr>
          <p:spPr bwMode="auto">
            <a:xfrm>
              <a:off x="4260211" y="1129992"/>
              <a:ext cx="647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dirty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eau</a:t>
              </a: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050815" y="4042579"/>
            <a:ext cx="1081088" cy="461156"/>
            <a:chOff x="4067175" y="5502915"/>
            <a:chExt cx="1081088" cy="461156"/>
          </a:xfrm>
        </p:grpSpPr>
        <p:sp>
          <p:nvSpPr>
            <p:cNvPr id="2079" name="AutoShape 31"/>
            <p:cNvSpPr>
              <a:spLocks noChangeArrowheads="1"/>
            </p:cNvSpPr>
            <p:nvPr/>
          </p:nvSpPr>
          <p:spPr bwMode="auto">
            <a:xfrm>
              <a:off x="4067175" y="5502915"/>
              <a:ext cx="1081088" cy="461156"/>
            </a:xfrm>
            <a:prstGeom prst="rightArrow">
              <a:avLst>
                <a:gd name="adj1" fmla="val 50000"/>
                <a:gd name="adj2" fmla="val 46901"/>
              </a:avLst>
            </a:prstGeom>
            <a:gradFill rotWithShape="1">
              <a:gsLst>
                <a:gs pos="0">
                  <a:srgbClr val="CCFF99"/>
                </a:gs>
                <a:gs pos="100000">
                  <a:srgbClr val="69D2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0" name="Text Box 32"/>
            <p:cNvSpPr txBox="1">
              <a:spLocks noChangeArrowheads="1"/>
            </p:cNvSpPr>
            <p:nvPr/>
          </p:nvSpPr>
          <p:spPr bwMode="auto">
            <a:xfrm>
              <a:off x="4254500" y="5525140"/>
              <a:ext cx="647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dirty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eau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28</Words>
  <Application>Microsoft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71</cp:revision>
  <dcterms:created xsi:type="dcterms:W3CDTF">2007-10-25T06:59:58Z</dcterms:created>
  <dcterms:modified xsi:type="dcterms:W3CDTF">2008-07-22T08:49:38Z</dcterms:modified>
</cp:coreProperties>
</file>