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E00"/>
    <a:srgbClr val="000099"/>
    <a:srgbClr val="00007A"/>
    <a:srgbClr val="540000"/>
    <a:srgbClr val="800000"/>
    <a:srgbClr val="FF8585"/>
    <a:srgbClr val="FFC9C9"/>
    <a:srgbClr val="FF99FF"/>
    <a:srgbClr val="A5FF67"/>
    <a:srgbClr val="FFD4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E88711-3175-4C56-9251-2C03A72F475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6451F-F750-4B02-AA72-DAE829423B40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42B3F-B76D-49AD-8CF8-3972E2221FE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5D147-6B3F-4013-8271-7646D132A2C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1DA88-C292-4B4A-8170-BA714BD682C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61293-6A54-4202-AD99-BE145C9C476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250CDC-21B0-483B-AB11-47DE871C38F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5C498B7-9E52-41C4-B759-A9E0106E50C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9C8D5-7357-4B56-A4B2-669470A300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E3343-6194-40F1-9BC8-B4314F5BCF1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1B3BB-A10E-4A4E-A758-02DD011AC9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41FCD-2CE5-421A-86E4-16E42A7E16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7F547-D3D2-4076-9826-B8C3237259C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B6861-72D7-4B4B-BF22-7CC09B2ECA3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E6BC4-1558-414E-B54B-F124BA9292A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0904D-9647-49CC-AA3D-97C70485050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39286C-AFFC-42E9-9D41-3DFBD243E68D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4"/>
          <p:cNvSpPr>
            <a:spLocks noChangeArrowheads="1"/>
          </p:cNvSpPr>
          <p:nvPr/>
        </p:nvSpPr>
        <p:spPr bwMode="auto">
          <a:xfrm rot="10800000">
            <a:off x="2857488" y="-2"/>
            <a:ext cx="2143140" cy="6000769"/>
          </a:xfrm>
          <a:prstGeom prst="flowChartMagneticDisk">
            <a:avLst/>
          </a:prstGeom>
          <a:gradFill flip="none" rotWithShape="1">
            <a:gsLst>
              <a:gs pos="0">
                <a:srgbClr val="E6002C"/>
              </a:gs>
              <a:gs pos="10000">
                <a:srgbClr val="FF5B5B"/>
              </a:gs>
              <a:gs pos="50000">
                <a:srgbClr val="FFE1E7"/>
              </a:gs>
              <a:gs pos="90000">
                <a:srgbClr val="FF5B5B"/>
              </a:gs>
              <a:gs pos="100000">
                <a:srgbClr val="E6002C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0" name="AutoShape 10"/>
          <p:cNvSpPr>
            <a:spLocks noChangeArrowheads="1"/>
          </p:cNvSpPr>
          <p:nvPr/>
        </p:nvSpPr>
        <p:spPr bwMode="auto">
          <a:xfrm rot="5400000">
            <a:off x="491939" y="1403451"/>
            <a:ext cx="2571768" cy="2786082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 rot="20567215">
            <a:off x="7288149" y="3221652"/>
            <a:ext cx="1090183" cy="3701942"/>
          </a:xfrm>
          <a:prstGeom prst="flowChartOffpageConnector">
            <a:avLst/>
          </a:prstGeom>
          <a:gradFill flip="none" rotWithShape="1">
            <a:gsLst>
              <a:gs pos="0">
                <a:srgbClr val="FFFF4F"/>
              </a:gs>
              <a:gs pos="50000">
                <a:schemeClr val="bg1"/>
              </a:gs>
              <a:gs pos="100000">
                <a:srgbClr val="FFFF4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 rot="17081766">
            <a:off x="5186973" y="38377"/>
            <a:ext cx="3456855" cy="345685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4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51" name="AutoShape 25"/>
          <p:cNvSpPr>
            <a:spLocks noChangeArrowheads="1"/>
          </p:cNvSpPr>
          <p:nvPr/>
        </p:nvSpPr>
        <p:spPr bwMode="auto">
          <a:xfrm rot="15910033">
            <a:off x="5180021" y="31454"/>
            <a:ext cx="3494970" cy="3468687"/>
          </a:xfrm>
          <a:custGeom>
            <a:avLst/>
            <a:gdLst>
              <a:gd name="G0" fmla="+- 9586 0 0"/>
              <a:gd name="G1" fmla="+- -10588080 0 0"/>
              <a:gd name="G2" fmla="+- 0 0 -10588080"/>
              <a:gd name="T0" fmla="*/ 0 256 1"/>
              <a:gd name="T1" fmla="*/ 180 256 1"/>
              <a:gd name="G3" fmla="+- -10588080 T0 T1"/>
              <a:gd name="T2" fmla="*/ 0 256 1"/>
              <a:gd name="T3" fmla="*/ 90 256 1"/>
              <a:gd name="G4" fmla="+- -10588080 T2 T3"/>
              <a:gd name="G5" fmla="*/ G4 2 1"/>
              <a:gd name="T4" fmla="*/ 90 256 1"/>
              <a:gd name="T5" fmla="*/ 0 256 1"/>
              <a:gd name="G6" fmla="+- -10588080 T4 T5"/>
              <a:gd name="G7" fmla="*/ G6 2 1"/>
              <a:gd name="G8" fmla="abs -105880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586"/>
              <a:gd name="G18" fmla="*/ 9586 1 2"/>
              <a:gd name="G19" fmla="+- G18 5400 0"/>
              <a:gd name="G20" fmla="cos G19 -10588080"/>
              <a:gd name="G21" fmla="sin G19 -10588080"/>
              <a:gd name="G22" fmla="+- G20 10800 0"/>
              <a:gd name="G23" fmla="+- G21 10800 0"/>
              <a:gd name="G24" fmla="+- 10800 0 G20"/>
              <a:gd name="G25" fmla="+- 9586 10800 0"/>
              <a:gd name="G26" fmla="?: G9 G17 G25"/>
              <a:gd name="G27" fmla="?: G9 0 21600"/>
              <a:gd name="G28" fmla="cos 10800 -10588080"/>
              <a:gd name="G29" fmla="sin 10800 -10588080"/>
              <a:gd name="G30" fmla="sin 9586 -10588080"/>
              <a:gd name="G31" fmla="+- G28 10800 0"/>
              <a:gd name="G32" fmla="+- G29 10800 0"/>
              <a:gd name="G33" fmla="+- G30 10800 0"/>
              <a:gd name="G34" fmla="?: G4 0 G31"/>
              <a:gd name="G35" fmla="?: -10588080 G34 0"/>
              <a:gd name="G36" fmla="?: G6 G35 G31"/>
              <a:gd name="G37" fmla="+- 21600 0 G36"/>
              <a:gd name="G38" fmla="?: G4 0 G33"/>
              <a:gd name="G39" fmla="?: -105880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130 w 21600"/>
              <a:gd name="T15" fmla="*/ 7576 h 21600"/>
              <a:gd name="T16" fmla="*/ 10800 w 21600"/>
              <a:gd name="T17" fmla="*/ 1214 h 21600"/>
              <a:gd name="T18" fmla="*/ 20470 w 21600"/>
              <a:gd name="T19" fmla="*/ 757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706" y="7768"/>
                </a:moveTo>
                <a:cubicBezTo>
                  <a:pt x="3011" y="3853"/>
                  <a:pt x="6674" y="1213"/>
                  <a:pt x="10800" y="1214"/>
                </a:cubicBezTo>
                <a:cubicBezTo>
                  <a:pt x="14925" y="1214"/>
                  <a:pt x="18588" y="3853"/>
                  <a:pt x="19893" y="7768"/>
                </a:cubicBezTo>
                <a:lnTo>
                  <a:pt x="21045" y="7384"/>
                </a:lnTo>
                <a:cubicBezTo>
                  <a:pt x="19575" y="2974"/>
                  <a:pt x="15448" y="-1"/>
                  <a:pt x="10799" y="0"/>
                </a:cubicBezTo>
                <a:cubicBezTo>
                  <a:pt x="6151" y="0"/>
                  <a:pt x="2024" y="2974"/>
                  <a:pt x="554" y="7384"/>
                </a:cubicBez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rgbClr val="FF9933"/>
              </a:gs>
              <a:gs pos="100000">
                <a:srgbClr val="FFFF00"/>
              </a:gs>
            </a:gsLst>
            <a:lin ang="0" scaled="1"/>
          </a:gradFill>
          <a:ln w="6350">
            <a:solidFill>
              <a:schemeClr val="tx1"/>
            </a:solidFill>
            <a:prstDash val="lg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957507" y="1939234"/>
            <a:ext cx="1943100" cy="366713"/>
          </a:xfrm>
          <a:prstGeom prst="rect">
            <a:avLst/>
          </a:prstGeom>
          <a:solidFill>
            <a:srgbClr val="FFE38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2-macroglobuline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2" name="AutoShape 42"/>
          <p:cNvSpPr>
            <a:spLocks noChangeArrowheads="1"/>
          </p:cNvSpPr>
          <p:nvPr/>
        </p:nvSpPr>
        <p:spPr bwMode="auto">
          <a:xfrm rot="4314415">
            <a:off x="7242044" y="4297931"/>
            <a:ext cx="756000" cy="179510"/>
          </a:xfrm>
          <a:prstGeom prst="rightArrow">
            <a:avLst>
              <a:gd name="adj1" fmla="val 50000"/>
              <a:gd name="adj2" fmla="val 140476"/>
            </a:avLst>
          </a:prstGeom>
          <a:gradFill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83" name="AutoShape 43"/>
          <p:cNvSpPr>
            <a:spLocks noChangeArrowheads="1"/>
          </p:cNvSpPr>
          <p:nvPr/>
        </p:nvSpPr>
        <p:spPr bwMode="auto">
          <a:xfrm>
            <a:off x="2313608" y="2082110"/>
            <a:ext cx="684000" cy="144462"/>
          </a:xfrm>
          <a:prstGeom prst="rightArrow">
            <a:avLst>
              <a:gd name="adj1" fmla="val 50000"/>
              <a:gd name="adj2" fmla="val 186814"/>
            </a:avLst>
          </a:prstGeom>
          <a:gradFill rotWithShape="1">
            <a:gsLst>
              <a:gs pos="0">
                <a:srgbClr val="CC99FF"/>
              </a:gs>
              <a:gs pos="100000">
                <a:srgbClr val="FF4F4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85" name="AutoShape 45"/>
          <p:cNvSpPr>
            <a:spLocks noChangeArrowheads="1"/>
          </p:cNvSpPr>
          <p:nvPr/>
        </p:nvSpPr>
        <p:spPr bwMode="auto">
          <a:xfrm rot="10800000">
            <a:off x="1162116" y="772146"/>
            <a:ext cx="2124000" cy="144463"/>
          </a:xfrm>
          <a:prstGeom prst="rightArrow">
            <a:avLst>
              <a:gd name="adj1" fmla="val 50000"/>
              <a:gd name="adj2" fmla="val 186813"/>
            </a:avLst>
          </a:prstGeom>
          <a:solidFill>
            <a:srgbClr val="A5FF67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88" name="AutoShape 48"/>
          <p:cNvSpPr>
            <a:spLocks noChangeArrowheads="1"/>
          </p:cNvSpPr>
          <p:nvPr/>
        </p:nvSpPr>
        <p:spPr bwMode="auto">
          <a:xfrm rot="4314415">
            <a:off x="7799071" y="5944280"/>
            <a:ext cx="624978" cy="178000"/>
          </a:xfrm>
          <a:prstGeom prst="rightArrow">
            <a:avLst>
              <a:gd name="adj1" fmla="val 50000"/>
              <a:gd name="adj2" fmla="val 87778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4946338" y="3939498"/>
            <a:ext cx="2087563" cy="42862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8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5002849" y="3953777"/>
            <a:ext cx="2008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4200"/>
                </a:solidFill>
                <a:latin typeface="Times New Roman" pitchFamily="18" charset="0"/>
              </a:rPr>
              <a:t>Hypercoagulabilité</a:t>
            </a:r>
          </a:p>
        </p:txBody>
      </p:sp>
      <p:sp>
        <p:nvSpPr>
          <p:cNvPr id="10281" name="AutoShape 41"/>
          <p:cNvSpPr>
            <a:spLocks noChangeArrowheads="1"/>
          </p:cNvSpPr>
          <p:nvPr/>
        </p:nvSpPr>
        <p:spPr bwMode="auto">
          <a:xfrm rot="1021340">
            <a:off x="4339398" y="760341"/>
            <a:ext cx="1800000" cy="144462"/>
          </a:xfrm>
          <a:prstGeom prst="rightArrow">
            <a:avLst>
              <a:gd name="adj1" fmla="val 50000"/>
              <a:gd name="adj2" fmla="val 236539"/>
            </a:avLst>
          </a:prstGeom>
          <a:gradFill rotWithShape="1">
            <a:gsLst>
              <a:gs pos="0">
                <a:srgbClr val="E20000"/>
              </a:gs>
              <a:gs pos="100000">
                <a:srgbClr val="F0EA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86" name="AutoShape 46"/>
          <p:cNvSpPr>
            <a:spLocks noChangeArrowheads="1"/>
          </p:cNvSpPr>
          <p:nvPr/>
        </p:nvSpPr>
        <p:spPr bwMode="auto">
          <a:xfrm rot="1020000">
            <a:off x="4196603" y="1307072"/>
            <a:ext cx="1800000" cy="144462"/>
          </a:xfrm>
          <a:prstGeom prst="rightArrow">
            <a:avLst>
              <a:gd name="adj1" fmla="val 50000"/>
              <a:gd name="adj2" fmla="val 236539"/>
            </a:avLst>
          </a:prstGeom>
          <a:gradFill rotWithShape="1">
            <a:gsLst>
              <a:gs pos="0">
                <a:srgbClr val="E20000"/>
              </a:gs>
              <a:gs pos="100000">
                <a:srgbClr val="F0EA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6948488" y="111125"/>
            <a:ext cx="2173287" cy="517525"/>
          </a:xfrm>
          <a:prstGeom prst="rect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50000">
                <a:srgbClr val="EEE800"/>
              </a:gs>
              <a:gs pos="100000">
                <a:schemeClr val="bg1">
                  <a:alpha val="60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54000" rIns="5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Glycoprotéines anioniques : restriction de charge</a:t>
            </a:r>
          </a:p>
        </p:txBody>
      </p:sp>
      <p:sp>
        <p:nvSpPr>
          <p:cNvPr id="10296" name="AutoShape 56"/>
          <p:cNvSpPr>
            <a:spLocks noChangeArrowheads="1"/>
          </p:cNvSpPr>
          <p:nvPr/>
        </p:nvSpPr>
        <p:spPr bwMode="auto">
          <a:xfrm rot="2725233">
            <a:off x="7603508" y="-32755"/>
            <a:ext cx="810936" cy="810936"/>
          </a:xfrm>
          <a:prstGeom prst="plus">
            <a:avLst>
              <a:gd name="adj" fmla="val 44370"/>
            </a:avLst>
          </a:prstGeom>
          <a:solidFill>
            <a:srgbClr val="A5FF67">
              <a:alpha val="50000"/>
            </a:srgbClr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297" name="AutoShape 57"/>
          <p:cNvSpPr>
            <a:spLocks noChangeArrowheads="1"/>
          </p:cNvSpPr>
          <p:nvPr/>
        </p:nvSpPr>
        <p:spPr bwMode="auto">
          <a:xfrm>
            <a:off x="1731001" y="2653614"/>
            <a:ext cx="1439863" cy="144462"/>
          </a:xfrm>
          <a:prstGeom prst="rightArrow">
            <a:avLst>
              <a:gd name="adj1" fmla="val 50000"/>
              <a:gd name="adj2" fmla="val 249177"/>
            </a:avLst>
          </a:prstGeom>
          <a:gradFill rotWithShape="1">
            <a:gsLst>
              <a:gs pos="0">
                <a:srgbClr val="CC99FF"/>
              </a:gs>
              <a:gs pos="100000">
                <a:srgbClr val="FF4F4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99" name="Oval 59"/>
          <p:cNvSpPr>
            <a:spLocks noChangeArrowheads="1"/>
          </p:cNvSpPr>
          <p:nvPr/>
        </p:nvSpPr>
        <p:spPr bwMode="auto">
          <a:xfrm>
            <a:off x="1142976" y="3571876"/>
            <a:ext cx="1790683" cy="75217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8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300" name="Text Box 60"/>
          <p:cNvSpPr txBox="1">
            <a:spLocks noChangeArrowheads="1"/>
          </p:cNvSpPr>
          <p:nvPr/>
        </p:nvSpPr>
        <p:spPr bwMode="auto">
          <a:xfrm>
            <a:off x="1056611" y="3639191"/>
            <a:ext cx="2008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4200"/>
                </a:solidFill>
                <a:latin typeface="Times New Roman" pitchFamily="18" charset="0"/>
              </a:rPr>
              <a:t>Dyslipidémie de type IV ou </a:t>
            </a:r>
            <a:r>
              <a:rPr lang="fr-FR" dirty="0" err="1">
                <a:solidFill>
                  <a:srgbClr val="004200"/>
                </a:solidFill>
                <a:latin typeface="Times New Roman" pitchFamily="18" charset="0"/>
              </a:rPr>
              <a:t>IIb</a:t>
            </a:r>
            <a:endParaRPr lang="fr-FR" dirty="0">
              <a:solidFill>
                <a:srgbClr val="004200"/>
              </a:solidFill>
              <a:latin typeface="Times New Roman" pitchFamily="18" charset="0"/>
            </a:endParaRPr>
          </a:p>
        </p:txBody>
      </p:sp>
      <p:sp>
        <p:nvSpPr>
          <p:cNvPr id="10305" name="Oval 65"/>
          <p:cNvSpPr>
            <a:spLocks noChangeArrowheads="1"/>
          </p:cNvSpPr>
          <p:nvPr/>
        </p:nvSpPr>
        <p:spPr bwMode="auto">
          <a:xfrm>
            <a:off x="2979891" y="5059385"/>
            <a:ext cx="1898332" cy="42862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8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2946389" y="5071118"/>
            <a:ext cx="196533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4200"/>
                </a:solidFill>
                <a:latin typeface="Times New Roman" pitchFamily="18" charset="0"/>
              </a:rPr>
              <a:t>Risque infectieux</a:t>
            </a:r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>
            <a:off x="214282" y="642918"/>
            <a:ext cx="935038" cy="37622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A5FF67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8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312" name="Text Box 72"/>
          <p:cNvSpPr txBox="1">
            <a:spLocks noChangeArrowheads="1"/>
          </p:cNvSpPr>
          <p:nvPr/>
        </p:nvSpPr>
        <p:spPr bwMode="auto">
          <a:xfrm>
            <a:off x="233480" y="620384"/>
            <a:ext cx="89948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4200"/>
                </a:solidFill>
                <a:latin typeface="Times New Roman" pitchFamily="18" charset="0"/>
              </a:rPr>
              <a:t>Œdème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571605" y="571480"/>
            <a:ext cx="1500198" cy="523220"/>
          </a:xfrm>
          <a:prstGeom prst="rect">
            <a:avLst/>
          </a:prstGeom>
          <a:solidFill>
            <a:srgbClr val="A5FF67">
              <a:alpha val="7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006600"/>
                </a:solidFill>
                <a:latin typeface="Times New Roman" pitchFamily="18" charset="0"/>
              </a:rPr>
              <a:t>Diminution de la pression oncotique</a:t>
            </a:r>
          </a:p>
        </p:txBody>
      </p:sp>
      <p:sp>
        <p:nvSpPr>
          <p:cNvPr id="54" name="Ellipse 53"/>
          <p:cNvSpPr/>
          <p:nvPr/>
        </p:nvSpPr>
        <p:spPr>
          <a:xfrm>
            <a:off x="3428991" y="844532"/>
            <a:ext cx="1000132" cy="5842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428991" y="843584"/>
            <a:ext cx="1000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700000"/>
                </a:solidFill>
                <a:latin typeface="Times New Roman" pitchFamily="18" charset="0"/>
                <a:cs typeface="Times New Roman" pitchFamily="18" charset="0"/>
              </a:rPr>
              <a:t>Albumine &lt;30g/L</a:t>
            </a:r>
            <a:endParaRPr lang="fr-FR" sz="1600" dirty="0">
              <a:solidFill>
                <a:srgbClr val="7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3393272" y="214290"/>
            <a:ext cx="1071570" cy="64294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0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 Box 71"/>
          <p:cNvSpPr txBox="1">
            <a:spLocks noChangeArrowheads="1"/>
          </p:cNvSpPr>
          <p:nvPr/>
        </p:nvSpPr>
        <p:spPr bwMode="auto">
          <a:xfrm>
            <a:off x="3389307" y="265090"/>
            <a:ext cx="10795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600" dirty="0" smtClean="0">
                <a:solidFill>
                  <a:srgbClr val="700000"/>
                </a:solidFill>
                <a:latin typeface="Times New Roman" pitchFamily="18" charset="0"/>
                <a:cs typeface="Times New Roman" pitchFamily="18" charset="0"/>
              </a:rPr>
              <a:t>Protéines &lt;60g/L</a:t>
            </a:r>
            <a:endParaRPr lang="fr-FR" sz="1600" dirty="0">
              <a:solidFill>
                <a:srgbClr val="7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6943102" y="3501386"/>
            <a:ext cx="1000132" cy="58420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 Box 63"/>
          <p:cNvSpPr txBox="1">
            <a:spLocks noChangeArrowheads="1"/>
          </p:cNvSpPr>
          <p:nvPr/>
        </p:nvSpPr>
        <p:spPr bwMode="auto">
          <a:xfrm>
            <a:off x="6929454" y="3500438"/>
            <a:ext cx="10001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700000"/>
                </a:solidFill>
                <a:latin typeface="Times New Roman" pitchFamily="18" charset="0"/>
                <a:cs typeface="Times New Roman" pitchFamily="18" charset="0"/>
              </a:rPr>
              <a:t>Albumine &gt;3g/24H</a:t>
            </a:r>
            <a:endParaRPr lang="fr-FR" sz="1600" dirty="0">
              <a:solidFill>
                <a:srgbClr val="7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ZoneTexte 2222"/>
          <p:cNvSpPr txBox="1">
            <a:spLocks noChangeArrowheads="1"/>
          </p:cNvSpPr>
          <p:nvPr/>
        </p:nvSpPr>
        <p:spPr bwMode="auto">
          <a:xfrm>
            <a:off x="1242038" y="1510606"/>
            <a:ext cx="642942" cy="318924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64" name="AutoShape 45"/>
          <p:cNvSpPr>
            <a:spLocks noChangeArrowheads="1"/>
          </p:cNvSpPr>
          <p:nvPr/>
        </p:nvSpPr>
        <p:spPr bwMode="auto">
          <a:xfrm rot="9000986">
            <a:off x="2459647" y="3446678"/>
            <a:ext cx="828000" cy="144463"/>
          </a:xfrm>
          <a:prstGeom prst="rightArrow">
            <a:avLst>
              <a:gd name="adj1" fmla="val 50000"/>
              <a:gd name="adj2" fmla="val 186813"/>
            </a:avLst>
          </a:prstGeom>
          <a:solidFill>
            <a:srgbClr val="A5FF67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63" name="Ellipse 2115"/>
          <p:cNvSpPr>
            <a:spLocks noChangeArrowheads="1"/>
          </p:cNvSpPr>
          <p:nvPr/>
        </p:nvSpPr>
        <p:spPr bwMode="auto">
          <a:xfrm>
            <a:off x="3031954" y="2944276"/>
            <a:ext cx="719137" cy="719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9000">
                <a:srgbClr val="EFBAFE"/>
              </a:gs>
              <a:gs pos="100000">
                <a:srgbClr val="EAA0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F02CA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123"/>
          <p:cNvSpPr txBox="1">
            <a:spLocks noChangeArrowheads="1"/>
          </p:cNvSpPr>
          <p:nvPr/>
        </p:nvSpPr>
        <p:spPr bwMode="auto">
          <a:xfrm>
            <a:off x="3027988" y="3142641"/>
            <a:ext cx="727069" cy="349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9F02CA"/>
                </a:solidFill>
                <a:latin typeface="Times New Roman" pitchFamily="18" charset="0"/>
                <a:cs typeface="Times New Roman" pitchFamily="18" charset="0"/>
              </a:rPr>
              <a:t>VLDL</a:t>
            </a:r>
          </a:p>
        </p:txBody>
      </p:sp>
      <p:sp>
        <p:nvSpPr>
          <p:cNvPr id="46" name="AutoShape 57"/>
          <p:cNvSpPr>
            <a:spLocks noChangeArrowheads="1"/>
          </p:cNvSpPr>
          <p:nvPr/>
        </p:nvSpPr>
        <p:spPr bwMode="auto">
          <a:xfrm>
            <a:off x="1242037" y="3153680"/>
            <a:ext cx="1836000" cy="144462"/>
          </a:xfrm>
          <a:prstGeom prst="rightArrow">
            <a:avLst>
              <a:gd name="adj1" fmla="val 50000"/>
              <a:gd name="adj2" fmla="val 249177"/>
            </a:avLst>
          </a:prstGeom>
          <a:gradFill rotWithShape="1">
            <a:gsLst>
              <a:gs pos="0">
                <a:srgbClr val="CC99FF"/>
              </a:gs>
              <a:gs pos="100000">
                <a:srgbClr val="FF4F4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 rot="13365316">
            <a:off x="6263141" y="4662185"/>
            <a:ext cx="1152000" cy="178000"/>
          </a:xfrm>
          <a:prstGeom prst="rightArrow">
            <a:avLst>
              <a:gd name="adj1" fmla="val 50000"/>
              <a:gd name="adj2" fmla="val 87778"/>
            </a:avLst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rgbClr val="A5FF67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7171392" y="4868192"/>
            <a:ext cx="1544012" cy="9233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/>
            <a:r>
              <a:rPr lang="fr-FR" dirty="0" err="1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Plasminogène</a:t>
            </a:r>
            <a:endParaRPr lang="fr-FR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Antithrombine</a:t>
            </a:r>
          </a:p>
          <a:p>
            <a:pPr algn="ctr"/>
            <a:r>
              <a:rPr lang="fr-FR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Protéine </a:t>
            </a:r>
            <a:r>
              <a:rPr lang="fr-FR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fr-FR" dirty="0">
              <a:solidFill>
                <a:srgbClr val="000099"/>
              </a:solidFill>
            </a:endParaRPr>
          </a:p>
        </p:txBody>
      </p:sp>
      <p:sp>
        <p:nvSpPr>
          <p:cNvPr id="48" name="AutoShape 48"/>
          <p:cNvSpPr>
            <a:spLocks noChangeArrowheads="1"/>
          </p:cNvSpPr>
          <p:nvPr/>
        </p:nvSpPr>
        <p:spPr bwMode="auto">
          <a:xfrm rot="2331645">
            <a:off x="4182470" y="3307600"/>
            <a:ext cx="1692000" cy="178000"/>
          </a:xfrm>
          <a:prstGeom prst="rightArrow">
            <a:avLst>
              <a:gd name="adj1" fmla="val 50000"/>
              <a:gd name="adj2" fmla="val 87778"/>
            </a:avLst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rgbClr val="A5FF67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3280564" y="2510738"/>
            <a:ext cx="1296987" cy="36671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ibrinogène</a:t>
            </a:r>
            <a:endParaRPr lang="el-GR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AutoShape 45"/>
          <p:cNvSpPr>
            <a:spLocks noChangeArrowheads="1"/>
          </p:cNvSpPr>
          <p:nvPr/>
        </p:nvSpPr>
        <p:spPr bwMode="auto">
          <a:xfrm rot="5400000">
            <a:off x="3695057" y="4863964"/>
            <a:ext cx="468000" cy="144463"/>
          </a:xfrm>
          <a:prstGeom prst="rightArrow">
            <a:avLst>
              <a:gd name="adj1" fmla="val 50000"/>
              <a:gd name="adj2" fmla="val 128565"/>
            </a:avLst>
          </a:prstGeom>
          <a:solidFill>
            <a:srgbClr val="62F2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172613" y="4143380"/>
            <a:ext cx="1512888" cy="641350"/>
          </a:xfrm>
          <a:prstGeom prst="rect">
            <a:avLst/>
          </a:prstGeom>
          <a:solidFill>
            <a:srgbClr val="FFE38B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>
                <a:latin typeface="Times New Roman" pitchFamily="18" charset="0"/>
              </a:rPr>
              <a:t>Hypogamma</a:t>
            </a:r>
            <a:r>
              <a:rPr lang="fr-FR" dirty="0">
                <a:latin typeface="Times New Roman" pitchFamily="18" charset="0"/>
              </a:rPr>
              <a:t>-</a:t>
            </a:r>
            <a:r>
              <a:rPr lang="fr-FR" dirty="0" err="1">
                <a:latin typeface="Times New Roman" pitchFamily="18" charset="0"/>
              </a:rPr>
              <a:t>globulinémie</a:t>
            </a:r>
            <a:endParaRPr lang="fr-FR" dirty="0">
              <a:latin typeface="Times New Roman" pitchFamily="18" charset="0"/>
            </a:endParaRPr>
          </a:p>
        </p:txBody>
      </p:sp>
      <p:grpSp>
        <p:nvGrpSpPr>
          <p:cNvPr id="2" name="Groupe 74"/>
          <p:cNvGrpSpPr/>
          <p:nvPr/>
        </p:nvGrpSpPr>
        <p:grpSpPr>
          <a:xfrm>
            <a:off x="0" y="4429132"/>
            <a:ext cx="4686149" cy="2428868"/>
            <a:chOff x="0" y="4786322"/>
            <a:chExt cx="3997003" cy="2071678"/>
          </a:xfrm>
        </p:grpSpPr>
        <p:sp>
          <p:nvSpPr>
            <p:cNvPr id="73" name="Forme libre 72"/>
            <p:cNvSpPr>
              <a:spLocks noChangeAspect="1"/>
            </p:cNvSpPr>
            <p:nvPr/>
          </p:nvSpPr>
          <p:spPr>
            <a:xfrm>
              <a:off x="0" y="4786322"/>
              <a:ext cx="3983950" cy="2015672"/>
            </a:xfrm>
            <a:custGeom>
              <a:avLst/>
              <a:gdLst>
                <a:gd name="connsiteX0" fmla="*/ 0 w 6092190"/>
                <a:gd name="connsiteY0" fmla="*/ 137160 h 148590"/>
                <a:gd name="connsiteX1" fmla="*/ 480060 w 6092190"/>
                <a:gd name="connsiteY1" fmla="*/ 125730 h 148590"/>
                <a:gd name="connsiteX2" fmla="*/ 1325880 w 6092190"/>
                <a:gd name="connsiteY2" fmla="*/ 148590 h 148590"/>
                <a:gd name="connsiteX3" fmla="*/ 2148840 w 6092190"/>
                <a:gd name="connsiteY3" fmla="*/ 57150 h 148590"/>
                <a:gd name="connsiteX4" fmla="*/ 2228850 w 6092190"/>
                <a:gd name="connsiteY4" fmla="*/ 57150 h 148590"/>
                <a:gd name="connsiteX5" fmla="*/ 2526030 w 6092190"/>
                <a:gd name="connsiteY5" fmla="*/ 57150 h 148590"/>
                <a:gd name="connsiteX6" fmla="*/ 2800350 w 6092190"/>
                <a:gd name="connsiteY6" fmla="*/ 68580 h 148590"/>
                <a:gd name="connsiteX7" fmla="*/ 3028950 w 6092190"/>
                <a:gd name="connsiteY7" fmla="*/ 68580 h 148590"/>
                <a:gd name="connsiteX8" fmla="*/ 3600450 w 6092190"/>
                <a:gd name="connsiteY8" fmla="*/ 91440 h 148590"/>
                <a:gd name="connsiteX9" fmla="*/ 3749040 w 6092190"/>
                <a:gd name="connsiteY9" fmla="*/ 91440 h 148590"/>
                <a:gd name="connsiteX10" fmla="*/ 4114800 w 6092190"/>
                <a:gd name="connsiteY10" fmla="*/ 80010 h 148590"/>
                <a:gd name="connsiteX11" fmla="*/ 4366260 w 6092190"/>
                <a:gd name="connsiteY11" fmla="*/ 0 h 148590"/>
                <a:gd name="connsiteX12" fmla="*/ 4572000 w 6092190"/>
                <a:gd name="connsiteY12" fmla="*/ 0 h 148590"/>
                <a:gd name="connsiteX13" fmla="*/ 4743450 w 6092190"/>
                <a:gd name="connsiteY13" fmla="*/ 0 h 148590"/>
                <a:gd name="connsiteX14" fmla="*/ 5680710 w 6092190"/>
                <a:gd name="connsiteY14" fmla="*/ 137160 h 148590"/>
                <a:gd name="connsiteX15" fmla="*/ 6092190 w 6092190"/>
                <a:gd name="connsiteY15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8006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535365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535365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535365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06771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177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2190" h="3082332">
                  <a:moveTo>
                    <a:pt x="0" y="3040425"/>
                  </a:moveTo>
                  <a:lnTo>
                    <a:pt x="220980" y="3033758"/>
                  </a:lnTo>
                  <a:cubicBezTo>
                    <a:pt x="331178" y="2958350"/>
                    <a:pt x="281795" y="2968667"/>
                    <a:pt x="408590" y="3028995"/>
                  </a:cubicBezTo>
                  <a:cubicBezTo>
                    <a:pt x="714368" y="3069954"/>
                    <a:pt x="762923" y="3082332"/>
                    <a:pt x="1254410" y="3051855"/>
                  </a:cubicBezTo>
                  <a:cubicBezTo>
                    <a:pt x="1786245" y="2956589"/>
                    <a:pt x="1509300" y="2971824"/>
                    <a:pt x="1678177" y="0"/>
                  </a:cubicBezTo>
                  <a:cubicBezTo>
                    <a:pt x="1810287" y="3006114"/>
                    <a:pt x="1720537" y="2990883"/>
                    <a:pt x="2148840" y="2960415"/>
                  </a:cubicBezTo>
                  <a:lnTo>
                    <a:pt x="2228850" y="2960415"/>
                  </a:lnTo>
                  <a:cubicBezTo>
                    <a:pt x="2466026" y="2922310"/>
                    <a:pt x="2426970" y="2960415"/>
                    <a:pt x="2526030" y="2960415"/>
                  </a:cubicBezTo>
                  <a:lnTo>
                    <a:pt x="2540318" y="2952796"/>
                  </a:lnTo>
                  <a:cubicBezTo>
                    <a:pt x="2722247" y="2744829"/>
                    <a:pt x="2713673" y="2965495"/>
                    <a:pt x="2800350" y="2971845"/>
                  </a:cubicBezTo>
                  <a:cubicBezTo>
                    <a:pt x="2876550" y="2971845"/>
                    <a:pt x="2919412" y="2995654"/>
                    <a:pt x="3028950" y="2971845"/>
                  </a:cubicBezTo>
                  <a:cubicBezTo>
                    <a:pt x="3314698" y="2693710"/>
                    <a:pt x="3409950" y="2987085"/>
                    <a:pt x="3600450" y="2994705"/>
                  </a:cubicBezTo>
                  <a:cubicBezTo>
                    <a:pt x="3649980" y="2994705"/>
                    <a:pt x="3728080" y="3013728"/>
                    <a:pt x="3749040" y="2994681"/>
                  </a:cubicBezTo>
                  <a:cubicBezTo>
                    <a:pt x="3944759" y="2871802"/>
                    <a:pt x="3992880" y="2987085"/>
                    <a:pt x="4114800" y="2983275"/>
                  </a:cubicBezTo>
                  <a:cubicBezTo>
                    <a:pt x="4255761" y="1913613"/>
                    <a:pt x="4249093" y="3022806"/>
                    <a:pt x="4366260" y="2903265"/>
                  </a:cubicBezTo>
                  <a:cubicBezTo>
                    <a:pt x="4487217" y="2255561"/>
                    <a:pt x="4503420" y="2903265"/>
                    <a:pt x="4572000" y="2903265"/>
                  </a:cubicBezTo>
                  <a:cubicBezTo>
                    <a:pt x="4629138" y="2903267"/>
                    <a:pt x="4681525" y="2922317"/>
                    <a:pt x="4743450" y="2903265"/>
                  </a:cubicBezTo>
                  <a:cubicBezTo>
                    <a:pt x="5179680" y="2510830"/>
                    <a:pt x="5368290" y="2994705"/>
                    <a:pt x="5680710" y="3040425"/>
                  </a:cubicBezTo>
                  <a:lnTo>
                    <a:pt x="6092190" y="3028995"/>
                  </a:lnTo>
                </a:path>
              </a:pathLst>
            </a:custGeom>
            <a:solidFill>
              <a:srgbClr val="FFD44B">
                <a:alpha val="70000"/>
              </a:srgbClr>
            </a:solidFill>
            <a:ln w="9525"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13053" y="5815354"/>
              <a:ext cx="3983950" cy="1042646"/>
            </a:xfrm>
            <a:custGeom>
              <a:avLst/>
              <a:gdLst>
                <a:gd name="connsiteX0" fmla="*/ 0 w 6092190"/>
                <a:gd name="connsiteY0" fmla="*/ 137160 h 148590"/>
                <a:gd name="connsiteX1" fmla="*/ 480060 w 6092190"/>
                <a:gd name="connsiteY1" fmla="*/ 125730 h 148590"/>
                <a:gd name="connsiteX2" fmla="*/ 1325880 w 6092190"/>
                <a:gd name="connsiteY2" fmla="*/ 148590 h 148590"/>
                <a:gd name="connsiteX3" fmla="*/ 2148840 w 6092190"/>
                <a:gd name="connsiteY3" fmla="*/ 57150 h 148590"/>
                <a:gd name="connsiteX4" fmla="*/ 2228850 w 6092190"/>
                <a:gd name="connsiteY4" fmla="*/ 57150 h 148590"/>
                <a:gd name="connsiteX5" fmla="*/ 2526030 w 6092190"/>
                <a:gd name="connsiteY5" fmla="*/ 57150 h 148590"/>
                <a:gd name="connsiteX6" fmla="*/ 2800350 w 6092190"/>
                <a:gd name="connsiteY6" fmla="*/ 68580 h 148590"/>
                <a:gd name="connsiteX7" fmla="*/ 3028950 w 6092190"/>
                <a:gd name="connsiteY7" fmla="*/ 68580 h 148590"/>
                <a:gd name="connsiteX8" fmla="*/ 3600450 w 6092190"/>
                <a:gd name="connsiteY8" fmla="*/ 91440 h 148590"/>
                <a:gd name="connsiteX9" fmla="*/ 3749040 w 6092190"/>
                <a:gd name="connsiteY9" fmla="*/ 91440 h 148590"/>
                <a:gd name="connsiteX10" fmla="*/ 4114800 w 6092190"/>
                <a:gd name="connsiteY10" fmla="*/ 80010 h 148590"/>
                <a:gd name="connsiteX11" fmla="*/ 4366260 w 6092190"/>
                <a:gd name="connsiteY11" fmla="*/ 0 h 148590"/>
                <a:gd name="connsiteX12" fmla="*/ 4572000 w 6092190"/>
                <a:gd name="connsiteY12" fmla="*/ 0 h 148590"/>
                <a:gd name="connsiteX13" fmla="*/ 4743450 w 6092190"/>
                <a:gd name="connsiteY13" fmla="*/ 0 h 148590"/>
                <a:gd name="connsiteX14" fmla="*/ 5680710 w 6092190"/>
                <a:gd name="connsiteY14" fmla="*/ 137160 h 148590"/>
                <a:gd name="connsiteX15" fmla="*/ 6092190 w 6092190"/>
                <a:gd name="connsiteY15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8006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137160 h 148590"/>
                <a:gd name="connsiteX1" fmla="*/ 220980 w 6092190"/>
                <a:gd name="connsiteY1" fmla="*/ 130493 h 148590"/>
                <a:gd name="connsiteX2" fmla="*/ 408590 w 6092190"/>
                <a:gd name="connsiteY2" fmla="*/ 125730 h 148590"/>
                <a:gd name="connsiteX3" fmla="*/ 1325880 w 6092190"/>
                <a:gd name="connsiteY3" fmla="*/ 148590 h 148590"/>
                <a:gd name="connsiteX4" fmla="*/ 2148840 w 6092190"/>
                <a:gd name="connsiteY4" fmla="*/ 57150 h 148590"/>
                <a:gd name="connsiteX5" fmla="*/ 2228850 w 6092190"/>
                <a:gd name="connsiteY5" fmla="*/ 57150 h 148590"/>
                <a:gd name="connsiteX6" fmla="*/ 2526030 w 6092190"/>
                <a:gd name="connsiteY6" fmla="*/ 57150 h 148590"/>
                <a:gd name="connsiteX7" fmla="*/ 2800350 w 6092190"/>
                <a:gd name="connsiteY7" fmla="*/ 68580 h 148590"/>
                <a:gd name="connsiteX8" fmla="*/ 3028950 w 6092190"/>
                <a:gd name="connsiteY8" fmla="*/ 68580 h 148590"/>
                <a:gd name="connsiteX9" fmla="*/ 3600450 w 6092190"/>
                <a:gd name="connsiteY9" fmla="*/ 91440 h 148590"/>
                <a:gd name="connsiteX10" fmla="*/ 3749040 w 6092190"/>
                <a:gd name="connsiteY10" fmla="*/ 91440 h 148590"/>
                <a:gd name="connsiteX11" fmla="*/ 4114800 w 6092190"/>
                <a:gd name="connsiteY11" fmla="*/ 80010 h 148590"/>
                <a:gd name="connsiteX12" fmla="*/ 4366260 w 6092190"/>
                <a:gd name="connsiteY12" fmla="*/ 0 h 148590"/>
                <a:gd name="connsiteX13" fmla="*/ 4572000 w 6092190"/>
                <a:gd name="connsiteY13" fmla="*/ 0 h 148590"/>
                <a:gd name="connsiteX14" fmla="*/ 4743450 w 6092190"/>
                <a:gd name="connsiteY14" fmla="*/ 0 h 148590"/>
                <a:gd name="connsiteX15" fmla="*/ 5680710 w 6092190"/>
                <a:gd name="connsiteY15" fmla="*/ 137160 h 148590"/>
                <a:gd name="connsiteX16" fmla="*/ 6092190 w 6092190"/>
                <a:gd name="connsiteY16" fmla="*/ 125730 h 148590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800350 w 6092190"/>
                <a:gd name="connsiteY8" fmla="*/ 2971845 h 3051855"/>
                <a:gd name="connsiteX9" fmla="*/ 3028950 w 6092190"/>
                <a:gd name="connsiteY9" fmla="*/ 2971845 h 3051855"/>
                <a:gd name="connsiteX10" fmla="*/ 3600450 w 6092190"/>
                <a:gd name="connsiteY10" fmla="*/ 2994705 h 3051855"/>
                <a:gd name="connsiteX11" fmla="*/ 3749040 w 6092190"/>
                <a:gd name="connsiteY11" fmla="*/ 2994705 h 3051855"/>
                <a:gd name="connsiteX12" fmla="*/ 4114800 w 6092190"/>
                <a:gd name="connsiteY12" fmla="*/ 2983275 h 3051855"/>
                <a:gd name="connsiteX13" fmla="*/ 4366260 w 6092190"/>
                <a:gd name="connsiteY13" fmla="*/ 2903265 h 3051855"/>
                <a:gd name="connsiteX14" fmla="*/ 4572000 w 6092190"/>
                <a:gd name="connsiteY14" fmla="*/ 2903265 h 3051855"/>
                <a:gd name="connsiteX15" fmla="*/ 4743450 w 6092190"/>
                <a:gd name="connsiteY15" fmla="*/ 2903265 h 3051855"/>
                <a:gd name="connsiteX16" fmla="*/ 5680710 w 6092190"/>
                <a:gd name="connsiteY16" fmla="*/ 3040425 h 3051855"/>
                <a:gd name="connsiteX17" fmla="*/ 6092190 w 6092190"/>
                <a:gd name="connsiteY17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51855"/>
                <a:gd name="connsiteX1" fmla="*/ 220980 w 6092190"/>
                <a:gd name="connsiteY1" fmla="*/ 3033758 h 3051855"/>
                <a:gd name="connsiteX2" fmla="*/ 408590 w 6092190"/>
                <a:gd name="connsiteY2" fmla="*/ 3028995 h 3051855"/>
                <a:gd name="connsiteX3" fmla="*/ 1325880 w 6092190"/>
                <a:gd name="connsiteY3" fmla="*/ 3051855 h 3051855"/>
                <a:gd name="connsiteX4" fmla="*/ 1678273 w 6092190"/>
                <a:gd name="connsiteY4" fmla="*/ 0 h 3051855"/>
                <a:gd name="connsiteX5" fmla="*/ 2148840 w 6092190"/>
                <a:gd name="connsiteY5" fmla="*/ 2960415 h 3051855"/>
                <a:gd name="connsiteX6" fmla="*/ 2228850 w 6092190"/>
                <a:gd name="connsiteY6" fmla="*/ 2960415 h 3051855"/>
                <a:gd name="connsiteX7" fmla="*/ 2526030 w 6092190"/>
                <a:gd name="connsiteY7" fmla="*/ 2960415 h 3051855"/>
                <a:gd name="connsiteX8" fmla="*/ 2540318 w 6092190"/>
                <a:gd name="connsiteY8" fmla="*/ 2952796 h 3051855"/>
                <a:gd name="connsiteX9" fmla="*/ 2800350 w 6092190"/>
                <a:gd name="connsiteY9" fmla="*/ 2971845 h 3051855"/>
                <a:gd name="connsiteX10" fmla="*/ 3028950 w 6092190"/>
                <a:gd name="connsiteY10" fmla="*/ 2971845 h 3051855"/>
                <a:gd name="connsiteX11" fmla="*/ 3600450 w 6092190"/>
                <a:gd name="connsiteY11" fmla="*/ 2994705 h 3051855"/>
                <a:gd name="connsiteX12" fmla="*/ 3749040 w 6092190"/>
                <a:gd name="connsiteY12" fmla="*/ 2994705 h 3051855"/>
                <a:gd name="connsiteX13" fmla="*/ 4114800 w 6092190"/>
                <a:gd name="connsiteY13" fmla="*/ 2983275 h 3051855"/>
                <a:gd name="connsiteX14" fmla="*/ 4366260 w 6092190"/>
                <a:gd name="connsiteY14" fmla="*/ 2903265 h 3051855"/>
                <a:gd name="connsiteX15" fmla="*/ 4572000 w 6092190"/>
                <a:gd name="connsiteY15" fmla="*/ 2903265 h 3051855"/>
                <a:gd name="connsiteX16" fmla="*/ 4743450 w 6092190"/>
                <a:gd name="connsiteY16" fmla="*/ 2903265 h 3051855"/>
                <a:gd name="connsiteX17" fmla="*/ 5680710 w 6092190"/>
                <a:gd name="connsiteY17" fmla="*/ 3040425 h 3051855"/>
                <a:gd name="connsiteX18" fmla="*/ 6092190 w 6092190"/>
                <a:gd name="connsiteY18" fmla="*/ 3028995 h 3051855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32588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705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3040425 h 3082332"/>
                <a:gd name="connsiteX1" fmla="*/ 220980 w 6092190"/>
                <a:gd name="connsiteY1" fmla="*/ 3033758 h 3082332"/>
                <a:gd name="connsiteX2" fmla="*/ 408590 w 6092190"/>
                <a:gd name="connsiteY2" fmla="*/ 3028995 h 3082332"/>
                <a:gd name="connsiteX3" fmla="*/ 1254410 w 6092190"/>
                <a:gd name="connsiteY3" fmla="*/ 3051855 h 3082332"/>
                <a:gd name="connsiteX4" fmla="*/ 1678273 w 6092190"/>
                <a:gd name="connsiteY4" fmla="*/ 0 h 3082332"/>
                <a:gd name="connsiteX5" fmla="*/ 2148840 w 6092190"/>
                <a:gd name="connsiteY5" fmla="*/ 2960415 h 3082332"/>
                <a:gd name="connsiteX6" fmla="*/ 2228850 w 6092190"/>
                <a:gd name="connsiteY6" fmla="*/ 2960415 h 3082332"/>
                <a:gd name="connsiteX7" fmla="*/ 2526030 w 6092190"/>
                <a:gd name="connsiteY7" fmla="*/ 2960415 h 3082332"/>
                <a:gd name="connsiteX8" fmla="*/ 2540318 w 6092190"/>
                <a:gd name="connsiteY8" fmla="*/ 2952796 h 3082332"/>
                <a:gd name="connsiteX9" fmla="*/ 2800350 w 6092190"/>
                <a:gd name="connsiteY9" fmla="*/ 2971845 h 3082332"/>
                <a:gd name="connsiteX10" fmla="*/ 3028950 w 6092190"/>
                <a:gd name="connsiteY10" fmla="*/ 2971845 h 3082332"/>
                <a:gd name="connsiteX11" fmla="*/ 3600450 w 6092190"/>
                <a:gd name="connsiteY11" fmla="*/ 2994705 h 3082332"/>
                <a:gd name="connsiteX12" fmla="*/ 3749040 w 6092190"/>
                <a:gd name="connsiteY12" fmla="*/ 2994681 h 3082332"/>
                <a:gd name="connsiteX13" fmla="*/ 4114800 w 6092190"/>
                <a:gd name="connsiteY13" fmla="*/ 2983275 h 3082332"/>
                <a:gd name="connsiteX14" fmla="*/ 4366260 w 6092190"/>
                <a:gd name="connsiteY14" fmla="*/ 2903265 h 3082332"/>
                <a:gd name="connsiteX15" fmla="*/ 4572000 w 6092190"/>
                <a:gd name="connsiteY15" fmla="*/ 2903265 h 3082332"/>
                <a:gd name="connsiteX16" fmla="*/ 4743450 w 6092190"/>
                <a:gd name="connsiteY16" fmla="*/ 2903265 h 3082332"/>
                <a:gd name="connsiteX17" fmla="*/ 5680710 w 6092190"/>
                <a:gd name="connsiteY17" fmla="*/ 3040425 h 3082332"/>
                <a:gd name="connsiteX18" fmla="*/ 6092190 w 6092190"/>
                <a:gd name="connsiteY18" fmla="*/ 3028995 h 3082332"/>
                <a:gd name="connsiteX0" fmla="*/ 0 w 6092190"/>
                <a:gd name="connsiteY0" fmla="*/ 1540251 h 2972776"/>
                <a:gd name="connsiteX1" fmla="*/ 220980 w 6092190"/>
                <a:gd name="connsiteY1" fmla="*/ 1533584 h 2972776"/>
                <a:gd name="connsiteX2" fmla="*/ 408590 w 6092190"/>
                <a:gd name="connsiteY2" fmla="*/ 1528821 h 2972776"/>
                <a:gd name="connsiteX3" fmla="*/ 1254410 w 6092190"/>
                <a:gd name="connsiteY3" fmla="*/ 1551681 h 2972776"/>
                <a:gd name="connsiteX4" fmla="*/ 1678273 w 6092190"/>
                <a:gd name="connsiteY4" fmla="*/ 0 h 2972776"/>
                <a:gd name="connsiteX5" fmla="*/ 2148840 w 6092190"/>
                <a:gd name="connsiteY5" fmla="*/ 1460241 h 2972776"/>
                <a:gd name="connsiteX6" fmla="*/ 2228850 w 6092190"/>
                <a:gd name="connsiteY6" fmla="*/ 1460241 h 2972776"/>
                <a:gd name="connsiteX7" fmla="*/ 2526030 w 6092190"/>
                <a:gd name="connsiteY7" fmla="*/ 1460241 h 2972776"/>
                <a:gd name="connsiteX8" fmla="*/ 2540318 w 6092190"/>
                <a:gd name="connsiteY8" fmla="*/ 1452622 h 2972776"/>
                <a:gd name="connsiteX9" fmla="*/ 2800350 w 6092190"/>
                <a:gd name="connsiteY9" fmla="*/ 1471671 h 2972776"/>
                <a:gd name="connsiteX10" fmla="*/ 3028950 w 6092190"/>
                <a:gd name="connsiteY10" fmla="*/ 1471671 h 2972776"/>
                <a:gd name="connsiteX11" fmla="*/ 3600450 w 6092190"/>
                <a:gd name="connsiteY11" fmla="*/ 1494531 h 2972776"/>
                <a:gd name="connsiteX12" fmla="*/ 3749040 w 6092190"/>
                <a:gd name="connsiteY12" fmla="*/ 1494507 h 2972776"/>
                <a:gd name="connsiteX13" fmla="*/ 4114800 w 6092190"/>
                <a:gd name="connsiteY13" fmla="*/ 1483101 h 2972776"/>
                <a:gd name="connsiteX14" fmla="*/ 4366260 w 6092190"/>
                <a:gd name="connsiteY14" fmla="*/ 1403091 h 2972776"/>
                <a:gd name="connsiteX15" fmla="*/ 4572000 w 6092190"/>
                <a:gd name="connsiteY15" fmla="*/ 1403091 h 2972776"/>
                <a:gd name="connsiteX16" fmla="*/ 4743450 w 6092190"/>
                <a:gd name="connsiteY16" fmla="*/ 1403091 h 2972776"/>
                <a:gd name="connsiteX17" fmla="*/ 5680710 w 6092190"/>
                <a:gd name="connsiteY17" fmla="*/ 1540251 h 2972776"/>
                <a:gd name="connsiteX18" fmla="*/ 6092190 w 6092190"/>
                <a:gd name="connsiteY18" fmla="*/ 1528821 h 2972776"/>
                <a:gd name="connsiteX0" fmla="*/ 0 w 6092190"/>
                <a:gd name="connsiteY0" fmla="*/ 1540251 h 2946106"/>
                <a:gd name="connsiteX1" fmla="*/ 220980 w 6092190"/>
                <a:gd name="connsiteY1" fmla="*/ 1533584 h 2946106"/>
                <a:gd name="connsiteX2" fmla="*/ 408590 w 6092190"/>
                <a:gd name="connsiteY2" fmla="*/ 1528821 h 2946106"/>
                <a:gd name="connsiteX3" fmla="*/ 1254410 w 6092190"/>
                <a:gd name="connsiteY3" fmla="*/ 1551681 h 2946106"/>
                <a:gd name="connsiteX4" fmla="*/ 1678273 w 6092190"/>
                <a:gd name="connsiteY4" fmla="*/ 0 h 2946106"/>
                <a:gd name="connsiteX5" fmla="*/ 2148840 w 6092190"/>
                <a:gd name="connsiteY5" fmla="*/ 1460241 h 2946106"/>
                <a:gd name="connsiteX6" fmla="*/ 2228850 w 6092190"/>
                <a:gd name="connsiteY6" fmla="*/ 1460241 h 2946106"/>
                <a:gd name="connsiteX7" fmla="*/ 2526030 w 6092190"/>
                <a:gd name="connsiteY7" fmla="*/ 1460241 h 2946106"/>
                <a:gd name="connsiteX8" fmla="*/ 2540318 w 6092190"/>
                <a:gd name="connsiteY8" fmla="*/ 1452622 h 2946106"/>
                <a:gd name="connsiteX9" fmla="*/ 2800350 w 6092190"/>
                <a:gd name="connsiteY9" fmla="*/ 1471671 h 2946106"/>
                <a:gd name="connsiteX10" fmla="*/ 3028950 w 6092190"/>
                <a:gd name="connsiteY10" fmla="*/ 1471671 h 2946106"/>
                <a:gd name="connsiteX11" fmla="*/ 3600450 w 6092190"/>
                <a:gd name="connsiteY11" fmla="*/ 1494531 h 2946106"/>
                <a:gd name="connsiteX12" fmla="*/ 3749040 w 6092190"/>
                <a:gd name="connsiteY12" fmla="*/ 1494507 h 2946106"/>
                <a:gd name="connsiteX13" fmla="*/ 4114800 w 6092190"/>
                <a:gd name="connsiteY13" fmla="*/ 1483101 h 2946106"/>
                <a:gd name="connsiteX14" fmla="*/ 4366260 w 6092190"/>
                <a:gd name="connsiteY14" fmla="*/ 1403091 h 2946106"/>
                <a:gd name="connsiteX15" fmla="*/ 4572000 w 6092190"/>
                <a:gd name="connsiteY15" fmla="*/ 1403091 h 2946106"/>
                <a:gd name="connsiteX16" fmla="*/ 4743450 w 6092190"/>
                <a:gd name="connsiteY16" fmla="*/ 1403091 h 2946106"/>
                <a:gd name="connsiteX17" fmla="*/ 5680710 w 6092190"/>
                <a:gd name="connsiteY17" fmla="*/ 1540251 h 2946106"/>
                <a:gd name="connsiteX18" fmla="*/ 6092190 w 6092190"/>
                <a:gd name="connsiteY18" fmla="*/ 1528821 h 2946106"/>
                <a:gd name="connsiteX0" fmla="*/ 0 w 6092190"/>
                <a:gd name="connsiteY0" fmla="*/ 1540251 h 1872622"/>
                <a:gd name="connsiteX1" fmla="*/ 220980 w 6092190"/>
                <a:gd name="connsiteY1" fmla="*/ 1533584 h 1872622"/>
                <a:gd name="connsiteX2" fmla="*/ 408590 w 6092190"/>
                <a:gd name="connsiteY2" fmla="*/ 1528821 h 1872622"/>
                <a:gd name="connsiteX3" fmla="*/ 1254410 w 6092190"/>
                <a:gd name="connsiteY3" fmla="*/ 1551681 h 1872622"/>
                <a:gd name="connsiteX4" fmla="*/ 1678273 w 6092190"/>
                <a:gd name="connsiteY4" fmla="*/ 0 h 1872622"/>
                <a:gd name="connsiteX5" fmla="*/ 2148840 w 6092190"/>
                <a:gd name="connsiteY5" fmla="*/ 1460241 h 1872622"/>
                <a:gd name="connsiteX6" fmla="*/ 2228850 w 6092190"/>
                <a:gd name="connsiteY6" fmla="*/ 1460241 h 1872622"/>
                <a:gd name="connsiteX7" fmla="*/ 2526030 w 6092190"/>
                <a:gd name="connsiteY7" fmla="*/ 1460241 h 1872622"/>
                <a:gd name="connsiteX8" fmla="*/ 2540318 w 6092190"/>
                <a:gd name="connsiteY8" fmla="*/ 1452622 h 1872622"/>
                <a:gd name="connsiteX9" fmla="*/ 2800350 w 6092190"/>
                <a:gd name="connsiteY9" fmla="*/ 1471671 h 1872622"/>
                <a:gd name="connsiteX10" fmla="*/ 3028950 w 6092190"/>
                <a:gd name="connsiteY10" fmla="*/ 1471671 h 1872622"/>
                <a:gd name="connsiteX11" fmla="*/ 3600450 w 6092190"/>
                <a:gd name="connsiteY11" fmla="*/ 1494531 h 1872622"/>
                <a:gd name="connsiteX12" fmla="*/ 3749040 w 6092190"/>
                <a:gd name="connsiteY12" fmla="*/ 1494507 h 1872622"/>
                <a:gd name="connsiteX13" fmla="*/ 4114800 w 6092190"/>
                <a:gd name="connsiteY13" fmla="*/ 1483101 h 1872622"/>
                <a:gd name="connsiteX14" fmla="*/ 4366260 w 6092190"/>
                <a:gd name="connsiteY14" fmla="*/ 1403091 h 1872622"/>
                <a:gd name="connsiteX15" fmla="*/ 4572000 w 6092190"/>
                <a:gd name="connsiteY15" fmla="*/ 1403091 h 1872622"/>
                <a:gd name="connsiteX16" fmla="*/ 4743450 w 6092190"/>
                <a:gd name="connsiteY16" fmla="*/ 1403091 h 1872622"/>
                <a:gd name="connsiteX17" fmla="*/ 5680710 w 6092190"/>
                <a:gd name="connsiteY17" fmla="*/ 1540251 h 1872622"/>
                <a:gd name="connsiteX18" fmla="*/ 6092190 w 6092190"/>
                <a:gd name="connsiteY18" fmla="*/ 1528821 h 1872622"/>
                <a:gd name="connsiteX0" fmla="*/ 0 w 6092190"/>
                <a:gd name="connsiteY0" fmla="*/ 1540251 h 1724032"/>
                <a:gd name="connsiteX1" fmla="*/ 220980 w 6092190"/>
                <a:gd name="connsiteY1" fmla="*/ 1533584 h 1724032"/>
                <a:gd name="connsiteX2" fmla="*/ 408590 w 6092190"/>
                <a:gd name="connsiteY2" fmla="*/ 1528821 h 1724032"/>
                <a:gd name="connsiteX3" fmla="*/ 1254410 w 6092190"/>
                <a:gd name="connsiteY3" fmla="*/ 1551681 h 1724032"/>
                <a:gd name="connsiteX4" fmla="*/ 1678273 w 6092190"/>
                <a:gd name="connsiteY4" fmla="*/ 0 h 1724032"/>
                <a:gd name="connsiteX5" fmla="*/ 2148840 w 6092190"/>
                <a:gd name="connsiteY5" fmla="*/ 1460241 h 1724032"/>
                <a:gd name="connsiteX6" fmla="*/ 2228850 w 6092190"/>
                <a:gd name="connsiteY6" fmla="*/ 1460241 h 1724032"/>
                <a:gd name="connsiteX7" fmla="*/ 2526030 w 6092190"/>
                <a:gd name="connsiteY7" fmla="*/ 1460241 h 1724032"/>
                <a:gd name="connsiteX8" fmla="*/ 2540318 w 6092190"/>
                <a:gd name="connsiteY8" fmla="*/ 1452622 h 1724032"/>
                <a:gd name="connsiteX9" fmla="*/ 2800350 w 6092190"/>
                <a:gd name="connsiteY9" fmla="*/ 1471671 h 1724032"/>
                <a:gd name="connsiteX10" fmla="*/ 3028950 w 6092190"/>
                <a:gd name="connsiteY10" fmla="*/ 1471671 h 1724032"/>
                <a:gd name="connsiteX11" fmla="*/ 3600450 w 6092190"/>
                <a:gd name="connsiteY11" fmla="*/ 1494531 h 1724032"/>
                <a:gd name="connsiteX12" fmla="*/ 3749040 w 6092190"/>
                <a:gd name="connsiteY12" fmla="*/ 1494507 h 1724032"/>
                <a:gd name="connsiteX13" fmla="*/ 4114800 w 6092190"/>
                <a:gd name="connsiteY13" fmla="*/ 1483101 h 1724032"/>
                <a:gd name="connsiteX14" fmla="*/ 4366260 w 6092190"/>
                <a:gd name="connsiteY14" fmla="*/ 1403091 h 1724032"/>
                <a:gd name="connsiteX15" fmla="*/ 4572000 w 6092190"/>
                <a:gd name="connsiteY15" fmla="*/ 1403091 h 1724032"/>
                <a:gd name="connsiteX16" fmla="*/ 4743450 w 6092190"/>
                <a:gd name="connsiteY16" fmla="*/ 1403091 h 1724032"/>
                <a:gd name="connsiteX17" fmla="*/ 5680710 w 6092190"/>
                <a:gd name="connsiteY17" fmla="*/ 1540251 h 1724032"/>
                <a:gd name="connsiteX18" fmla="*/ 6092190 w 6092190"/>
                <a:gd name="connsiteY18" fmla="*/ 1528821 h 1724032"/>
                <a:gd name="connsiteX0" fmla="*/ 0 w 6092190"/>
                <a:gd name="connsiteY0" fmla="*/ 1540251 h 1664008"/>
                <a:gd name="connsiteX1" fmla="*/ 220980 w 6092190"/>
                <a:gd name="connsiteY1" fmla="*/ 1533584 h 1664008"/>
                <a:gd name="connsiteX2" fmla="*/ 408590 w 6092190"/>
                <a:gd name="connsiteY2" fmla="*/ 1528821 h 1664008"/>
                <a:gd name="connsiteX3" fmla="*/ 1254410 w 6092190"/>
                <a:gd name="connsiteY3" fmla="*/ 1551681 h 1664008"/>
                <a:gd name="connsiteX4" fmla="*/ 1678273 w 6092190"/>
                <a:gd name="connsiteY4" fmla="*/ 0 h 1664008"/>
                <a:gd name="connsiteX5" fmla="*/ 2148840 w 6092190"/>
                <a:gd name="connsiteY5" fmla="*/ 1460241 h 1664008"/>
                <a:gd name="connsiteX6" fmla="*/ 2228850 w 6092190"/>
                <a:gd name="connsiteY6" fmla="*/ 1460241 h 1664008"/>
                <a:gd name="connsiteX7" fmla="*/ 2526030 w 6092190"/>
                <a:gd name="connsiteY7" fmla="*/ 1460241 h 1664008"/>
                <a:gd name="connsiteX8" fmla="*/ 2540318 w 6092190"/>
                <a:gd name="connsiteY8" fmla="*/ 1452622 h 1664008"/>
                <a:gd name="connsiteX9" fmla="*/ 2800350 w 6092190"/>
                <a:gd name="connsiteY9" fmla="*/ 1471671 h 1664008"/>
                <a:gd name="connsiteX10" fmla="*/ 3028950 w 6092190"/>
                <a:gd name="connsiteY10" fmla="*/ 1471671 h 1664008"/>
                <a:gd name="connsiteX11" fmla="*/ 3600450 w 6092190"/>
                <a:gd name="connsiteY11" fmla="*/ 1494531 h 1664008"/>
                <a:gd name="connsiteX12" fmla="*/ 3749040 w 6092190"/>
                <a:gd name="connsiteY12" fmla="*/ 1494507 h 1664008"/>
                <a:gd name="connsiteX13" fmla="*/ 4114800 w 6092190"/>
                <a:gd name="connsiteY13" fmla="*/ 1483101 h 1664008"/>
                <a:gd name="connsiteX14" fmla="*/ 4366260 w 6092190"/>
                <a:gd name="connsiteY14" fmla="*/ 1403091 h 1664008"/>
                <a:gd name="connsiteX15" fmla="*/ 4572000 w 6092190"/>
                <a:gd name="connsiteY15" fmla="*/ 1403091 h 1664008"/>
                <a:gd name="connsiteX16" fmla="*/ 4743450 w 6092190"/>
                <a:gd name="connsiteY16" fmla="*/ 1403091 h 1664008"/>
                <a:gd name="connsiteX17" fmla="*/ 5680710 w 6092190"/>
                <a:gd name="connsiteY17" fmla="*/ 1540251 h 1664008"/>
                <a:gd name="connsiteX18" fmla="*/ 6092190 w 6092190"/>
                <a:gd name="connsiteY18" fmla="*/ 1528821 h 1664008"/>
                <a:gd name="connsiteX0" fmla="*/ 0 w 6092190"/>
                <a:gd name="connsiteY0" fmla="*/ 1126812 h 1964925"/>
                <a:gd name="connsiteX1" fmla="*/ 220980 w 6092190"/>
                <a:gd name="connsiteY1" fmla="*/ 1120145 h 1964925"/>
                <a:gd name="connsiteX2" fmla="*/ 408590 w 6092190"/>
                <a:gd name="connsiteY2" fmla="*/ 1115382 h 1964925"/>
                <a:gd name="connsiteX3" fmla="*/ 1254410 w 6092190"/>
                <a:gd name="connsiteY3" fmla="*/ 1138242 h 1964925"/>
                <a:gd name="connsiteX4" fmla="*/ 1678273 w 6092190"/>
                <a:gd name="connsiteY4" fmla="*/ 300917 h 1964925"/>
                <a:gd name="connsiteX5" fmla="*/ 2148840 w 6092190"/>
                <a:gd name="connsiteY5" fmla="*/ 1046802 h 1964925"/>
                <a:gd name="connsiteX6" fmla="*/ 2228850 w 6092190"/>
                <a:gd name="connsiteY6" fmla="*/ 1046802 h 1964925"/>
                <a:gd name="connsiteX7" fmla="*/ 2526030 w 6092190"/>
                <a:gd name="connsiteY7" fmla="*/ 1046802 h 1964925"/>
                <a:gd name="connsiteX8" fmla="*/ 2540318 w 6092190"/>
                <a:gd name="connsiteY8" fmla="*/ 1039183 h 1964925"/>
                <a:gd name="connsiteX9" fmla="*/ 2800350 w 6092190"/>
                <a:gd name="connsiteY9" fmla="*/ 1058232 h 1964925"/>
                <a:gd name="connsiteX10" fmla="*/ 3028950 w 6092190"/>
                <a:gd name="connsiteY10" fmla="*/ 1058232 h 1964925"/>
                <a:gd name="connsiteX11" fmla="*/ 3600450 w 6092190"/>
                <a:gd name="connsiteY11" fmla="*/ 1081092 h 1964925"/>
                <a:gd name="connsiteX12" fmla="*/ 3749040 w 6092190"/>
                <a:gd name="connsiteY12" fmla="*/ 1081068 h 1964925"/>
                <a:gd name="connsiteX13" fmla="*/ 4114800 w 6092190"/>
                <a:gd name="connsiteY13" fmla="*/ 1069662 h 1964925"/>
                <a:gd name="connsiteX14" fmla="*/ 4366260 w 6092190"/>
                <a:gd name="connsiteY14" fmla="*/ 989652 h 1964925"/>
                <a:gd name="connsiteX15" fmla="*/ 4572000 w 6092190"/>
                <a:gd name="connsiteY15" fmla="*/ 989652 h 1964925"/>
                <a:gd name="connsiteX16" fmla="*/ 4743450 w 6092190"/>
                <a:gd name="connsiteY16" fmla="*/ 989652 h 1964925"/>
                <a:gd name="connsiteX17" fmla="*/ 5680710 w 6092190"/>
                <a:gd name="connsiteY17" fmla="*/ 1126812 h 1964925"/>
                <a:gd name="connsiteX18" fmla="*/ 6092190 w 6092190"/>
                <a:gd name="connsiteY18" fmla="*/ 1115382 h 1964925"/>
                <a:gd name="connsiteX0" fmla="*/ 0 w 6092190"/>
                <a:gd name="connsiteY0" fmla="*/ 1126812 h 1677271"/>
                <a:gd name="connsiteX1" fmla="*/ 220980 w 6092190"/>
                <a:gd name="connsiteY1" fmla="*/ 1120145 h 1677271"/>
                <a:gd name="connsiteX2" fmla="*/ 408590 w 6092190"/>
                <a:gd name="connsiteY2" fmla="*/ 1115382 h 1677271"/>
                <a:gd name="connsiteX3" fmla="*/ 1254410 w 6092190"/>
                <a:gd name="connsiteY3" fmla="*/ 1138242 h 1677271"/>
                <a:gd name="connsiteX4" fmla="*/ 1678273 w 6092190"/>
                <a:gd name="connsiteY4" fmla="*/ 300917 h 1677271"/>
                <a:gd name="connsiteX5" fmla="*/ 2148840 w 6092190"/>
                <a:gd name="connsiteY5" fmla="*/ 1046802 h 1677271"/>
                <a:gd name="connsiteX6" fmla="*/ 2228850 w 6092190"/>
                <a:gd name="connsiteY6" fmla="*/ 1046802 h 1677271"/>
                <a:gd name="connsiteX7" fmla="*/ 2526030 w 6092190"/>
                <a:gd name="connsiteY7" fmla="*/ 1046802 h 1677271"/>
                <a:gd name="connsiteX8" fmla="*/ 2540318 w 6092190"/>
                <a:gd name="connsiteY8" fmla="*/ 1039183 h 1677271"/>
                <a:gd name="connsiteX9" fmla="*/ 2800350 w 6092190"/>
                <a:gd name="connsiteY9" fmla="*/ 1058232 h 1677271"/>
                <a:gd name="connsiteX10" fmla="*/ 3028950 w 6092190"/>
                <a:gd name="connsiteY10" fmla="*/ 1058232 h 1677271"/>
                <a:gd name="connsiteX11" fmla="*/ 3600450 w 6092190"/>
                <a:gd name="connsiteY11" fmla="*/ 1081092 h 1677271"/>
                <a:gd name="connsiteX12" fmla="*/ 3749040 w 6092190"/>
                <a:gd name="connsiteY12" fmla="*/ 1081068 h 1677271"/>
                <a:gd name="connsiteX13" fmla="*/ 4114800 w 6092190"/>
                <a:gd name="connsiteY13" fmla="*/ 1069662 h 1677271"/>
                <a:gd name="connsiteX14" fmla="*/ 4366260 w 6092190"/>
                <a:gd name="connsiteY14" fmla="*/ 989652 h 1677271"/>
                <a:gd name="connsiteX15" fmla="*/ 4572000 w 6092190"/>
                <a:gd name="connsiteY15" fmla="*/ 989652 h 1677271"/>
                <a:gd name="connsiteX16" fmla="*/ 4743450 w 6092190"/>
                <a:gd name="connsiteY16" fmla="*/ 989652 h 1677271"/>
                <a:gd name="connsiteX17" fmla="*/ 5680710 w 6092190"/>
                <a:gd name="connsiteY17" fmla="*/ 1126812 h 1677271"/>
                <a:gd name="connsiteX18" fmla="*/ 6092190 w 6092190"/>
                <a:gd name="connsiteY18" fmla="*/ 1115382 h 1677271"/>
                <a:gd name="connsiteX0" fmla="*/ 0 w 6092190"/>
                <a:gd name="connsiteY0" fmla="*/ 1126812 h 1248625"/>
                <a:gd name="connsiteX1" fmla="*/ 220980 w 6092190"/>
                <a:gd name="connsiteY1" fmla="*/ 1120145 h 1248625"/>
                <a:gd name="connsiteX2" fmla="*/ 408590 w 6092190"/>
                <a:gd name="connsiteY2" fmla="*/ 1115382 h 1248625"/>
                <a:gd name="connsiteX3" fmla="*/ 1254410 w 6092190"/>
                <a:gd name="connsiteY3" fmla="*/ 1138242 h 1248625"/>
                <a:gd name="connsiteX4" fmla="*/ 1678273 w 6092190"/>
                <a:gd name="connsiteY4" fmla="*/ 300917 h 1248625"/>
                <a:gd name="connsiteX5" fmla="*/ 2148840 w 6092190"/>
                <a:gd name="connsiteY5" fmla="*/ 1046802 h 1248625"/>
                <a:gd name="connsiteX6" fmla="*/ 2228850 w 6092190"/>
                <a:gd name="connsiteY6" fmla="*/ 1046802 h 1248625"/>
                <a:gd name="connsiteX7" fmla="*/ 2526030 w 6092190"/>
                <a:gd name="connsiteY7" fmla="*/ 1046802 h 1248625"/>
                <a:gd name="connsiteX8" fmla="*/ 2540318 w 6092190"/>
                <a:gd name="connsiteY8" fmla="*/ 1039183 h 1248625"/>
                <a:gd name="connsiteX9" fmla="*/ 2800350 w 6092190"/>
                <a:gd name="connsiteY9" fmla="*/ 1058232 h 1248625"/>
                <a:gd name="connsiteX10" fmla="*/ 3028950 w 6092190"/>
                <a:gd name="connsiteY10" fmla="*/ 1058232 h 1248625"/>
                <a:gd name="connsiteX11" fmla="*/ 3600450 w 6092190"/>
                <a:gd name="connsiteY11" fmla="*/ 1081092 h 1248625"/>
                <a:gd name="connsiteX12" fmla="*/ 3749040 w 6092190"/>
                <a:gd name="connsiteY12" fmla="*/ 1081068 h 1248625"/>
                <a:gd name="connsiteX13" fmla="*/ 4114800 w 6092190"/>
                <a:gd name="connsiteY13" fmla="*/ 1069662 h 1248625"/>
                <a:gd name="connsiteX14" fmla="*/ 4366260 w 6092190"/>
                <a:gd name="connsiteY14" fmla="*/ 989652 h 1248625"/>
                <a:gd name="connsiteX15" fmla="*/ 4572000 w 6092190"/>
                <a:gd name="connsiteY15" fmla="*/ 989652 h 1248625"/>
                <a:gd name="connsiteX16" fmla="*/ 4743450 w 6092190"/>
                <a:gd name="connsiteY16" fmla="*/ 989652 h 1248625"/>
                <a:gd name="connsiteX17" fmla="*/ 5680710 w 6092190"/>
                <a:gd name="connsiteY17" fmla="*/ 1126812 h 1248625"/>
                <a:gd name="connsiteX18" fmla="*/ 6092190 w 6092190"/>
                <a:gd name="connsiteY18" fmla="*/ 1115382 h 1248625"/>
                <a:gd name="connsiteX0" fmla="*/ 0 w 6092190"/>
                <a:gd name="connsiteY0" fmla="*/ 1126812 h 1248625"/>
                <a:gd name="connsiteX1" fmla="*/ 220980 w 6092190"/>
                <a:gd name="connsiteY1" fmla="*/ 1120145 h 1248625"/>
                <a:gd name="connsiteX2" fmla="*/ 408590 w 6092190"/>
                <a:gd name="connsiteY2" fmla="*/ 1115382 h 1248625"/>
                <a:gd name="connsiteX3" fmla="*/ 1254410 w 6092190"/>
                <a:gd name="connsiteY3" fmla="*/ 1138242 h 1248625"/>
                <a:gd name="connsiteX4" fmla="*/ 1678273 w 6092190"/>
                <a:gd name="connsiteY4" fmla="*/ 300917 h 1248625"/>
                <a:gd name="connsiteX5" fmla="*/ 2148840 w 6092190"/>
                <a:gd name="connsiteY5" fmla="*/ 1046802 h 1248625"/>
                <a:gd name="connsiteX6" fmla="*/ 2228850 w 6092190"/>
                <a:gd name="connsiteY6" fmla="*/ 1046802 h 1248625"/>
                <a:gd name="connsiteX7" fmla="*/ 2526030 w 6092190"/>
                <a:gd name="connsiteY7" fmla="*/ 1046802 h 1248625"/>
                <a:gd name="connsiteX8" fmla="*/ 2540318 w 6092190"/>
                <a:gd name="connsiteY8" fmla="*/ 1039183 h 1248625"/>
                <a:gd name="connsiteX9" fmla="*/ 2800350 w 6092190"/>
                <a:gd name="connsiteY9" fmla="*/ 1058232 h 1248625"/>
                <a:gd name="connsiteX10" fmla="*/ 3028950 w 6092190"/>
                <a:gd name="connsiteY10" fmla="*/ 1058232 h 1248625"/>
                <a:gd name="connsiteX11" fmla="*/ 3600450 w 6092190"/>
                <a:gd name="connsiteY11" fmla="*/ 1081092 h 1248625"/>
                <a:gd name="connsiteX12" fmla="*/ 3749040 w 6092190"/>
                <a:gd name="connsiteY12" fmla="*/ 1081068 h 1248625"/>
                <a:gd name="connsiteX13" fmla="*/ 4114800 w 6092190"/>
                <a:gd name="connsiteY13" fmla="*/ 1069662 h 1248625"/>
                <a:gd name="connsiteX14" fmla="*/ 4366260 w 6092190"/>
                <a:gd name="connsiteY14" fmla="*/ 989652 h 1248625"/>
                <a:gd name="connsiteX15" fmla="*/ 4572000 w 6092190"/>
                <a:gd name="connsiteY15" fmla="*/ 989652 h 1248625"/>
                <a:gd name="connsiteX16" fmla="*/ 4743450 w 6092190"/>
                <a:gd name="connsiteY16" fmla="*/ 989652 h 1248625"/>
                <a:gd name="connsiteX17" fmla="*/ 5680710 w 6092190"/>
                <a:gd name="connsiteY17" fmla="*/ 1126812 h 1248625"/>
                <a:gd name="connsiteX18" fmla="*/ 6092190 w 6092190"/>
                <a:gd name="connsiteY18" fmla="*/ 1115382 h 1248625"/>
                <a:gd name="connsiteX0" fmla="*/ 0 w 6092190"/>
                <a:gd name="connsiteY0" fmla="*/ 1126812 h 1248625"/>
                <a:gd name="connsiteX1" fmla="*/ 220980 w 6092190"/>
                <a:gd name="connsiteY1" fmla="*/ 1120145 h 1248625"/>
                <a:gd name="connsiteX2" fmla="*/ 408590 w 6092190"/>
                <a:gd name="connsiteY2" fmla="*/ 1115382 h 1248625"/>
                <a:gd name="connsiteX3" fmla="*/ 1254410 w 6092190"/>
                <a:gd name="connsiteY3" fmla="*/ 1138242 h 1248625"/>
                <a:gd name="connsiteX4" fmla="*/ 1678273 w 6092190"/>
                <a:gd name="connsiteY4" fmla="*/ 300917 h 1248625"/>
                <a:gd name="connsiteX5" fmla="*/ 2148840 w 6092190"/>
                <a:gd name="connsiteY5" fmla="*/ 1046802 h 1248625"/>
                <a:gd name="connsiteX6" fmla="*/ 2228850 w 6092190"/>
                <a:gd name="connsiteY6" fmla="*/ 1046802 h 1248625"/>
                <a:gd name="connsiteX7" fmla="*/ 2526030 w 6092190"/>
                <a:gd name="connsiteY7" fmla="*/ 1046802 h 1248625"/>
                <a:gd name="connsiteX8" fmla="*/ 2540318 w 6092190"/>
                <a:gd name="connsiteY8" fmla="*/ 1039183 h 1248625"/>
                <a:gd name="connsiteX9" fmla="*/ 2800350 w 6092190"/>
                <a:gd name="connsiteY9" fmla="*/ 1058232 h 1248625"/>
                <a:gd name="connsiteX10" fmla="*/ 3028950 w 6092190"/>
                <a:gd name="connsiteY10" fmla="*/ 1058232 h 1248625"/>
                <a:gd name="connsiteX11" fmla="*/ 3600450 w 6092190"/>
                <a:gd name="connsiteY11" fmla="*/ 1081092 h 1248625"/>
                <a:gd name="connsiteX12" fmla="*/ 3749040 w 6092190"/>
                <a:gd name="connsiteY12" fmla="*/ 1081068 h 1248625"/>
                <a:gd name="connsiteX13" fmla="*/ 4114800 w 6092190"/>
                <a:gd name="connsiteY13" fmla="*/ 1069662 h 1248625"/>
                <a:gd name="connsiteX14" fmla="*/ 4366260 w 6092190"/>
                <a:gd name="connsiteY14" fmla="*/ 989652 h 1248625"/>
                <a:gd name="connsiteX15" fmla="*/ 4572000 w 6092190"/>
                <a:gd name="connsiteY15" fmla="*/ 989652 h 1248625"/>
                <a:gd name="connsiteX16" fmla="*/ 4743450 w 6092190"/>
                <a:gd name="connsiteY16" fmla="*/ 989652 h 1248625"/>
                <a:gd name="connsiteX17" fmla="*/ 5680710 w 6092190"/>
                <a:gd name="connsiteY17" fmla="*/ 1126812 h 1248625"/>
                <a:gd name="connsiteX18" fmla="*/ 6092190 w 6092190"/>
                <a:gd name="connsiteY18" fmla="*/ 1115382 h 1248625"/>
                <a:gd name="connsiteX0" fmla="*/ 0 w 6092190"/>
                <a:gd name="connsiteY0" fmla="*/ 1325985 h 1367892"/>
                <a:gd name="connsiteX1" fmla="*/ 220980 w 6092190"/>
                <a:gd name="connsiteY1" fmla="*/ 1319318 h 1367892"/>
                <a:gd name="connsiteX2" fmla="*/ 408590 w 6092190"/>
                <a:gd name="connsiteY2" fmla="*/ 1314555 h 1367892"/>
                <a:gd name="connsiteX3" fmla="*/ 1254410 w 6092190"/>
                <a:gd name="connsiteY3" fmla="*/ 1337415 h 1367892"/>
                <a:gd name="connsiteX4" fmla="*/ 1606803 w 6092190"/>
                <a:gd name="connsiteY4" fmla="*/ 0 h 1367892"/>
                <a:gd name="connsiteX5" fmla="*/ 2148840 w 6092190"/>
                <a:gd name="connsiteY5" fmla="*/ 1245975 h 1367892"/>
                <a:gd name="connsiteX6" fmla="*/ 2228850 w 6092190"/>
                <a:gd name="connsiteY6" fmla="*/ 1245975 h 1367892"/>
                <a:gd name="connsiteX7" fmla="*/ 2526030 w 6092190"/>
                <a:gd name="connsiteY7" fmla="*/ 1245975 h 1367892"/>
                <a:gd name="connsiteX8" fmla="*/ 2540318 w 6092190"/>
                <a:gd name="connsiteY8" fmla="*/ 1238356 h 1367892"/>
                <a:gd name="connsiteX9" fmla="*/ 2800350 w 6092190"/>
                <a:gd name="connsiteY9" fmla="*/ 1257405 h 1367892"/>
                <a:gd name="connsiteX10" fmla="*/ 3028950 w 6092190"/>
                <a:gd name="connsiteY10" fmla="*/ 1257405 h 1367892"/>
                <a:gd name="connsiteX11" fmla="*/ 3600450 w 6092190"/>
                <a:gd name="connsiteY11" fmla="*/ 1280265 h 1367892"/>
                <a:gd name="connsiteX12" fmla="*/ 3749040 w 6092190"/>
                <a:gd name="connsiteY12" fmla="*/ 1280241 h 1367892"/>
                <a:gd name="connsiteX13" fmla="*/ 4114800 w 6092190"/>
                <a:gd name="connsiteY13" fmla="*/ 1268835 h 1367892"/>
                <a:gd name="connsiteX14" fmla="*/ 4366260 w 6092190"/>
                <a:gd name="connsiteY14" fmla="*/ 1188825 h 1367892"/>
                <a:gd name="connsiteX15" fmla="*/ 4572000 w 6092190"/>
                <a:gd name="connsiteY15" fmla="*/ 1188825 h 1367892"/>
                <a:gd name="connsiteX16" fmla="*/ 4743450 w 6092190"/>
                <a:gd name="connsiteY16" fmla="*/ 1188825 h 1367892"/>
                <a:gd name="connsiteX17" fmla="*/ 5680710 w 6092190"/>
                <a:gd name="connsiteY17" fmla="*/ 1325985 h 1367892"/>
                <a:gd name="connsiteX18" fmla="*/ 6092190 w 6092190"/>
                <a:gd name="connsiteY18" fmla="*/ 1314555 h 1367892"/>
                <a:gd name="connsiteX0" fmla="*/ 0 w 6092190"/>
                <a:gd name="connsiteY0" fmla="*/ 1325985 h 1367892"/>
                <a:gd name="connsiteX1" fmla="*/ 220980 w 6092190"/>
                <a:gd name="connsiteY1" fmla="*/ 1319318 h 1367892"/>
                <a:gd name="connsiteX2" fmla="*/ 408590 w 6092190"/>
                <a:gd name="connsiteY2" fmla="*/ 1314555 h 1367892"/>
                <a:gd name="connsiteX3" fmla="*/ 1254410 w 6092190"/>
                <a:gd name="connsiteY3" fmla="*/ 1337415 h 1367892"/>
                <a:gd name="connsiteX4" fmla="*/ 1606803 w 6092190"/>
                <a:gd name="connsiteY4" fmla="*/ 0 h 1367892"/>
                <a:gd name="connsiteX5" fmla="*/ 2148840 w 6092190"/>
                <a:gd name="connsiteY5" fmla="*/ 1245975 h 1367892"/>
                <a:gd name="connsiteX6" fmla="*/ 2228850 w 6092190"/>
                <a:gd name="connsiteY6" fmla="*/ 1245975 h 1367892"/>
                <a:gd name="connsiteX7" fmla="*/ 2526030 w 6092190"/>
                <a:gd name="connsiteY7" fmla="*/ 1245975 h 1367892"/>
                <a:gd name="connsiteX8" fmla="*/ 2540318 w 6092190"/>
                <a:gd name="connsiteY8" fmla="*/ 1238356 h 1367892"/>
                <a:gd name="connsiteX9" fmla="*/ 2800350 w 6092190"/>
                <a:gd name="connsiteY9" fmla="*/ 1257405 h 1367892"/>
                <a:gd name="connsiteX10" fmla="*/ 3028950 w 6092190"/>
                <a:gd name="connsiteY10" fmla="*/ 1257405 h 1367892"/>
                <a:gd name="connsiteX11" fmla="*/ 3600450 w 6092190"/>
                <a:gd name="connsiteY11" fmla="*/ 1280265 h 1367892"/>
                <a:gd name="connsiteX12" fmla="*/ 3749040 w 6092190"/>
                <a:gd name="connsiteY12" fmla="*/ 1280241 h 1367892"/>
                <a:gd name="connsiteX13" fmla="*/ 4114800 w 6092190"/>
                <a:gd name="connsiteY13" fmla="*/ 1268835 h 1367892"/>
                <a:gd name="connsiteX14" fmla="*/ 4366260 w 6092190"/>
                <a:gd name="connsiteY14" fmla="*/ 1188825 h 1367892"/>
                <a:gd name="connsiteX15" fmla="*/ 4572000 w 6092190"/>
                <a:gd name="connsiteY15" fmla="*/ 1188825 h 1367892"/>
                <a:gd name="connsiteX16" fmla="*/ 4743450 w 6092190"/>
                <a:gd name="connsiteY16" fmla="*/ 1188825 h 1367892"/>
                <a:gd name="connsiteX17" fmla="*/ 5680710 w 6092190"/>
                <a:gd name="connsiteY17" fmla="*/ 1325985 h 1367892"/>
                <a:gd name="connsiteX18" fmla="*/ 6092190 w 6092190"/>
                <a:gd name="connsiteY18" fmla="*/ 1314555 h 1367892"/>
                <a:gd name="connsiteX0" fmla="*/ 0 w 6092190"/>
                <a:gd name="connsiteY0" fmla="*/ 1325985 h 1367892"/>
                <a:gd name="connsiteX1" fmla="*/ 220980 w 6092190"/>
                <a:gd name="connsiteY1" fmla="*/ 1319318 h 1367892"/>
                <a:gd name="connsiteX2" fmla="*/ 408590 w 6092190"/>
                <a:gd name="connsiteY2" fmla="*/ 1314555 h 1367892"/>
                <a:gd name="connsiteX3" fmla="*/ 1254410 w 6092190"/>
                <a:gd name="connsiteY3" fmla="*/ 1337415 h 1367892"/>
                <a:gd name="connsiteX4" fmla="*/ 1606803 w 6092190"/>
                <a:gd name="connsiteY4" fmla="*/ 0 h 1367892"/>
                <a:gd name="connsiteX5" fmla="*/ 2148840 w 6092190"/>
                <a:gd name="connsiteY5" fmla="*/ 1245975 h 1367892"/>
                <a:gd name="connsiteX6" fmla="*/ 2228850 w 6092190"/>
                <a:gd name="connsiteY6" fmla="*/ 1245975 h 1367892"/>
                <a:gd name="connsiteX7" fmla="*/ 2526030 w 6092190"/>
                <a:gd name="connsiteY7" fmla="*/ 1245975 h 1367892"/>
                <a:gd name="connsiteX8" fmla="*/ 2540318 w 6092190"/>
                <a:gd name="connsiteY8" fmla="*/ 1238356 h 1367892"/>
                <a:gd name="connsiteX9" fmla="*/ 2800350 w 6092190"/>
                <a:gd name="connsiteY9" fmla="*/ 1257405 h 1367892"/>
                <a:gd name="connsiteX10" fmla="*/ 3028950 w 6092190"/>
                <a:gd name="connsiteY10" fmla="*/ 1257405 h 1367892"/>
                <a:gd name="connsiteX11" fmla="*/ 3600450 w 6092190"/>
                <a:gd name="connsiteY11" fmla="*/ 1280265 h 1367892"/>
                <a:gd name="connsiteX12" fmla="*/ 3749040 w 6092190"/>
                <a:gd name="connsiteY12" fmla="*/ 1280241 h 1367892"/>
                <a:gd name="connsiteX13" fmla="*/ 4114800 w 6092190"/>
                <a:gd name="connsiteY13" fmla="*/ 1268835 h 1367892"/>
                <a:gd name="connsiteX14" fmla="*/ 4366260 w 6092190"/>
                <a:gd name="connsiteY14" fmla="*/ 1188825 h 1367892"/>
                <a:gd name="connsiteX15" fmla="*/ 4572000 w 6092190"/>
                <a:gd name="connsiteY15" fmla="*/ 1188825 h 1367892"/>
                <a:gd name="connsiteX16" fmla="*/ 4743450 w 6092190"/>
                <a:gd name="connsiteY16" fmla="*/ 1188825 h 1367892"/>
                <a:gd name="connsiteX17" fmla="*/ 5680710 w 6092190"/>
                <a:gd name="connsiteY17" fmla="*/ 1325985 h 1367892"/>
                <a:gd name="connsiteX18" fmla="*/ 6092190 w 6092190"/>
                <a:gd name="connsiteY18" fmla="*/ 1314555 h 1367892"/>
                <a:gd name="connsiteX0" fmla="*/ 0 w 6092190"/>
                <a:gd name="connsiteY0" fmla="*/ 1325985 h 1459295"/>
                <a:gd name="connsiteX1" fmla="*/ 220980 w 6092190"/>
                <a:gd name="connsiteY1" fmla="*/ 1319318 h 1459295"/>
                <a:gd name="connsiteX2" fmla="*/ 408590 w 6092190"/>
                <a:gd name="connsiteY2" fmla="*/ 1314555 h 1459295"/>
                <a:gd name="connsiteX3" fmla="*/ 1254410 w 6092190"/>
                <a:gd name="connsiteY3" fmla="*/ 1337415 h 1459295"/>
                <a:gd name="connsiteX4" fmla="*/ 1606803 w 6092190"/>
                <a:gd name="connsiteY4" fmla="*/ 0 h 1459295"/>
                <a:gd name="connsiteX5" fmla="*/ 2148840 w 6092190"/>
                <a:gd name="connsiteY5" fmla="*/ 1245975 h 1459295"/>
                <a:gd name="connsiteX6" fmla="*/ 2228850 w 6092190"/>
                <a:gd name="connsiteY6" fmla="*/ 1245975 h 1459295"/>
                <a:gd name="connsiteX7" fmla="*/ 2526030 w 6092190"/>
                <a:gd name="connsiteY7" fmla="*/ 1245975 h 1459295"/>
                <a:gd name="connsiteX8" fmla="*/ 2540318 w 6092190"/>
                <a:gd name="connsiteY8" fmla="*/ 1238356 h 1459295"/>
                <a:gd name="connsiteX9" fmla="*/ 2800350 w 6092190"/>
                <a:gd name="connsiteY9" fmla="*/ 1257405 h 1459295"/>
                <a:gd name="connsiteX10" fmla="*/ 3028950 w 6092190"/>
                <a:gd name="connsiteY10" fmla="*/ 1257405 h 1459295"/>
                <a:gd name="connsiteX11" fmla="*/ 3600450 w 6092190"/>
                <a:gd name="connsiteY11" fmla="*/ 1280265 h 1459295"/>
                <a:gd name="connsiteX12" fmla="*/ 3749040 w 6092190"/>
                <a:gd name="connsiteY12" fmla="*/ 1280241 h 1459295"/>
                <a:gd name="connsiteX13" fmla="*/ 4114800 w 6092190"/>
                <a:gd name="connsiteY13" fmla="*/ 1268835 h 1459295"/>
                <a:gd name="connsiteX14" fmla="*/ 4366260 w 6092190"/>
                <a:gd name="connsiteY14" fmla="*/ 1188825 h 1459295"/>
                <a:gd name="connsiteX15" fmla="*/ 4572000 w 6092190"/>
                <a:gd name="connsiteY15" fmla="*/ 1188825 h 1459295"/>
                <a:gd name="connsiteX16" fmla="*/ 4743450 w 6092190"/>
                <a:gd name="connsiteY16" fmla="*/ 1188825 h 1459295"/>
                <a:gd name="connsiteX17" fmla="*/ 5680710 w 6092190"/>
                <a:gd name="connsiteY17" fmla="*/ 1325985 h 1459295"/>
                <a:gd name="connsiteX18" fmla="*/ 6092190 w 6092190"/>
                <a:gd name="connsiteY18" fmla="*/ 1314555 h 1459295"/>
                <a:gd name="connsiteX0" fmla="*/ 0 w 6092190"/>
                <a:gd name="connsiteY0" fmla="*/ 1325985 h 1459295"/>
                <a:gd name="connsiteX1" fmla="*/ 220980 w 6092190"/>
                <a:gd name="connsiteY1" fmla="*/ 1319318 h 1459295"/>
                <a:gd name="connsiteX2" fmla="*/ 408590 w 6092190"/>
                <a:gd name="connsiteY2" fmla="*/ 1314555 h 1459295"/>
                <a:gd name="connsiteX3" fmla="*/ 1254410 w 6092190"/>
                <a:gd name="connsiteY3" fmla="*/ 1337415 h 1459295"/>
                <a:gd name="connsiteX4" fmla="*/ 1606803 w 6092190"/>
                <a:gd name="connsiteY4" fmla="*/ 0 h 1459295"/>
                <a:gd name="connsiteX5" fmla="*/ 2148840 w 6092190"/>
                <a:gd name="connsiteY5" fmla="*/ 1245975 h 1459295"/>
                <a:gd name="connsiteX6" fmla="*/ 2228850 w 6092190"/>
                <a:gd name="connsiteY6" fmla="*/ 1245975 h 1459295"/>
                <a:gd name="connsiteX7" fmla="*/ 2526030 w 6092190"/>
                <a:gd name="connsiteY7" fmla="*/ 1245975 h 1459295"/>
                <a:gd name="connsiteX8" fmla="*/ 2540318 w 6092190"/>
                <a:gd name="connsiteY8" fmla="*/ 1238356 h 1459295"/>
                <a:gd name="connsiteX9" fmla="*/ 2800350 w 6092190"/>
                <a:gd name="connsiteY9" fmla="*/ 1257405 h 1459295"/>
                <a:gd name="connsiteX10" fmla="*/ 3028950 w 6092190"/>
                <a:gd name="connsiteY10" fmla="*/ 1257405 h 1459295"/>
                <a:gd name="connsiteX11" fmla="*/ 3600450 w 6092190"/>
                <a:gd name="connsiteY11" fmla="*/ 1280265 h 1459295"/>
                <a:gd name="connsiteX12" fmla="*/ 3749040 w 6092190"/>
                <a:gd name="connsiteY12" fmla="*/ 1280241 h 1459295"/>
                <a:gd name="connsiteX13" fmla="*/ 4114800 w 6092190"/>
                <a:gd name="connsiteY13" fmla="*/ 1268835 h 1459295"/>
                <a:gd name="connsiteX14" fmla="*/ 4366260 w 6092190"/>
                <a:gd name="connsiteY14" fmla="*/ 1188825 h 1459295"/>
                <a:gd name="connsiteX15" fmla="*/ 4572000 w 6092190"/>
                <a:gd name="connsiteY15" fmla="*/ 1188825 h 1459295"/>
                <a:gd name="connsiteX16" fmla="*/ 4743450 w 6092190"/>
                <a:gd name="connsiteY16" fmla="*/ 1188825 h 1459295"/>
                <a:gd name="connsiteX17" fmla="*/ 5680710 w 6092190"/>
                <a:gd name="connsiteY17" fmla="*/ 1325985 h 1459295"/>
                <a:gd name="connsiteX18" fmla="*/ 6092190 w 6092190"/>
                <a:gd name="connsiteY18" fmla="*/ 1314555 h 1459295"/>
                <a:gd name="connsiteX0" fmla="*/ 0 w 6092190"/>
                <a:gd name="connsiteY0" fmla="*/ 1325985 h 1459295"/>
                <a:gd name="connsiteX1" fmla="*/ 220980 w 6092190"/>
                <a:gd name="connsiteY1" fmla="*/ 1319318 h 1459295"/>
                <a:gd name="connsiteX2" fmla="*/ 408590 w 6092190"/>
                <a:gd name="connsiteY2" fmla="*/ 1314555 h 1459295"/>
                <a:gd name="connsiteX3" fmla="*/ 1254410 w 6092190"/>
                <a:gd name="connsiteY3" fmla="*/ 1337415 h 1459295"/>
                <a:gd name="connsiteX4" fmla="*/ 1606803 w 6092190"/>
                <a:gd name="connsiteY4" fmla="*/ 0 h 1459295"/>
                <a:gd name="connsiteX5" fmla="*/ 2148840 w 6092190"/>
                <a:gd name="connsiteY5" fmla="*/ 1245975 h 1459295"/>
                <a:gd name="connsiteX6" fmla="*/ 2228850 w 6092190"/>
                <a:gd name="connsiteY6" fmla="*/ 1245975 h 1459295"/>
                <a:gd name="connsiteX7" fmla="*/ 2526030 w 6092190"/>
                <a:gd name="connsiteY7" fmla="*/ 1245975 h 1459295"/>
                <a:gd name="connsiteX8" fmla="*/ 2540318 w 6092190"/>
                <a:gd name="connsiteY8" fmla="*/ 1238356 h 1459295"/>
                <a:gd name="connsiteX9" fmla="*/ 2800350 w 6092190"/>
                <a:gd name="connsiteY9" fmla="*/ 1257405 h 1459295"/>
                <a:gd name="connsiteX10" fmla="*/ 3028950 w 6092190"/>
                <a:gd name="connsiteY10" fmla="*/ 1257405 h 1459295"/>
                <a:gd name="connsiteX11" fmla="*/ 3600450 w 6092190"/>
                <a:gd name="connsiteY11" fmla="*/ 1280265 h 1459295"/>
                <a:gd name="connsiteX12" fmla="*/ 3749040 w 6092190"/>
                <a:gd name="connsiteY12" fmla="*/ 1280241 h 1459295"/>
                <a:gd name="connsiteX13" fmla="*/ 4114800 w 6092190"/>
                <a:gd name="connsiteY13" fmla="*/ 1268835 h 1459295"/>
                <a:gd name="connsiteX14" fmla="*/ 4366260 w 6092190"/>
                <a:gd name="connsiteY14" fmla="*/ 1188825 h 1459295"/>
                <a:gd name="connsiteX15" fmla="*/ 4572000 w 6092190"/>
                <a:gd name="connsiteY15" fmla="*/ 1188825 h 1459295"/>
                <a:gd name="connsiteX16" fmla="*/ 4743450 w 6092190"/>
                <a:gd name="connsiteY16" fmla="*/ 1188825 h 1459295"/>
                <a:gd name="connsiteX17" fmla="*/ 5680710 w 6092190"/>
                <a:gd name="connsiteY17" fmla="*/ 1325985 h 1459295"/>
                <a:gd name="connsiteX18" fmla="*/ 6092190 w 6092190"/>
                <a:gd name="connsiteY18" fmla="*/ 1314555 h 1459295"/>
                <a:gd name="connsiteX0" fmla="*/ 0 w 6092190"/>
                <a:gd name="connsiteY0" fmla="*/ 1325985 h 1459295"/>
                <a:gd name="connsiteX1" fmla="*/ 220980 w 6092190"/>
                <a:gd name="connsiteY1" fmla="*/ 1319318 h 1459295"/>
                <a:gd name="connsiteX2" fmla="*/ 408590 w 6092190"/>
                <a:gd name="connsiteY2" fmla="*/ 1314555 h 1459295"/>
                <a:gd name="connsiteX3" fmla="*/ 1254410 w 6092190"/>
                <a:gd name="connsiteY3" fmla="*/ 1337415 h 1459295"/>
                <a:gd name="connsiteX4" fmla="*/ 1606803 w 6092190"/>
                <a:gd name="connsiteY4" fmla="*/ 0 h 1459295"/>
                <a:gd name="connsiteX5" fmla="*/ 2148840 w 6092190"/>
                <a:gd name="connsiteY5" fmla="*/ 1245975 h 1459295"/>
                <a:gd name="connsiteX6" fmla="*/ 2228850 w 6092190"/>
                <a:gd name="connsiteY6" fmla="*/ 1245975 h 1459295"/>
                <a:gd name="connsiteX7" fmla="*/ 2526030 w 6092190"/>
                <a:gd name="connsiteY7" fmla="*/ 1245975 h 1459295"/>
                <a:gd name="connsiteX8" fmla="*/ 2540318 w 6092190"/>
                <a:gd name="connsiteY8" fmla="*/ 1238356 h 1459295"/>
                <a:gd name="connsiteX9" fmla="*/ 2800350 w 6092190"/>
                <a:gd name="connsiteY9" fmla="*/ 1257405 h 1459295"/>
                <a:gd name="connsiteX10" fmla="*/ 3028950 w 6092190"/>
                <a:gd name="connsiteY10" fmla="*/ 1257405 h 1459295"/>
                <a:gd name="connsiteX11" fmla="*/ 3600450 w 6092190"/>
                <a:gd name="connsiteY11" fmla="*/ 1280265 h 1459295"/>
                <a:gd name="connsiteX12" fmla="*/ 3749040 w 6092190"/>
                <a:gd name="connsiteY12" fmla="*/ 1280241 h 1459295"/>
                <a:gd name="connsiteX13" fmla="*/ 4114800 w 6092190"/>
                <a:gd name="connsiteY13" fmla="*/ 1268835 h 1459295"/>
                <a:gd name="connsiteX14" fmla="*/ 4366260 w 6092190"/>
                <a:gd name="connsiteY14" fmla="*/ 1188825 h 1459295"/>
                <a:gd name="connsiteX15" fmla="*/ 4572000 w 6092190"/>
                <a:gd name="connsiteY15" fmla="*/ 1188825 h 1459295"/>
                <a:gd name="connsiteX16" fmla="*/ 4743450 w 6092190"/>
                <a:gd name="connsiteY16" fmla="*/ 1188825 h 1459295"/>
                <a:gd name="connsiteX17" fmla="*/ 5680710 w 6092190"/>
                <a:gd name="connsiteY17" fmla="*/ 1325985 h 1459295"/>
                <a:gd name="connsiteX18" fmla="*/ 6092190 w 6092190"/>
                <a:gd name="connsiteY18" fmla="*/ 1314555 h 1459295"/>
                <a:gd name="connsiteX0" fmla="*/ 0 w 6092190"/>
                <a:gd name="connsiteY0" fmla="*/ 1325985 h 1459295"/>
                <a:gd name="connsiteX1" fmla="*/ 220980 w 6092190"/>
                <a:gd name="connsiteY1" fmla="*/ 1319318 h 1459295"/>
                <a:gd name="connsiteX2" fmla="*/ 408590 w 6092190"/>
                <a:gd name="connsiteY2" fmla="*/ 1314555 h 1459295"/>
                <a:gd name="connsiteX3" fmla="*/ 1254410 w 6092190"/>
                <a:gd name="connsiteY3" fmla="*/ 1337415 h 1459295"/>
                <a:gd name="connsiteX4" fmla="*/ 1606803 w 6092190"/>
                <a:gd name="connsiteY4" fmla="*/ 0 h 1459295"/>
                <a:gd name="connsiteX5" fmla="*/ 2148840 w 6092190"/>
                <a:gd name="connsiteY5" fmla="*/ 1245975 h 1459295"/>
                <a:gd name="connsiteX6" fmla="*/ 2228850 w 6092190"/>
                <a:gd name="connsiteY6" fmla="*/ 1245975 h 1459295"/>
                <a:gd name="connsiteX7" fmla="*/ 2526030 w 6092190"/>
                <a:gd name="connsiteY7" fmla="*/ 1245975 h 1459295"/>
                <a:gd name="connsiteX8" fmla="*/ 2540318 w 6092190"/>
                <a:gd name="connsiteY8" fmla="*/ 1238356 h 1459295"/>
                <a:gd name="connsiteX9" fmla="*/ 2800350 w 6092190"/>
                <a:gd name="connsiteY9" fmla="*/ 1257405 h 1459295"/>
                <a:gd name="connsiteX10" fmla="*/ 3028950 w 6092190"/>
                <a:gd name="connsiteY10" fmla="*/ 1257405 h 1459295"/>
                <a:gd name="connsiteX11" fmla="*/ 3600450 w 6092190"/>
                <a:gd name="connsiteY11" fmla="*/ 1280265 h 1459295"/>
                <a:gd name="connsiteX12" fmla="*/ 3749040 w 6092190"/>
                <a:gd name="connsiteY12" fmla="*/ 1280241 h 1459295"/>
                <a:gd name="connsiteX13" fmla="*/ 4114800 w 6092190"/>
                <a:gd name="connsiteY13" fmla="*/ 1268835 h 1459295"/>
                <a:gd name="connsiteX14" fmla="*/ 4366260 w 6092190"/>
                <a:gd name="connsiteY14" fmla="*/ 1188825 h 1459295"/>
                <a:gd name="connsiteX15" fmla="*/ 4572000 w 6092190"/>
                <a:gd name="connsiteY15" fmla="*/ 1188825 h 1459295"/>
                <a:gd name="connsiteX16" fmla="*/ 4743450 w 6092190"/>
                <a:gd name="connsiteY16" fmla="*/ 1188825 h 1459295"/>
                <a:gd name="connsiteX17" fmla="*/ 5680710 w 6092190"/>
                <a:gd name="connsiteY17" fmla="*/ 1325985 h 1459295"/>
                <a:gd name="connsiteX18" fmla="*/ 6092190 w 6092190"/>
                <a:gd name="connsiteY18" fmla="*/ 1314555 h 1459295"/>
                <a:gd name="connsiteX0" fmla="*/ 0 w 6092190"/>
                <a:gd name="connsiteY0" fmla="*/ 1325985 h 1459295"/>
                <a:gd name="connsiteX1" fmla="*/ 220980 w 6092190"/>
                <a:gd name="connsiteY1" fmla="*/ 1319318 h 1459295"/>
                <a:gd name="connsiteX2" fmla="*/ 408590 w 6092190"/>
                <a:gd name="connsiteY2" fmla="*/ 1314555 h 1459295"/>
                <a:gd name="connsiteX3" fmla="*/ 1254410 w 6092190"/>
                <a:gd name="connsiteY3" fmla="*/ 1337415 h 1459295"/>
                <a:gd name="connsiteX4" fmla="*/ 1606803 w 6092190"/>
                <a:gd name="connsiteY4" fmla="*/ 0 h 1459295"/>
                <a:gd name="connsiteX5" fmla="*/ 2148840 w 6092190"/>
                <a:gd name="connsiteY5" fmla="*/ 1245975 h 1459295"/>
                <a:gd name="connsiteX6" fmla="*/ 2228850 w 6092190"/>
                <a:gd name="connsiteY6" fmla="*/ 1245975 h 1459295"/>
                <a:gd name="connsiteX7" fmla="*/ 2526030 w 6092190"/>
                <a:gd name="connsiteY7" fmla="*/ 1245975 h 1459295"/>
                <a:gd name="connsiteX8" fmla="*/ 2540318 w 6092190"/>
                <a:gd name="connsiteY8" fmla="*/ 1238356 h 1459295"/>
                <a:gd name="connsiteX9" fmla="*/ 2800350 w 6092190"/>
                <a:gd name="connsiteY9" fmla="*/ 1257405 h 1459295"/>
                <a:gd name="connsiteX10" fmla="*/ 3028950 w 6092190"/>
                <a:gd name="connsiteY10" fmla="*/ 1257405 h 1459295"/>
                <a:gd name="connsiteX11" fmla="*/ 3600450 w 6092190"/>
                <a:gd name="connsiteY11" fmla="*/ 1280265 h 1459295"/>
                <a:gd name="connsiteX12" fmla="*/ 3749040 w 6092190"/>
                <a:gd name="connsiteY12" fmla="*/ 1280241 h 1459295"/>
                <a:gd name="connsiteX13" fmla="*/ 4114800 w 6092190"/>
                <a:gd name="connsiteY13" fmla="*/ 1268835 h 1459295"/>
                <a:gd name="connsiteX14" fmla="*/ 4366260 w 6092190"/>
                <a:gd name="connsiteY14" fmla="*/ 1188825 h 1459295"/>
                <a:gd name="connsiteX15" fmla="*/ 4572000 w 6092190"/>
                <a:gd name="connsiteY15" fmla="*/ 1188825 h 1459295"/>
                <a:gd name="connsiteX16" fmla="*/ 4743450 w 6092190"/>
                <a:gd name="connsiteY16" fmla="*/ 1188825 h 1459295"/>
                <a:gd name="connsiteX17" fmla="*/ 5680710 w 6092190"/>
                <a:gd name="connsiteY17" fmla="*/ 1325985 h 1459295"/>
                <a:gd name="connsiteX18" fmla="*/ 6092190 w 6092190"/>
                <a:gd name="connsiteY18" fmla="*/ 1314555 h 1459295"/>
                <a:gd name="connsiteX0" fmla="*/ 0 w 6092190"/>
                <a:gd name="connsiteY0" fmla="*/ 1325985 h 1378317"/>
                <a:gd name="connsiteX1" fmla="*/ 220980 w 6092190"/>
                <a:gd name="connsiteY1" fmla="*/ 1319318 h 1378317"/>
                <a:gd name="connsiteX2" fmla="*/ 408590 w 6092190"/>
                <a:gd name="connsiteY2" fmla="*/ 1314555 h 1378317"/>
                <a:gd name="connsiteX3" fmla="*/ 1254410 w 6092190"/>
                <a:gd name="connsiteY3" fmla="*/ 1337415 h 1378317"/>
                <a:gd name="connsiteX4" fmla="*/ 1606803 w 6092190"/>
                <a:gd name="connsiteY4" fmla="*/ 0 h 1378317"/>
                <a:gd name="connsiteX5" fmla="*/ 2148840 w 6092190"/>
                <a:gd name="connsiteY5" fmla="*/ 1245975 h 1378317"/>
                <a:gd name="connsiteX6" fmla="*/ 2228850 w 6092190"/>
                <a:gd name="connsiteY6" fmla="*/ 1245975 h 1378317"/>
                <a:gd name="connsiteX7" fmla="*/ 2526030 w 6092190"/>
                <a:gd name="connsiteY7" fmla="*/ 1245975 h 1378317"/>
                <a:gd name="connsiteX8" fmla="*/ 2540318 w 6092190"/>
                <a:gd name="connsiteY8" fmla="*/ 1238356 h 1378317"/>
                <a:gd name="connsiteX9" fmla="*/ 2800350 w 6092190"/>
                <a:gd name="connsiteY9" fmla="*/ 1257405 h 1378317"/>
                <a:gd name="connsiteX10" fmla="*/ 3028950 w 6092190"/>
                <a:gd name="connsiteY10" fmla="*/ 1257405 h 1378317"/>
                <a:gd name="connsiteX11" fmla="*/ 3600450 w 6092190"/>
                <a:gd name="connsiteY11" fmla="*/ 1280265 h 1378317"/>
                <a:gd name="connsiteX12" fmla="*/ 3749040 w 6092190"/>
                <a:gd name="connsiteY12" fmla="*/ 1280241 h 1378317"/>
                <a:gd name="connsiteX13" fmla="*/ 4114800 w 6092190"/>
                <a:gd name="connsiteY13" fmla="*/ 1268835 h 1378317"/>
                <a:gd name="connsiteX14" fmla="*/ 4366260 w 6092190"/>
                <a:gd name="connsiteY14" fmla="*/ 1188825 h 1378317"/>
                <a:gd name="connsiteX15" fmla="*/ 4572000 w 6092190"/>
                <a:gd name="connsiteY15" fmla="*/ 1188825 h 1378317"/>
                <a:gd name="connsiteX16" fmla="*/ 4743450 w 6092190"/>
                <a:gd name="connsiteY16" fmla="*/ 1188825 h 1378317"/>
                <a:gd name="connsiteX17" fmla="*/ 5680710 w 6092190"/>
                <a:gd name="connsiteY17" fmla="*/ 1325985 h 1378317"/>
                <a:gd name="connsiteX18" fmla="*/ 6092190 w 6092190"/>
                <a:gd name="connsiteY18" fmla="*/ 1314555 h 1378317"/>
                <a:gd name="connsiteX0" fmla="*/ 0 w 6092190"/>
                <a:gd name="connsiteY0" fmla="*/ 1325985 h 1440215"/>
                <a:gd name="connsiteX1" fmla="*/ 220980 w 6092190"/>
                <a:gd name="connsiteY1" fmla="*/ 1319318 h 1440215"/>
                <a:gd name="connsiteX2" fmla="*/ 408590 w 6092190"/>
                <a:gd name="connsiteY2" fmla="*/ 1314555 h 1440215"/>
                <a:gd name="connsiteX3" fmla="*/ 1254410 w 6092190"/>
                <a:gd name="connsiteY3" fmla="*/ 1337415 h 1440215"/>
                <a:gd name="connsiteX4" fmla="*/ 1606803 w 6092190"/>
                <a:gd name="connsiteY4" fmla="*/ 0 h 1440215"/>
                <a:gd name="connsiteX5" fmla="*/ 2148840 w 6092190"/>
                <a:gd name="connsiteY5" fmla="*/ 1245975 h 1440215"/>
                <a:gd name="connsiteX6" fmla="*/ 2228850 w 6092190"/>
                <a:gd name="connsiteY6" fmla="*/ 1245975 h 1440215"/>
                <a:gd name="connsiteX7" fmla="*/ 2526030 w 6092190"/>
                <a:gd name="connsiteY7" fmla="*/ 1245975 h 1440215"/>
                <a:gd name="connsiteX8" fmla="*/ 2540318 w 6092190"/>
                <a:gd name="connsiteY8" fmla="*/ 1238356 h 1440215"/>
                <a:gd name="connsiteX9" fmla="*/ 2800350 w 6092190"/>
                <a:gd name="connsiteY9" fmla="*/ 1257405 h 1440215"/>
                <a:gd name="connsiteX10" fmla="*/ 3028950 w 6092190"/>
                <a:gd name="connsiteY10" fmla="*/ 1257405 h 1440215"/>
                <a:gd name="connsiteX11" fmla="*/ 3600450 w 6092190"/>
                <a:gd name="connsiteY11" fmla="*/ 1280265 h 1440215"/>
                <a:gd name="connsiteX12" fmla="*/ 3749040 w 6092190"/>
                <a:gd name="connsiteY12" fmla="*/ 1280241 h 1440215"/>
                <a:gd name="connsiteX13" fmla="*/ 4114800 w 6092190"/>
                <a:gd name="connsiteY13" fmla="*/ 1268835 h 1440215"/>
                <a:gd name="connsiteX14" fmla="*/ 4366260 w 6092190"/>
                <a:gd name="connsiteY14" fmla="*/ 1188825 h 1440215"/>
                <a:gd name="connsiteX15" fmla="*/ 4572000 w 6092190"/>
                <a:gd name="connsiteY15" fmla="*/ 1188825 h 1440215"/>
                <a:gd name="connsiteX16" fmla="*/ 4743450 w 6092190"/>
                <a:gd name="connsiteY16" fmla="*/ 1188825 h 1440215"/>
                <a:gd name="connsiteX17" fmla="*/ 5680710 w 6092190"/>
                <a:gd name="connsiteY17" fmla="*/ 1325985 h 1440215"/>
                <a:gd name="connsiteX18" fmla="*/ 6092190 w 6092190"/>
                <a:gd name="connsiteY18" fmla="*/ 1314555 h 1440215"/>
                <a:gd name="connsiteX0" fmla="*/ 0 w 6092190"/>
                <a:gd name="connsiteY0" fmla="*/ 1325985 h 1440215"/>
                <a:gd name="connsiteX1" fmla="*/ 220980 w 6092190"/>
                <a:gd name="connsiteY1" fmla="*/ 1319318 h 1440215"/>
                <a:gd name="connsiteX2" fmla="*/ 408590 w 6092190"/>
                <a:gd name="connsiteY2" fmla="*/ 1314555 h 1440215"/>
                <a:gd name="connsiteX3" fmla="*/ 1254410 w 6092190"/>
                <a:gd name="connsiteY3" fmla="*/ 1337415 h 1440215"/>
                <a:gd name="connsiteX4" fmla="*/ 1606803 w 6092190"/>
                <a:gd name="connsiteY4" fmla="*/ 0 h 1440215"/>
                <a:gd name="connsiteX5" fmla="*/ 2148840 w 6092190"/>
                <a:gd name="connsiteY5" fmla="*/ 1245975 h 1440215"/>
                <a:gd name="connsiteX6" fmla="*/ 2228850 w 6092190"/>
                <a:gd name="connsiteY6" fmla="*/ 1245975 h 1440215"/>
                <a:gd name="connsiteX7" fmla="*/ 2526030 w 6092190"/>
                <a:gd name="connsiteY7" fmla="*/ 1245975 h 1440215"/>
                <a:gd name="connsiteX8" fmla="*/ 2540318 w 6092190"/>
                <a:gd name="connsiteY8" fmla="*/ 1238356 h 1440215"/>
                <a:gd name="connsiteX9" fmla="*/ 2800350 w 6092190"/>
                <a:gd name="connsiteY9" fmla="*/ 1257405 h 1440215"/>
                <a:gd name="connsiteX10" fmla="*/ 3028950 w 6092190"/>
                <a:gd name="connsiteY10" fmla="*/ 1257405 h 1440215"/>
                <a:gd name="connsiteX11" fmla="*/ 3600450 w 6092190"/>
                <a:gd name="connsiteY11" fmla="*/ 1280265 h 1440215"/>
                <a:gd name="connsiteX12" fmla="*/ 3749040 w 6092190"/>
                <a:gd name="connsiteY12" fmla="*/ 1280241 h 1440215"/>
                <a:gd name="connsiteX13" fmla="*/ 4114800 w 6092190"/>
                <a:gd name="connsiteY13" fmla="*/ 1268835 h 1440215"/>
                <a:gd name="connsiteX14" fmla="*/ 4366260 w 6092190"/>
                <a:gd name="connsiteY14" fmla="*/ 1188825 h 1440215"/>
                <a:gd name="connsiteX15" fmla="*/ 4572000 w 6092190"/>
                <a:gd name="connsiteY15" fmla="*/ 1188825 h 1440215"/>
                <a:gd name="connsiteX16" fmla="*/ 4743450 w 6092190"/>
                <a:gd name="connsiteY16" fmla="*/ 1188825 h 1440215"/>
                <a:gd name="connsiteX17" fmla="*/ 5680710 w 6092190"/>
                <a:gd name="connsiteY17" fmla="*/ 1325985 h 1440215"/>
                <a:gd name="connsiteX18" fmla="*/ 6092190 w 6092190"/>
                <a:gd name="connsiteY18" fmla="*/ 1314555 h 1440215"/>
                <a:gd name="connsiteX0" fmla="*/ 0 w 6092190"/>
                <a:gd name="connsiteY0" fmla="*/ 1325985 h 1440215"/>
                <a:gd name="connsiteX1" fmla="*/ 220980 w 6092190"/>
                <a:gd name="connsiteY1" fmla="*/ 1319318 h 1440215"/>
                <a:gd name="connsiteX2" fmla="*/ 408590 w 6092190"/>
                <a:gd name="connsiteY2" fmla="*/ 1314555 h 1440215"/>
                <a:gd name="connsiteX3" fmla="*/ 1254410 w 6092190"/>
                <a:gd name="connsiteY3" fmla="*/ 1337415 h 1440215"/>
                <a:gd name="connsiteX4" fmla="*/ 1606803 w 6092190"/>
                <a:gd name="connsiteY4" fmla="*/ 0 h 1440215"/>
                <a:gd name="connsiteX5" fmla="*/ 2148840 w 6092190"/>
                <a:gd name="connsiteY5" fmla="*/ 1245975 h 1440215"/>
                <a:gd name="connsiteX6" fmla="*/ 2228850 w 6092190"/>
                <a:gd name="connsiteY6" fmla="*/ 1245975 h 1440215"/>
                <a:gd name="connsiteX7" fmla="*/ 2526030 w 6092190"/>
                <a:gd name="connsiteY7" fmla="*/ 1245975 h 1440215"/>
                <a:gd name="connsiteX8" fmla="*/ 2540318 w 6092190"/>
                <a:gd name="connsiteY8" fmla="*/ 1238356 h 1440215"/>
                <a:gd name="connsiteX9" fmla="*/ 2800350 w 6092190"/>
                <a:gd name="connsiteY9" fmla="*/ 1257405 h 1440215"/>
                <a:gd name="connsiteX10" fmla="*/ 3028950 w 6092190"/>
                <a:gd name="connsiteY10" fmla="*/ 1257405 h 1440215"/>
                <a:gd name="connsiteX11" fmla="*/ 3600450 w 6092190"/>
                <a:gd name="connsiteY11" fmla="*/ 1280265 h 1440215"/>
                <a:gd name="connsiteX12" fmla="*/ 3749040 w 6092190"/>
                <a:gd name="connsiteY12" fmla="*/ 1280241 h 1440215"/>
                <a:gd name="connsiteX13" fmla="*/ 4114800 w 6092190"/>
                <a:gd name="connsiteY13" fmla="*/ 1268835 h 1440215"/>
                <a:gd name="connsiteX14" fmla="*/ 4366260 w 6092190"/>
                <a:gd name="connsiteY14" fmla="*/ 1188825 h 1440215"/>
                <a:gd name="connsiteX15" fmla="*/ 4572000 w 6092190"/>
                <a:gd name="connsiteY15" fmla="*/ 1188825 h 1440215"/>
                <a:gd name="connsiteX16" fmla="*/ 4743450 w 6092190"/>
                <a:gd name="connsiteY16" fmla="*/ 1188825 h 1440215"/>
                <a:gd name="connsiteX17" fmla="*/ 5680710 w 6092190"/>
                <a:gd name="connsiteY17" fmla="*/ 1325985 h 1440215"/>
                <a:gd name="connsiteX18" fmla="*/ 6092190 w 6092190"/>
                <a:gd name="connsiteY18" fmla="*/ 1314555 h 1440215"/>
                <a:gd name="connsiteX0" fmla="*/ 0 w 6092190"/>
                <a:gd name="connsiteY0" fmla="*/ 1325985 h 1440215"/>
                <a:gd name="connsiteX1" fmla="*/ 220980 w 6092190"/>
                <a:gd name="connsiteY1" fmla="*/ 1319318 h 1440215"/>
                <a:gd name="connsiteX2" fmla="*/ 408590 w 6092190"/>
                <a:gd name="connsiteY2" fmla="*/ 1314555 h 1440215"/>
                <a:gd name="connsiteX3" fmla="*/ 1254410 w 6092190"/>
                <a:gd name="connsiteY3" fmla="*/ 1337415 h 1440215"/>
                <a:gd name="connsiteX4" fmla="*/ 1606803 w 6092190"/>
                <a:gd name="connsiteY4" fmla="*/ 0 h 1440215"/>
                <a:gd name="connsiteX5" fmla="*/ 2148840 w 6092190"/>
                <a:gd name="connsiteY5" fmla="*/ 1245975 h 1440215"/>
                <a:gd name="connsiteX6" fmla="*/ 2228850 w 6092190"/>
                <a:gd name="connsiteY6" fmla="*/ 1245975 h 1440215"/>
                <a:gd name="connsiteX7" fmla="*/ 2526030 w 6092190"/>
                <a:gd name="connsiteY7" fmla="*/ 1245975 h 1440215"/>
                <a:gd name="connsiteX8" fmla="*/ 2540318 w 6092190"/>
                <a:gd name="connsiteY8" fmla="*/ 1238356 h 1440215"/>
                <a:gd name="connsiteX9" fmla="*/ 2800350 w 6092190"/>
                <a:gd name="connsiteY9" fmla="*/ 1257405 h 1440215"/>
                <a:gd name="connsiteX10" fmla="*/ 3028950 w 6092190"/>
                <a:gd name="connsiteY10" fmla="*/ 1257405 h 1440215"/>
                <a:gd name="connsiteX11" fmla="*/ 3600450 w 6092190"/>
                <a:gd name="connsiteY11" fmla="*/ 1280265 h 1440215"/>
                <a:gd name="connsiteX12" fmla="*/ 3749040 w 6092190"/>
                <a:gd name="connsiteY12" fmla="*/ 1280241 h 1440215"/>
                <a:gd name="connsiteX13" fmla="*/ 4114800 w 6092190"/>
                <a:gd name="connsiteY13" fmla="*/ 1268835 h 1440215"/>
                <a:gd name="connsiteX14" fmla="*/ 4366260 w 6092190"/>
                <a:gd name="connsiteY14" fmla="*/ 1188825 h 1440215"/>
                <a:gd name="connsiteX15" fmla="*/ 4572000 w 6092190"/>
                <a:gd name="connsiteY15" fmla="*/ 1188825 h 1440215"/>
                <a:gd name="connsiteX16" fmla="*/ 4743450 w 6092190"/>
                <a:gd name="connsiteY16" fmla="*/ 1188825 h 1440215"/>
                <a:gd name="connsiteX17" fmla="*/ 5680710 w 6092190"/>
                <a:gd name="connsiteY17" fmla="*/ 1325985 h 1440215"/>
                <a:gd name="connsiteX18" fmla="*/ 6092190 w 6092190"/>
                <a:gd name="connsiteY18" fmla="*/ 1314555 h 1440215"/>
                <a:gd name="connsiteX0" fmla="*/ 0 w 6092190"/>
                <a:gd name="connsiteY0" fmla="*/ 1325985 h 1511629"/>
                <a:gd name="connsiteX1" fmla="*/ 220980 w 6092190"/>
                <a:gd name="connsiteY1" fmla="*/ 1319318 h 1511629"/>
                <a:gd name="connsiteX2" fmla="*/ 408590 w 6092190"/>
                <a:gd name="connsiteY2" fmla="*/ 1314555 h 1511629"/>
                <a:gd name="connsiteX3" fmla="*/ 1254410 w 6092190"/>
                <a:gd name="connsiteY3" fmla="*/ 1337415 h 1511629"/>
                <a:gd name="connsiteX4" fmla="*/ 1606803 w 6092190"/>
                <a:gd name="connsiteY4" fmla="*/ 0 h 1511629"/>
                <a:gd name="connsiteX5" fmla="*/ 2148840 w 6092190"/>
                <a:gd name="connsiteY5" fmla="*/ 1317389 h 1511629"/>
                <a:gd name="connsiteX6" fmla="*/ 2228850 w 6092190"/>
                <a:gd name="connsiteY6" fmla="*/ 1245975 h 1511629"/>
                <a:gd name="connsiteX7" fmla="*/ 2526030 w 6092190"/>
                <a:gd name="connsiteY7" fmla="*/ 1245975 h 1511629"/>
                <a:gd name="connsiteX8" fmla="*/ 2540318 w 6092190"/>
                <a:gd name="connsiteY8" fmla="*/ 1238356 h 1511629"/>
                <a:gd name="connsiteX9" fmla="*/ 2800350 w 6092190"/>
                <a:gd name="connsiteY9" fmla="*/ 1257405 h 1511629"/>
                <a:gd name="connsiteX10" fmla="*/ 3028950 w 6092190"/>
                <a:gd name="connsiteY10" fmla="*/ 1257405 h 1511629"/>
                <a:gd name="connsiteX11" fmla="*/ 3600450 w 6092190"/>
                <a:gd name="connsiteY11" fmla="*/ 1280265 h 1511629"/>
                <a:gd name="connsiteX12" fmla="*/ 3749040 w 6092190"/>
                <a:gd name="connsiteY12" fmla="*/ 1280241 h 1511629"/>
                <a:gd name="connsiteX13" fmla="*/ 4114800 w 6092190"/>
                <a:gd name="connsiteY13" fmla="*/ 1268835 h 1511629"/>
                <a:gd name="connsiteX14" fmla="*/ 4366260 w 6092190"/>
                <a:gd name="connsiteY14" fmla="*/ 1188825 h 1511629"/>
                <a:gd name="connsiteX15" fmla="*/ 4572000 w 6092190"/>
                <a:gd name="connsiteY15" fmla="*/ 1188825 h 1511629"/>
                <a:gd name="connsiteX16" fmla="*/ 4743450 w 6092190"/>
                <a:gd name="connsiteY16" fmla="*/ 1188825 h 1511629"/>
                <a:gd name="connsiteX17" fmla="*/ 5680710 w 6092190"/>
                <a:gd name="connsiteY17" fmla="*/ 1325985 h 1511629"/>
                <a:gd name="connsiteX18" fmla="*/ 6092190 w 6092190"/>
                <a:gd name="connsiteY18" fmla="*/ 1314555 h 1511629"/>
                <a:gd name="connsiteX0" fmla="*/ 0 w 6092190"/>
                <a:gd name="connsiteY0" fmla="*/ 1325985 h 1453511"/>
                <a:gd name="connsiteX1" fmla="*/ 220980 w 6092190"/>
                <a:gd name="connsiteY1" fmla="*/ 1319318 h 1453511"/>
                <a:gd name="connsiteX2" fmla="*/ 408590 w 6092190"/>
                <a:gd name="connsiteY2" fmla="*/ 1314555 h 1453511"/>
                <a:gd name="connsiteX3" fmla="*/ 1254410 w 6092190"/>
                <a:gd name="connsiteY3" fmla="*/ 1337415 h 1453511"/>
                <a:gd name="connsiteX4" fmla="*/ 1606803 w 6092190"/>
                <a:gd name="connsiteY4" fmla="*/ 0 h 1453511"/>
                <a:gd name="connsiteX5" fmla="*/ 2148840 w 6092190"/>
                <a:gd name="connsiteY5" fmla="*/ 1317389 h 1453511"/>
                <a:gd name="connsiteX6" fmla="*/ 2228850 w 6092190"/>
                <a:gd name="connsiteY6" fmla="*/ 1245975 h 1453511"/>
                <a:gd name="connsiteX7" fmla="*/ 2526030 w 6092190"/>
                <a:gd name="connsiteY7" fmla="*/ 1245975 h 1453511"/>
                <a:gd name="connsiteX8" fmla="*/ 2540318 w 6092190"/>
                <a:gd name="connsiteY8" fmla="*/ 1238356 h 1453511"/>
                <a:gd name="connsiteX9" fmla="*/ 2800350 w 6092190"/>
                <a:gd name="connsiteY9" fmla="*/ 1257405 h 1453511"/>
                <a:gd name="connsiteX10" fmla="*/ 3028950 w 6092190"/>
                <a:gd name="connsiteY10" fmla="*/ 1257405 h 1453511"/>
                <a:gd name="connsiteX11" fmla="*/ 3600450 w 6092190"/>
                <a:gd name="connsiteY11" fmla="*/ 1280265 h 1453511"/>
                <a:gd name="connsiteX12" fmla="*/ 3749040 w 6092190"/>
                <a:gd name="connsiteY12" fmla="*/ 1280241 h 1453511"/>
                <a:gd name="connsiteX13" fmla="*/ 4114800 w 6092190"/>
                <a:gd name="connsiteY13" fmla="*/ 1268835 h 1453511"/>
                <a:gd name="connsiteX14" fmla="*/ 4366260 w 6092190"/>
                <a:gd name="connsiteY14" fmla="*/ 1188825 h 1453511"/>
                <a:gd name="connsiteX15" fmla="*/ 4572000 w 6092190"/>
                <a:gd name="connsiteY15" fmla="*/ 1188825 h 1453511"/>
                <a:gd name="connsiteX16" fmla="*/ 4743450 w 6092190"/>
                <a:gd name="connsiteY16" fmla="*/ 1188825 h 1453511"/>
                <a:gd name="connsiteX17" fmla="*/ 5680710 w 6092190"/>
                <a:gd name="connsiteY17" fmla="*/ 1325985 h 1453511"/>
                <a:gd name="connsiteX18" fmla="*/ 6092190 w 6092190"/>
                <a:gd name="connsiteY18" fmla="*/ 1314555 h 1453511"/>
                <a:gd name="connsiteX0" fmla="*/ 0 w 6092190"/>
                <a:gd name="connsiteY0" fmla="*/ 1325985 h 1453511"/>
                <a:gd name="connsiteX1" fmla="*/ 220980 w 6092190"/>
                <a:gd name="connsiteY1" fmla="*/ 1319318 h 1453511"/>
                <a:gd name="connsiteX2" fmla="*/ 408590 w 6092190"/>
                <a:gd name="connsiteY2" fmla="*/ 1314555 h 1453511"/>
                <a:gd name="connsiteX3" fmla="*/ 1254410 w 6092190"/>
                <a:gd name="connsiteY3" fmla="*/ 1337415 h 1453511"/>
                <a:gd name="connsiteX4" fmla="*/ 1606803 w 6092190"/>
                <a:gd name="connsiteY4" fmla="*/ 0 h 1453511"/>
                <a:gd name="connsiteX5" fmla="*/ 2148840 w 6092190"/>
                <a:gd name="connsiteY5" fmla="*/ 1317389 h 1453511"/>
                <a:gd name="connsiteX6" fmla="*/ 2228850 w 6092190"/>
                <a:gd name="connsiteY6" fmla="*/ 1317389 h 1453511"/>
                <a:gd name="connsiteX7" fmla="*/ 2526030 w 6092190"/>
                <a:gd name="connsiteY7" fmla="*/ 1245975 h 1453511"/>
                <a:gd name="connsiteX8" fmla="*/ 2540318 w 6092190"/>
                <a:gd name="connsiteY8" fmla="*/ 1238356 h 1453511"/>
                <a:gd name="connsiteX9" fmla="*/ 2800350 w 6092190"/>
                <a:gd name="connsiteY9" fmla="*/ 1257405 h 1453511"/>
                <a:gd name="connsiteX10" fmla="*/ 3028950 w 6092190"/>
                <a:gd name="connsiteY10" fmla="*/ 1257405 h 1453511"/>
                <a:gd name="connsiteX11" fmla="*/ 3600450 w 6092190"/>
                <a:gd name="connsiteY11" fmla="*/ 1280265 h 1453511"/>
                <a:gd name="connsiteX12" fmla="*/ 3749040 w 6092190"/>
                <a:gd name="connsiteY12" fmla="*/ 1280241 h 1453511"/>
                <a:gd name="connsiteX13" fmla="*/ 4114800 w 6092190"/>
                <a:gd name="connsiteY13" fmla="*/ 1268835 h 1453511"/>
                <a:gd name="connsiteX14" fmla="*/ 4366260 w 6092190"/>
                <a:gd name="connsiteY14" fmla="*/ 1188825 h 1453511"/>
                <a:gd name="connsiteX15" fmla="*/ 4572000 w 6092190"/>
                <a:gd name="connsiteY15" fmla="*/ 1188825 h 1453511"/>
                <a:gd name="connsiteX16" fmla="*/ 4743450 w 6092190"/>
                <a:gd name="connsiteY16" fmla="*/ 1188825 h 1453511"/>
                <a:gd name="connsiteX17" fmla="*/ 5680710 w 6092190"/>
                <a:gd name="connsiteY17" fmla="*/ 1325985 h 1453511"/>
                <a:gd name="connsiteX18" fmla="*/ 6092190 w 6092190"/>
                <a:gd name="connsiteY18" fmla="*/ 1314555 h 1453511"/>
                <a:gd name="connsiteX0" fmla="*/ 0 w 6092190"/>
                <a:gd name="connsiteY0" fmla="*/ 1325985 h 1453511"/>
                <a:gd name="connsiteX1" fmla="*/ 220980 w 6092190"/>
                <a:gd name="connsiteY1" fmla="*/ 1319318 h 1453511"/>
                <a:gd name="connsiteX2" fmla="*/ 408590 w 6092190"/>
                <a:gd name="connsiteY2" fmla="*/ 1314555 h 1453511"/>
                <a:gd name="connsiteX3" fmla="*/ 1254410 w 6092190"/>
                <a:gd name="connsiteY3" fmla="*/ 1337415 h 1453511"/>
                <a:gd name="connsiteX4" fmla="*/ 1606803 w 6092190"/>
                <a:gd name="connsiteY4" fmla="*/ 0 h 1453511"/>
                <a:gd name="connsiteX5" fmla="*/ 2148840 w 6092190"/>
                <a:gd name="connsiteY5" fmla="*/ 1317389 h 1453511"/>
                <a:gd name="connsiteX6" fmla="*/ 2228850 w 6092190"/>
                <a:gd name="connsiteY6" fmla="*/ 1317389 h 1453511"/>
                <a:gd name="connsiteX7" fmla="*/ 2526030 w 6092190"/>
                <a:gd name="connsiteY7" fmla="*/ 1245975 h 1453511"/>
                <a:gd name="connsiteX8" fmla="*/ 2540318 w 6092190"/>
                <a:gd name="connsiteY8" fmla="*/ 1238356 h 1453511"/>
                <a:gd name="connsiteX9" fmla="*/ 2800350 w 6092190"/>
                <a:gd name="connsiteY9" fmla="*/ 1257405 h 1453511"/>
                <a:gd name="connsiteX10" fmla="*/ 3028950 w 6092190"/>
                <a:gd name="connsiteY10" fmla="*/ 1257405 h 1453511"/>
                <a:gd name="connsiteX11" fmla="*/ 3600450 w 6092190"/>
                <a:gd name="connsiteY11" fmla="*/ 1280265 h 1453511"/>
                <a:gd name="connsiteX12" fmla="*/ 3749040 w 6092190"/>
                <a:gd name="connsiteY12" fmla="*/ 1280241 h 1453511"/>
                <a:gd name="connsiteX13" fmla="*/ 4114800 w 6092190"/>
                <a:gd name="connsiteY13" fmla="*/ 1268835 h 1453511"/>
                <a:gd name="connsiteX14" fmla="*/ 4366260 w 6092190"/>
                <a:gd name="connsiteY14" fmla="*/ 1188825 h 1453511"/>
                <a:gd name="connsiteX15" fmla="*/ 4572000 w 6092190"/>
                <a:gd name="connsiteY15" fmla="*/ 1188825 h 1453511"/>
                <a:gd name="connsiteX16" fmla="*/ 4743450 w 6092190"/>
                <a:gd name="connsiteY16" fmla="*/ 1188825 h 1453511"/>
                <a:gd name="connsiteX17" fmla="*/ 5680710 w 6092190"/>
                <a:gd name="connsiteY17" fmla="*/ 1325985 h 1453511"/>
                <a:gd name="connsiteX18" fmla="*/ 6092190 w 6092190"/>
                <a:gd name="connsiteY18" fmla="*/ 1314555 h 1453511"/>
                <a:gd name="connsiteX0" fmla="*/ 0 w 6092190"/>
                <a:gd name="connsiteY0" fmla="*/ 1325985 h 1453511"/>
                <a:gd name="connsiteX1" fmla="*/ 220980 w 6092190"/>
                <a:gd name="connsiteY1" fmla="*/ 1319318 h 1453511"/>
                <a:gd name="connsiteX2" fmla="*/ 408590 w 6092190"/>
                <a:gd name="connsiteY2" fmla="*/ 1314555 h 1453511"/>
                <a:gd name="connsiteX3" fmla="*/ 1254410 w 6092190"/>
                <a:gd name="connsiteY3" fmla="*/ 1337415 h 1453511"/>
                <a:gd name="connsiteX4" fmla="*/ 1606803 w 6092190"/>
                <a:gd name="connsiteY4" fmla="*/ 0 h 1453511"/>
                <a:gd name="connsiteX5" fmla="*/ 2148840 w 6092190"/>
                <a:gd name="connsiteY5" fmla="*/ 1317389 h 1453511"/>
                <a:gd name="connsiteX6" fmla="*/ 2228850 w 6092190"/>
                <a:gd name="connsiteY6" fmla="*/ 1317389 h 1453511"/>
                <a:gd name="connsiteX7" fmla="*/ 2526030 w 6092190"/>
                <a:gd name="connsiteY7" fmla="*/ 1245975 h 1453511"/>
                <a:gd name="connsiteX8" fmla="*/ 2540318 w 6092190"/>
                <a:gd name="connsiteY8" fmla="*/ 1238356 h 1453511"/>
                <a:gd name="connsiteX9" fmla="*/ 2800350 w 6092190"/>
                <a:gd name="connsiteY9" fmla="*/ 1257405 h 1453511"/>
                <a:gd name="connsiteX10" fmla="*/ 3028950 w 6092190"/>
                <a:gd name="connsiteY10" fmla="*/ 1257405 h 1453511"/>
                <a:gd name="connsiteX11" fmla="*/ 3600450 w 6092190"/>
                <a:gd name="connsiteY11" fmla="*/ 1280265 h 1453511"/>
                <a:gd name="connsiteX12" fmla="*/ 3749040 w 6092190"/>
                <a:gd name="connsiteY12" fmla="*/ 1280241 h 1453511"/>
                <a:gd name="connsiteX13" fmla="*/ 4114800 w 6092190"/>
                <a:gd name="connsiteY13" fmla="*/ 1268835 h 1453511"/>
                <a:gd name="connsiteX14" fmla="*/ 4366260 w 6092190"/>
                <a:gd name="connsiteY14" fmla="*/ 1188825 h 1453511"/>
                <a:gd name="connsiteX15" fmla="*/ 4572000 w 6092190"/>
                <a:gd name="connsiteY15" fmla="*/ 1188825 h 1453511"/>
                <a:gd name="connsiteX16" fmla="*/ 4743450 w 6092190"/>
                <a:gd name="connsiteY16" fmla="*/ 1188825 h 1453511"/>
                <a:gd name="connsiteX17" fmla="*/ 5680710 w 6092190"/>
                <a:gd name="connsiteY17" fmla="*/ 1325985 h 1453511"/>
                <a:gd name="connsiteX18" fmla="*/ 6092190 w 6092190"/>
                <a:gd name="connsiteY18" fmla="*/ 1314555 h 1453511"/>
                <a:gd name="connsiteX0" fmla="*/ 0 w 6092190"/>
                <a:gd name="connsiteY0" fmla="*/ 1325985 h 1453511"/>
                <a:gd name="connsiteX1" fmla="*/ 220980 w 6092190"/>
                <a:gd name="connsiteY1" fmla="*/ 1319318 h 1453511"/>
                <a:gd name="connsiteX2" fmla="*/ 408590 w 6092190"/>
                <a:gd name="connsiteY2" fmla="*/ 1314555 h 1453511"/>
                <a:gd name="connsiteX3" fmla="*/ 1254410 w 6092190"/>
                <a:gd name="connsiteY3" fmla="*/ 1337415 h 1453511"/>
                <a:gd name="connsiteX4" fmla="*/ 1606803 w 6092190"/>
                <a:gd name="connsiteY4" fmla="*/ 0 h 1453511"/>
                <a:gd name="connsiteX5" fmla="*/ 2148840 w 6092190"/>
                <a:gd name="connsiteY5" fmla="*/ 1317389 h 1453511"/>
                <a:gd name="connsiteX6" fmla="*/ 2228850 w 6092190"/>
                <a:gd name="connsiteY6" fmla="*/ 1317389 h 1453511"/>
                <a:gd name="connsiteX7" fmla="*/ 2526030 w 6092190"/>
                <a:gd name="connsiteY7" fmla="*/ 1245975 h 1453511"/>
                <a:gd name="connsiteX8" fmla="*/ 2540318 w 6092190"/>
                <a:gd name="connsiteY8" fmla="*/ 1238356 h 1453511"/>
                <a:gd name="connsiteX9" fmla="*/ 2800350 w 6092190"/>
                <a:gd name="connsiteY9" fmla="*/ 1257405 h 1453511"/>
                <a:gd name="connsiteX10" fmla="*/ 3028950 w 6092190"/>
                <a:gd name="connsiteY10" fmla="*/ 1257405 h 1453511"/>
                <a:gd name="connsiteX11" fmla="*/ 3600450 w 6092190"/>
                <a:gd name="connsiteY11" fmla="*/ 1280265 h 1453511"/>
                <a:gd name="connsiteX12" fmla="*/ 3749040 w 6092190"/>
                <a:gd name="connsiteY12" fmla="*/ 1280241 h 1453511"/>
                <a:gd name="connsiteX13" fmla="*/ 4114800 w 6092190"/>
                <a:gd name="connsiteY13" fmla="*/ 1268835 h 1453511"/>
                <a:gd name="connsiteX14" fmla="*/ 4366260 w 6092190"/>
                <a:gd name="connsiteY14" fmla="*/ 1188825 h 1453511"/>
                <a:gd name="connsiteX15" fmla="*/ 4572000 w 6092190"/>
                <a:gd name="connsiteY15" fmla="*/ 1188825 h 1453511"/>
                <a:gd name="connsiteX16" fmla="*/ 4743450 w 6092190"/>
                <a:gd name="connsiteY16" fmla="*/ 1188825 h 1453511"/>
                <a:gd name="connsiteX17" fmla="*/ 5680710 w 6092190"/>
                <a:gd name="connsiteY17" fmla="*/ 1325985 h 1453511"/>
                <a:gd name="connsiteX18" fmla="*/ 6092190 w 6092190"/>
                <a:gd name="connsiteY18" fmla="*/ 1314555 h 1453511"/>
                <a:gd name="connsiteX0" fmla="*/ 0 w 6092190"/>
                <a:gd name="connsiteY0" fmla="*/ 1459247 h 1586773"/>
                <a:gd name="connsiteX1" fmla="*/ 220980 w 6092190"/>
                <a:gd name="connsiteY1" fmla="*/ 1452580 h 1586773"/>
                <a:gd name="connsiteX2" fmla="*/ 408590 w 6092190"/>
                <a:gd name="connsiteY2" fmla="*/ 1447817 h 1586773"/>
                <a:gd name="connsiteX3" fmla="*/ 1254410 w 6092190"/>
                <a:gd name="connsiteY3" fmla="*/ 1470677 h 1586773"/>
                <a:gd name="connsiteX4" fmla="*/ 1606803 w 6092190"/>
                <a:gd name="connsiteY4" fmla="*/ 133262 h 1586773"/>
                <a:gd name="connsiteX5" fmla="*/ 2148840 w 6092190"/>
                <a:gd name="connsiteY5" fmla="*/ 1450651 h 1586773"/>
                <a:gd name="connsiteX6" fmla="*/ 2228850 w 6092190"/>
                <a:gd name="connsiteY6" fmla="*/ 1450651 h 1586773"/>
                <a:gd name="connsiteX7" fmla="*/ 2526030 w 6092190"/>
                <a:gd name="connsiteY7" fmla="*/ 1379237 h 1586773"/>
                <a:gd name="connsiteX8" fmla="*/ 2540318 w 6092190"/>
                <a:gd name="connsiteY8" fmla="*/ 1371618 h 1586773"/>
                <a:gd name="connsiteX9" fmla="*/ 2800350 w 6092190"/>
                <a:gd name="connsiteY9" fmla="*/ 1390667 h 1586773"/>
                <a:gd name="connsiteX10" fmla="*/ 3028950 w 6092190"/>
                <a:gd name="connsiteY10" fmla="*/ 1390667 h 1586773"/>
                <a:gd name="connsiteX11" fmla="*/ 3600450 w 6092190"/>
                <a:gd name="connsiteY11" fmla="*/ 1413527 h 1586773"/>
                <a:gd name="connsiteX12" fmla="*/ 3749040 w 6092190"/>
                <a:gd name="connsiteY12" fmla="*/ 1413503 h 1586773"/>
                <a:gd name="connsiteX13" fmla="*/ 4114800 w 6092190"/>
                <a:gd name="connsiteY13" fmla="*/ 1402097 h 1586773"/>
                <a:gd name="connsiteX14" fmla="*/ 4366260 w 6092190"/>
                <a:gd name="connsiteY14" fmla="*/ 1322087 h 1586773"/>
                <a:gd name="connsiteX15" fmla="*/ 4572000 w 6092190"/>
                <a:gd name="connsiteY15" fmla="*/ 1322087 h 1586773"/>
                <a:gd name="connsiteX16" fmla="*/ 4743450 w 6092190"/>
                <a:gd name="connsiteY16" fmla="*/ 1322087 h 1586773"/>
                <a:gd name="connsiteX17" fmla="*/ 5680710 w 6092190"/>
                <a:gd name="connsiteY17" fmla="*/ 1459247 h 1586773"/>
                <a:gd name="connsiteX18" fmla="*/ 6092190 w 6092190"/>
                <a:gd name="connsiteY18" fmla="*/ 1447817 h 1586773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06803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06803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06803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06803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06803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06803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78209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78209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78209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  <a:gd name="connsiteX0" fmla="*/ 0 w 6092190"/>
                <a:gd name="connsiteY0" fmla="*/ 1466871 h 1594397"/>
                <a:gd name="connsiteX1" fmla="*/ 220980 w 6092190"/>
                <a:gd name="connsiteY1" fmla="*/ 1460204 h 1594397"/>
                <a:gd name="connsiteX2" fmla="*/ 408590 w 6092190"/>
                <a:gd name="connsiteY2" fmla="*/ 1455441 h 1594397"/>
                <a:gd name="connsiteX3" fmla="*/ 1254410 w 6092190"/>
                <a:gd name="connsiteY3" fmla="*/ 1478301 h 1594397"/>
                <a:gd name="connsiteX4" fmla="*/ 1678209 w 6092190"/>
                <a:gd name="connsiteY4" fmla="*/ 140886 h 1594397"/>
                <a:gd name="connsiteX5" fmla="*/ 2148840 w 6092190"/>
                <a:gd name="connsiteY5" fmla="*/ 1458275 h 1594397"/>
                <a:gd name="connsiteX6" fmla="*/ 2228850 w 6092190"/>
                <a:gd name="connsiteY6" fmla="*/ 1458275 h 1594397"/>
                <a:gd name="connsiteX7" fmla="*/ 2526030 w 6092190"/>
                <a:gd name="connsiteY7" fmla="*/ 1386861 h 1594397"/>
                <a:gd name="connsiteX8" fmla="*/ 2540318 w 6092190"/>
                <a:gd name="connsiteY8" fmla="*/ 1379242 h 1594397"/>
                <a:gd name="connsiteX9" fmla="*/ 2800350 w 6092190"/>
                <a:gd name="connsiteY9" fmla="*/ 1398291 h 1594397"/>
                <a:gd name="connsiteX10" fmla="*/ 3028950 w 6092190"/>
                <a:gd name="connsiteY10" fmla="*/ 1398291 h 1594397"/>
                <a:gd name="connsiteX11" fmla="*/ 3600450 w 6092190"/>
                <a:gd name="connsiteY11" fmla="*/ 1421151 h 1594397"/>
                <a:gd name="connsiteX12" fmla="*/ 3749040 w 6092190"/>
                <a:gd name="connsiteY12" fmla="*/ 1421127 h 1594397"/>
                <a:gd name="connsiteX13" fmla="*/ 4114800 w 6092190"/>
                <a:gd name="connsiteY13" fmla="*/ 1409721 h 1594397"/>
                <a:gd name="connsiteX14" fmla="*/ 4366260 w 6092190"/>
                <a:gd name="connsiteY14" fmla="*/ 1329711 h 1594397"/>
                <a:gd name="connsiteX15" fmla="*/ 4572000 w 6092190"/>
                <a:gd name="connsiteY15" fmla="*/ 1329711 h 1594397"/>
                <a:gd name="connsiteX16" fmla="*/ 4743450 w 6092190"/>
                <a:gd name="connsiteY16" fmla="*/ 1329711 h 1594397"/>
                <a:gd name="connsiteX17" fmla="*/ 5680710 w 6092190"/>
                <a:gd name="connsiteY17" fmla="*/ 1466871 h 1594397"/>
                <a:gd name="connsiteX18" fmla="*/ 6092190 w 6092190"/>
                <a:gd name="connsiteY18" fmla="*/ 1455441 h 159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2190" h="1594397">
                  <a:moveTo>
                    <a:pt x="0" y="1466871"/>
                  </a:moveTo>
                  <a:lnTo>
                    <a:pt x="220980" y="1460204"/>
                  </a:lnTo>
                  <a:cubicBezTo>
                    <a:pt x="374056" y="1452410"/>
                    <a:pt x="312291" y="1490349"/>
                    <a:pt x="408590" y="1455441"/>
                  </a:cubicBezTo>
                  <a:cubicBezTo>
                    <a:pt x="714368" y="1496400"/>
                    <a:pt x="762923" y="1508778"/>
                    <a:pt x="1254410" y="1478301"/>
                  </a:cubicBezTo>
                  <a:cubicBezTo>
                    <a:pt x="1648127" y="1478271"/>
                    <a:pt x="1538886" y="1034270"/>
                    <a:pt x="1678209" y="140886"/>
                  </a:cubicBezTo>
                  <a:cubicBezTo>
                    <a:pt x="1736997" y="1074272"/>
                    <a:pt x="1495769" y="1594397"/>
                    <a:pt x="2148840" y="1458275"/>
                  </a:cubicBezTo>
                  <a:cubicBezTo>
                    <a:pt x="2191708" y="1455389"/>
                    <a:pt x="2202180" y="1458275"/>
                    <a:pt x="2228850" y="1458275"/>
                  </a:cubicBezTo>
                  <a:cubicBezTo>
                    <a:pt x="2466026" y="1420170"/>
                    <a:pt x="2426970" y="1386861"/>
                    <a:pt x="2526030" y="1386861"/>
                  </a:cubicBezTo>
                  <a:lnTo>
                    <a:pt x="2540318" y="1379242"/>
                  </a:lnTo>
                  <a:cubicBezTo>
                    <a:pt x="2764155" y="1398897"/>
                    <a:pt x="2713673" y="1391941"/>
                    <a:pt x="2800350" y="1398291"/>
                  </a:cubicBezTo>
                  <a:cubicBezTo>
                    <a:pt x="2876550" y="1398291"/>
                    <a:pt x="2919412" y="1422100"/>
                    <a:pt x="3028950" y="1398291"/>
                  </a:cubicBezTo>
                  <a:cubicBezTo>
                    <a:pt x="3424224" y="0"/>
                    <a:pt x="3276594" y="1051567"/>
                    <a:pt x="3600450" y="1421151"/>
                  </a:cubicBezTo>
                  <a:cubicBezTo>
                    <a:pt x="3649980" y="1421151"/>
                    <a:pt x="3728080" y="1440174"/>
                    <a:pt x="3749040" y="1421127"/>
                  </a:cubicBezTo>
                  <a:cubicBezTo>
                    <a:pt x="3974277" y="1406820"/>
                    <a:pt x="3992880" y="1413531"/>
                    <a:pt x="4114800" y="1409721"/>
                  </a:cubicBezTo>
                  <a:cubicBezTo>
                    <a:pt x="4240509" y="950605"/>
                    <a:pt x="4249093" y="1449252"/>
                    <a:pt x="4366260" y="1329711"/>
                  </a:cubicBezTo>
                  <a:cubicBezTo>
                    <a:pt x="4463391" y="961081"/>
                    <a:pt x="4503420" y="1329711"/>
                    <a:pt x="4572000" y="1329711"/>
                  </a:cubicBezTo>
                  <a:cubicBezTo>
                    <a:pt x="4629138" y="1329713"/>
                    <a:pt x="4681525" y="1348763"/>
                    <a:pt x="4743450" y="1329711"/>
                  </a:cubicBezTo>
                  <a:cubicBezTo>
                    <a:pt x="5119654" y="1296358"/>
                    <a:pt x="5368290" y="1421151"/>
                    <a:pt x="5680710" y="1466871"/>
                  </a:cubicBezTo>
                  <a:lnTo>
                    <a:pt x="6092190" y="1455441"/>
                  </a:lnTo>
                </a:path>
              </a:pathLst>
            </a:custGeom>
            <a:ln w="25400">
              <a:solidFill>
                <a:srgbClr val="CE5E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7929586" y="1571612"/>
            <a:ext cx="687416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r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REIN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41</Words>
  <Application>Microsoft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Modèle par défaut</vt:lpstr>
      <vt:lpstr>Diapositive 1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lambda</dc:creator>
  <cp:lastModifiedBy>Dumas Karine</cp:lastModifiedBy>
  <cp:revision>103</cp:revision>
  <dcterms:created xsi:type="dcterms:W3CDTF">2007-05-24T07:36:09Z</dcterms:created>
  <dcterms:modified xsi:type="dcterms:W3CDTF">2008-07-22T12:15:43Z</dcterms:modified>
</cp:coreProperties>
</file>