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00FF"/>
    <a:srgbClr val="CC9900"/>
    <a:srgbClr val="00FF00"/>
    <a:srgbClr val="660066"/>
    <a:srgbClr val="FFFFCC"/>
    <a:srgbClr val="E4BB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100" autoAdjust="0"/>
    <p:restoredTop sz="93286" autoAdjust="0"/>
  </p:normalViewPr>
  <p:slideViewPr>
    <p:cSldViewPr>
      <p:cViewPr>
        <p:scale>
          <a:sx n="75" d="100"/>
          <a:sy n="75" d="100"/>
        </p:scale>
        <p:origin x="-11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2F2E-C427-4D3F-BC94-FE3F476B573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60FDC-54E3-4353-8271-8C231F7740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90BE-BDD6-4622-8A9B-BBFF90E45F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C820D5-AB53-46AD-9E48-1F4A29DF9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423BDA-E288-4193-BD9F-45A04049395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B9BC7-A5D3-47A8-8D34-7734E20591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91CA6-2B48-49A5-93D3-9A7C0A8EBEB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7A770-35F5-4654-B0F3-9E232DA1505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60F5C-A38D-4ADF-AE1D-F8B23BB9988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F182E-71AF-462D-8B27-D94B4ECA3D3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AB8ED-1457-4B99-8F46-57DB4BCC64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F2B62-461D-43AE-A45B-67398773EFA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D6E53-C772-4885-8245-2D676D33C0F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57CFB8-2DDF-472D-BCA0-88926A402D76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9" name="Freeform 267"/>
          <p:cNvSpPr>
            <a:spLocks/>
          </p:cNvSpPr>
          <p:nvPr/>
        </p:nvSpPr>
        <p:spPr bwMode="auto">
          <a:xfrm>
            <a:off x="1690688" y="-80963"/>
            <a:ext cx="990600" cy="1258888"/>
          </a:xfrm>
          <a:custGeom>
            <a:avLst/>
            <a:gdLst/>
            <a:ahLst/>
            <a:cxnLst>
              <a:cxn ang="0">
                <a:pos x="0" y="3231"/>
              </a:cxn>
              <a:cxn ang="0">
                <a:pos x="2750" y="2778"/>
              </a:cxn>
              <a:cxn ang="0">
                <a:pos x="454" y="2324"/>
              </a:cxn>
              <a:cxn ang="0">
                <a:pos x="1871" y="1871"/>
              </a:cxn>
              <a:cxn ang="0">
                <a:pos x="936" y="1417"/>
              </a:cxn>
              <a:cxn ang="0">
                <a:pos x="1531" y="907"/>
              </a:cxn>
              <a:cxn ang="0">
                <a:pos x="1389" y="510"/>
              </a:cxn>
              <a:cxn ang="0">
                <a:pos x="1389" y="0"/>
              </a:cxn>
            </a:cxnLst>
            <a:rect l="0" t="0" r="r" b="b"/>
            <a:pathLst>
              <a:path w="2826" h="3231">
                <a:moveTo>
                  <a:pt x="0" y="3231"/>
                </a:moveTo>
                <a:cubicBezTo>
                  <a:pt x="1337" y="3080"/>
                  <a:pt x="2674" y="2929"/>
                  <a:pt x="2750" y="2778"/>
                </a:cubicBezTo>
                <a:cubicBezTo>
                  <a:pt x="2826" y="2627"/>
                  <a:pt x="601" y="2475"/>
                  <a:pt x="454" y="2324"/>
                </a:cubicBezTo>
                <a:cubicBezTo>
                  <a:pt x="307" y="2173"/>
                  <a:pt x="1791" y="2022"/>
                  <a:pt x="1871" y="1871"/>
                </a:cubicBezTo>
                <a:cubicBezTo>
                  <a:pt x="1951" y="1720"/>
                  <a:pt x="993" y="1578"/>
                  <a:pt x="936" y="1417"/>
                </a:cubicBezTo>
                <a:cubicBezTo>
                  <a:pt x="879" y="1256"/>
                  <a:pt x="1456" y="1058"/>
                  <a:pt x="1531" y="907"/>
                </a:cubicBezTo>
                <a:cubicBezTo>
                  <a:pt x="1606" y="756"/>
                  <a:pt x="1413" y="661"/>
                  <a:pt x="1389" y="510"/>
                </a:cubicBezTo>
                <a:cubicBezTo>
                  <a:pt x="1365" y="359"/>
                  <a:pt x="1377" y="179"/>
                  <a:pt x="1389" y="0"/>
                </a:cubicBezTo>
              </a:path>
            </a:pathLst>
          </a:custGeom>
          <a:noFill/>
          <a:ln w="41275">
            <a:gradFill>
              <a:gsLst>
                <a:gs pos="1000">
                  <a:srgbClr val="FF0000"/>
                </a:gs>
                <a:gs pos="42000">
                  <a:srgbClr val="FFC000"/>
                </a:gs>
                <a:gs pos="97000">
                  <a:srgbClr val="FFFF00"/>
                </a:gs>
              </a:gsLst>
              <a:lin ang="5400000" scaled="0"/>
            </a:gradFill>
            <a:round/>
            <a:headEnd/>
            <a:tailEnd type="arrow" w="med" len="med"/>
          </a:ln>
          <a:effectLst>
            <a:outerShdw blurRad="50800" dist="63500" dir="2700000" algn="ctr" rotWithShape="0">
              <a:schemeClr val="bg1">
                <a:lumMod val="65000"/>
                <a:alpha val="43000"/>
              </a:scheme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8458" name="Freeform 266"/>
          <p:cNvSpPr>
            <a:spLocks/>
          </p:cNvSpPr>
          <p:nvPr/>
        </p:nvSpPr>
        <p:spPr bwMode="auto">
          <a:xfrm>
            <a:off x="5830888" y="-79375"/>
            <a:ext cx="990600" cy="1258888"/>
          </a:xfrm>
          <a:custGeom>
            <a:avLst/>
            <a:gdLst/>
            <a:ahLst/>
            <a:cxnLst>
              <a:cxn ang="0">
                <a:pos x="0" y="3231"/>
              </a:cxn>
              <a:cxn ang="0">
                <a:pos x="2750" y="2778"/>
              </a:cxn>
              <a:cxn ang="0">
                <a:pos x="454" y="2324"/>
              </a:cxn>
              <a:cxn ang="0">
                <a:pos x="1871" y="1871"/>
              </a:cxn>
              <a:cxn ang="0">
                <a:pos x="936" y="1417"/>
              </a:cxn>
              <a:cxn ang="0">
                <a:pos x="1531" y="907"/>
              </a:cxn>
              <a:cxn ang="0">
                <a:pos x="1389" y="510"/>
              </a:cxn>
              <a:cxn ang="0">
                <a:pos x="1389" y="0"/>
              </a:cxn>
            </a:cxnLst>
            <a:rect l="0" t="0" r="r" b="b"/>
            <a:pathLst>
              <a:path w="2826" h="3231">
                <a:moveTo>
                  <a:pt x="0" y="3231"/>
                </a:moveTo>
                <a:cubicBezTo>
                  <a:pt x="1337" y="3080"/>
                  <a:pt x="2674" y="2929"/>
                  <a:pt x="2750" y="2778"/>
                </a:cubicBezTo>
                <a:cubicBezTo>
                  <a:pt x="2826" y="2627"/>
                  <a:pt x="601" y="2475"/>
                  <a:pt x="454" y="2324"/>
                </a:cubicBezTo>
                <a:cubicBezTo>
                  <a:pt x="307" y="2173"/>
                  <a:pt x="1791" y="2022"/>
                  <a:pt x="1871" y="1871"/>
                </a:cubicBezTo>
                <a:cubicBezTo>
                  <a:pt x="1951" y="1720"/>
                  <a:pt x="993" y="1578"/>
                  <a:pt x="936" y="1417"/>
                </a:cubicBezTo>
                <a:cubicBezTo>
                  <a:pt x="879" y="1256"/>
                  <a:pt x="1456" y="1058"/>
                  <a:pt x="1531" y="907"/>
                </a:cubicBezTo>
                <a:cubicBezTo>
                  <a:pt x="1606" y="756"/>
                  <a:pt x="1413" y="661"/>
                  <a:pt x="1389" y="510"/>
                </a:cubicBezTo>
                <a:cubicBezTo>
                  <a:pt x="1365" y="359"/>
                  <a:pt x="1377" y="179"/>
                  <a:pt x="1389" y="0"/>
                </a:cubicBezTo>
              </a:path>
            </a:pathLst>
          </a:custGeom>
          <a:noFill/>
          <a:ln w="41275">
            <a:gradFill>
              <a:gsLst>
                <a:gs pos="1000">
                  <a:srgbClr val="FF0000"/>
                </a:gs>
                <a:gs pos="42000">
                  <a:srgbClr val="FFC000"/>
                </a:gs>
                <a:gs pos="97000">
                  <a:srgbClr val="FFFF00"/>
                </a:gs>
              </a:gsLst>
              <a:lin ang="5400000" scaled="0"/>
            </a:gradFill>
            <a:round/>
            <a:headEnd/>
            <a:tailEnd type="arrow" w="med" len="med"/>
          </a:ln>
          <a:effectLst>
            <a:outerShdw blurRad="50800" dist="63500" dir="2700000" algn="ctr" rotWithShape="0">
              <a:schemeClr val="bg1">
                <a:lumMod val="65000"/>
                <a:alpha val="43000"/>
              </a:scheme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-198438" y="4275138"/>
            <a:ext cx="9648826" cy="1584325"/>
          </a:xfrm>
          <a:prstGeom prst="parallelogram">
            <a:avLst>
              <a:gd name="adj" fmla="val 89266"/>
            </a:avLst>
          </a:prstGeom>
          <a:solidFill>
            <a:srgbClr val="0000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>
            <a:off x="17463" y="4419600"/>
            <a:ext cx="1223962" cy="1295400"/>
          </a:xfrm>
          <a:prstGeom prst="line">
            <a:avLst/>
          </a:prstGeom>
          <a:noFill/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7463" y="5715000"/>
            <a:ext cx="6048375" cy="0"/>
          </a:xfrm>
          <a:prstGeom prst="line">
            <a:avLst/>
          </a:prstGeom>
          <a:noFill/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1241425" y="4419600"/>
            <a:ext cx="6048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6065838" y="4419600"/>
            <a:ext cx="1223962" cy="1295400"/>
          </a:xfrm>
          <a:prstGeom prst="line">
            <a:avLst/>
          </a:prstGeom>
          <a:noFill/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fr-FR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1314450" y="4275138"/>
            <a:ext cx="503238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1169988" y="4419600"/>
            <a:ext cx="503237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1025525" y="4562475"/>
            <a:ext cx="503238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881063" y="4706938"/>
            <a:ext cx="503237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738188" y="4851400"/>
            <a:ext cx="503237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593725" y="4995863"/>
            <a:ext cx="503238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450850" y="5138738"/>
            <a:ext cx="503238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306388" y="5283200"/>
            <a:ext cx="503237" cy="431800"/>
          </a:xfrm>
          <a:prstGeom prst="flowChartDecision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2005013" y="4294188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1889125" y="4419600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1746250" y="4562475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1601788" y="4706938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1457325" y="4851400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6" name="AutoShape 24"/>
          <p:cNvSpPr>
            <a:spLocks noChangeArrowheads="1"/>
          </p:cNvSpPr>
          <p:nvPr/>
        </p:nvSpPr>
        <p:spPr bwMode="auto">
          <a:xfrm>
            <a:off x="1314450" y="4994275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7" name="AutoShape 25"/>
          <p:cNvSpPr>
            <a:spLocks noChangeArrowheads="1"/>
          </p:cNvSpPr>
          <p:nvPr/>
        </p:nvSpPr>
        <p:spPr bwMode="auto">
          <a:xfrm>
            <a:off x="1169988" y="5138738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1027113" y="5281613"/>
            <a:ext cx="431800" cy="4318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C8C8C8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2757488" y="4346575"/>
            <a:ext cx="431800" cy="3603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2614613" y="4491038"/>
            <a:ext cx="43180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2470150" y="4635500"/>
            <a:ext cx="431800" cy="3603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2325688" y="4778375"/>
            <a:ext cx="431800" cy="3603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2182813" y="4922838"/>
            <a:ext cx="43180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4" name="AutoShape 32"/>
          <p:cNvSpPr>
            <a:spLocks noChangeArrowheads="1"/>
          </p:cNvSpPr>
          <p:nvPr/>
        </p:nvSpPr>
        <p:spPr bwMode="auto">
          <a:xfrm>
            <a:off x="2038350" y="5067300"/>
            <a:ext cx="431800" cy="3603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1893888" y="5211763"/>
            <a:ext cx="43180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1749425" y="5354638"/>
            <a:ext cx="431800" cy="3603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3473450" y="4275138"/>
            <a:ext cx="468313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3330575" y="4419600"/>
            <a:ext cx="468313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29" name="AutoShape 37"/>
          <p:cNvSpPr>
            <a:spLocks noChangeArrowheads="1"/>
          </p:cNvSpPr>
          <p:nvPr/>
        </p:nvSpPr>
        <p:spPr bwMode="auto">
          <a:xfrm>
            <a:off x="3186113" y="4562475"/>
            <a:ext cx="468312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0" name="AutoShape 38"/>
          <p:cNvSpPr>
            <a:spLocks noChangeArrowheads="1"/>
          </p:cNvSpPr>
          <p:nvPr/>
        </p:nvSpPr>
        <p:spPr bwMode="auto">
          <a:xfrm>
            <a:off x="3041650" y="4706938"/>
            <a:ext cx="468313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1" name="AutoShape 39"/>
          <p:cNvSpPr>
            <a:spLocks noChangeArrowheads="1"/>
          </p:cNvSpPr>
          <p:nvPr/>
        </p:nvSpPr>
        <p:spPr bwMode="auto">
          <a:xfrm>
            <a:off x="2897188" y="4851400"/>
            <a:ext cx="468312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2" name="AutoShape 40"/>
          <p:cNvSpPr>
            <a:spLocks noChangeArrowheads="1"/>
          </p:cNvSpPr>
          <p:nvPr/>
        </p:nvSpPr>
        <p:spPr bwMode="auto">
          <a:xfrm>
            <a:off x="2754313" y="4994275"/>
            <a:ext cx="468312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3" name="AutoShape 41"/>
          <p:cNvSpPr>
            <a:spLocks noChangeArrowheads="1"/>
          </p:cNvSpPr>
          <p:nvPr/>
        </p:nvSpPr>
        <p:spPr bwMode="auto">
          <a:xfrm>
            <a:off x="2609850" y="5138738"/>
            <a:ext cx="468313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4" name="AutoShape 42"/>
          <p:cNvSpPr>
            <a:spLocks noChangeArrowheads="1"/>
          </p:cNvSpPr>
          <p:nvPr/>
        </p:nvSpPr>
        <p:spPr bwMode="auto">
          <a:xfrm>
            <a:off x="2465388" y="5283200"/>
            <a:ext cx="468312" cy="431800"/>
          </a:xfrm>
          <a:prstGeom prst="pentagon">
            <a:avLst/>
          </a:prstGeom>
          <a:gradFill rotWithShape="1">
            <a:gsLst>
              <a:gs pos="0">
                <a:srgbClr val="33CC33"/>
              </a:gs>
              <a:gs pos="100000">
                <a:srgbClr val="0066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5" name="AutoShape 43"/>
          <p:cNvSpPr>
            <a:spLocks noChangeArrowheads="1"/>
          </p:cNvSpPr>
          <p:nvPr/>
        </p:nvSpPr>
        <p:spPr bwMode="auto">
          <a:xfrm>
            <a:off x="4338638" y="4346575"/>
            <a:ext cx="4318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6" name="AutoShape 44"/>
          <p:cNvSpPr>
            <a:spLocks noChangeArrowheads="1"/>
          </p:cNvSpPr>
          <p:nvPr/>
        </p:nvSpPr>
        <p:spPr bwMode="auto">
          <a:xfrm>
            <a:off x="4194175" y="4491038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7" name="AutoShape 45"/>
          <p:cNvSpPr>
            <a:spLocks noChangeArrowheads="1"/>
          </p:cNvSpPr>
          <p:nvPr/>
        </p:nvSpPr>
        <p:spPr bwMode="auto">
          <a:xfrm>
            <a:off x="4049713" y="4635500"/>
            <a:ext cx="4318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8" name="AutoShape 46"/>
          <p:cNvSpPr>
            <a:spLocks noChangeArrowheads="1"/>
          </p:cNvSpPr>
          <p:nvPr/>
        </p:nvSpPr>
        <p:spPr bwMode="auto">
          <a:xfrm>
            <a:off x="3905250" y="4778375"/>
            <a:ext cx="4318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39" name="AutoShape 47"/>
          <p:cNvSpPr>
            <a:spLocks noChangeArrowheads="1"/>
          </p:cNvSpPr>
          <p:nvPr/>
        </p:nvSpPr>
        <p:spPr bwMode="auto">
          <a:xfrm>
            <a:off x="3762375" y="4922838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0" name="AutoShape 48"/>
          <p:cNvSpPr>
            <a:spLocks noChangeArrowheads="1"/>
          </p:cNvSpPr>
          <p:nvPr/>
        </p:nvSpPr>
        <p:spPr bwMode="auto">
          <a:xfrm>
            <a:off x="3617913" y="5067300"/>
            <a:ext cx="4318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1" name="AutoShape 49"/>
          <p:cNvSpPr>
            <a:spLocks noChangeArrowheads="1"/>
          </p:cNvSpPr>
          <p:nvPr/>
        </p:nvSpPr>
        <p:spPr bwMode="auto">
          <a:xfrm>
            <a:off x="3473450" y="5211763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2" name="AutoShape 50"/>
          <p:cNvSpPr>
            <a:spLocks noChangeArrowheads="1"/>
          </p:cNvSpPr>
          <p:nvPr/>
        </p:nvSpPr>
        <p:spPr bwMode="auto">
          <a:xfrm>
            <a:off x="3330575" y="5354638"/>
            <a:ext cx="4318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6633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5202238" y="4346575"/>
            <a:ext cx="360362" cy="360363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4" name="AutoShape 52"/>
          <p:cNvSpPr>
            <a:spLocks noChangeArrowheads="1"/>
          </p:cNvSpPr>
          <p:nvPr/>
        </p:nvSpPr>
        <p:spPr bwMode="auto">
          <a:xfrm>
            <a:off x="5057775" y="4491038"/>
            <a:ext cx="360363" cy="360362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5" name="AutoShape 53"/>
          <p:cNvSpPr>
            <a:spLocks noChangeArrowheads="1"/>
          </p:cNvSpPr>
          <p:nvPr/>
        </p:nvSpPr>
        <p:spPr bwMode="auto">
          <a:xfrm>
            <a:off x="4914900" y="4635500"/>
            <a:ext cx="360363" cy="360363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6" name="AutoShape 54"/>
          <p:cNvSpPr>
            <a:spLocks noChangeArrowheads="1"/>
          </p:cNvSpPr>
          <p:nvPr/>
        </p:nvSpPr>
        <p:spPr bwMode="auto">
          <a:xfrm>
            <a:off x="4770438" y="4778375"/>
            <a:ext cx="360362" cy="360363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7" name="AutoShape 55"/>
          <p:cNvSpPr>
            <a:spLocks noChangeArrowheads="1"/>
          </p:cNvSpPr>
          <p:nvPr/>
        </p:nvSpPr>
        <p:spPr bwMode="auto">
          <a:xfrm>
            <a:off x="4625975" y="4922838"/>
            <a:ext cx="360363" cy="360362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8" name="AutoShape 56"/>
          <p:cNvSpPr>
            <a:spLocks noChangeArrowheads="1"/>
          </p:cNvSpPr>
          <p:nvPr/>
        </p:nvSpPr>
        <p:spPr bwMode="auto">
          <a:xfrm>
            <a:off x="4481513" y="5067300"/>
            <a:ext cx="360362" cy="360363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338638" y="5211763"/>
            <a:ext cx="360362" cy="360362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0" name="AutoShape 58"/>
          <p:cNvSpPr>
            <a:spLocks noChangeArrowheads="1"/>
          </p:cNvSpPr>
          <p:nvPr/>
        </p:nvSpPr>
        <p:spPr bwMode="auto">
          <a:xfrm>
            <a:off x="4194175" y="5354638"/>
            <a:ext cx="360363" cy="360362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CC00FF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5994400" y="4275138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5849938" y="4419600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5705475" y="4562475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562600" y="4706938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5418138" y="4851400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5273675" y="4994275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7" name="AutoShape 65"/>
          <p:cNvSpPr>
            <a:spLocks noChangeArrowheads="1"/>
          </p:cNvSpPr>
          <p:nvPr/>
        </p:nvSpPr>
        <p:spPr bwMode="auto">
          <a:xfrm>
            <a:off x="5130800" y="5138738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8" name="AutoShape 66"/>
          <p:cNvSpPr>
            <a:spLocks noChangeArrowheads="1"/>
          </p:cNvSpPr>
          <p:nvPr/>
        </p:nvSpPr>
        <p:spPr bwMode="auto">
          <a:xfrm>
            <a:off x="4986338" y="5283200"/>
            <a:ext cx="431800" cy="4318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6613525" y="42751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6483350" y="4419600"/>
            <a:ext cx="384175" cy="4460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1" name="AutoShape 69"/>
          <p:cNvSpPr>
            <a:spLocks noChangeArrowheads="1"/>
          </p:cNvSpPr>
          <p:nvPr/>
        </p:nvSpPr>
        <p:spPr bwMode="auto">
          <a:xfrm>
            <a:off x="6340475" y="4562475"/>
            <a:ext cx="384175" cy="4460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2" name="AutoShape 70"/>
          <p:cNvSpPr>
            <a:spLocks noChangeArrowheads="1"/>
          </p:cNvSpPr>
          <p:nvPr/>
        </p:nvSpPr>
        <p:spPr bwMode="auto">
          <a:xfrm>
            <a:off x="6196013" y="47069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3" name="AutoShape 71"/>
          <p:cNvSpPr>
            <a:spLocks noChangeArrowheads="1"/>
          </p:cNvSpPr>
          <p:nvPr/>
        </p:nvSpPr>
        <p:spPr bwMode="auto">
          <a:xfrm>
            <a:off x="6065838" y="4851400"/>
            <a:ext cx="384175" cy="4460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4" name="AutoShape 72"/>
          <p:cNvSpPr>
            <a:spLocks noChangeArrowheads="1"/>
          </p:cNvSpPr>
          <p:nvPr/>
        </p:nvSpPr>
        <p:spPr bwMode="auto">
          <a:xfrm>
            <a:off x="5922963" y="4994275"/>
            <a:ext cx="384175" cy="4460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5" name="AutoShape 73"/>
          <p:cNvSpPr>
            <a:spLocks noChangeArrowheads="1"/>
          </p:cNvSpPr>
          <p:nvPr/>
        </p:nvSpPr>
        <p:spPr bwMode="auto">
          <a:xfrm>
            <a:off x="5792788" y="5124450"/>
            <a:ext cx="384175" cy="4460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266" name="AutoShape 74"/>
          <p:cNvSpPr>
            <a:spLocks noChangeArrowheads="1"/>
          </p:cNvSpPr>
          <p:nvPr/>
        </p:nvSpPr>
        <p:spPr bwMode="auto">
          <a:xfrm>
            <a:off x="5662613" y="525938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8267" name="Group 75"/>
          <p:cNvGrpSpPr>
            <a:grpSpLocks/>
          </p:cNvGrpSpPr>
          <p:nvPr/>
        </p:nvGrpSpPr>
        <p:grpSpPr bwMode="auto">
          <a:xfrm rot="-1328277">
            <a:off x="5014913" y="371316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71" name="Group 79"/>
          <p:cNvGrpSpPr>
            <a:grpSpLocks/>
          </p:cNvGrpSpPr>
          <p:nvPr/>
        </p:nvGrpSpPr>
        <p:grpSpPr bwMode="auto">
          <a:xfrm rot="-1328277">
            <a:off x="6526213" y="3641725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75" name="Group 83"/>
          <p:cNvGrpSpPr>
            <a:grpSpLocks/>
          </p:cNvGrpSpPr>
          <p:nvPr/>
        </p:nvGrpSpPr>
        <p:grpSpPr bwMode="auto">
          <a:xfrm rot="-1328277">
            <a:off x="4438650" y="4289425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77" name="Line 8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79" name="Group 87"/>
          <p:cNvGrpSpPr>
            <a:grpSpLocks/>
          </p:cNvGrpSpPr>
          <p:nvPr/>
        </p:nvGrpSpPr>
        <p:grpSpPr bwMode="auto">
          <a:xfrm rot="-1328277">
            <a:off x="4151313" y="457676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83" name="Group 91"/>
          <p:cNvGrpSpPr>
            <a:grpSpLocks/>
          </p:cNvGrpSpPr>
          <p:nvPr/>
        </p:nvGrpSpPr>
        <p:grpSpPr bwMode="auto">
          <a:xfrm rot="-1328277">
            <a:off x="4725988" y="4000500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84" name="Line 9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85" name="Line 9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86" name="Line 9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87" name="Group 95"/>
          <p:cNvGrpSpPr>
            <a:grpSpLocks/>
          </p:cNvGrpSpPr>
          <p:nvPr/>
        </p:nvGrpSpPr>
        <p:grpSpPr bwMode="auto">
          <a:xfrm rot="-1328277">
            <a:off x="5700713" y="4486275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88" name="Line 9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89" name="Line 9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90" name="Line 9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91" name="Group 99"/>
          <p:cNvGrpSpPr>
            <a:grpSpLocks/>
          </p:cNvGrpSpPr>
          <p:nvPr/>
        </p:nvGrpSpPr>
        <p:grpSpPr bwMode="auto">
          <a:xfrm rot="-1328277">
            <a:off x="5961063" y="4222750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95" name="Group 103"/>
          <p:cNvGrpSpPr>
            <a:grpSpLocks/>
          </p:cNvGrpSpPr>
          <p:nvPr/>
        </p:nvGrpSpPr>
        <p:grpSpPr bwMode="auto">
          <a:xfrm rot="-1328277">
            <a:off x="6238875" y="3938588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296" name="Line 10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97" name="Line 10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298" name="Line 10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299" name="Group 107"/>
          <p:cNvGrpSpPr>
            <a:grpSpLocks/>
          </p:cNvGrpSpPr>
          <p:nvPr/>
        </p:nvGrpSpPr>
        <p:grpSpPr bwMode="auto">
          <a:xfrm rot="-1328277">
            <a:off x="1054100" y="4546600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00" name="Line 108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01" name="Line 109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02" name="Line 110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3" name="Group 111"/>
          <p:cNvGrpSpPr>
            <a:grpSpLocks/>
          </p:cNvGrpSpPr>
          <p:nvPr/>
        </p:nvGrpSpPr>
        <p:grpSpPr bwMode="auto">
          <a:xfrm rot="-1328277">
            <a:off x="1343025" y="4217988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07" name="Group 115"/>
          <p:cNvGrpSpPr>
            <a:grpSpLocks/>
          </p:cNvGrpSpPr>
          <p:nvPr/>
        </p:nvGrpSpPr>
        <p:grpSpPr bwMode="auto">
          <a:xfrm rot="-1328277">
            <a:off x="1630363" y="392906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1" name="Group 119"/>
          <p:cNvGrpSpPr>
            <a:grpSpLocks/>
          </p:cNvGrpSpPr>
          <p:nvPr/>
        </p:nvGrpSpPr>
        <p:grpSpPr bwMode="auto">
          <a:xfrm rot="-1328277">
            <a:off x="1917700" y="3641725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12" name="Line 12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14" name="Line 12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 rot="-395517">
            <a:off x="4994275" y="3025775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17" name="Line 12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18" name="Line 12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21" name="Group 129"/>
          <p:cNvGrpSpPr>
            <a:grpSpLocks/>
          </p:cNvGrpSpPr>
          <p:nvPr/>
        </p:nvGrpSpPr>
        <p:grpSpPr bwMode="auto">
          <a:xfrm rot="21204483">
            <a:off x="6505909" y="2955355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27" name="Group 135"/>
          <p:cNvGrpSpPr>
            <a:grpSpLocks/>
          </p:cNvGrpSpPr>
          <p:nvPr/>
        </p:nvGrpSpPr>
        <p:grpSpPr bwMode="auto">
          <a:xfrm rot="21204483">
            <a:off x="4418346" y="3603055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33" name="Group 141"/>
          <p:cNvGrpSpPr>
            <a:grpSpLocks/>
          </p:cNvGrpSpPr>
          <p:nvPr/>
        </p:nvGrpSpPr>
        <p:grpSpPr bwMode="auto">
          <a:xfrm rot="21204483">
            <a:off x="4705684" y="3314130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36" name="Line 14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39" name="Group 147"/>
          <p:cNvGrpSpPr>
            <a:grpSpLocks/>
          </p:cNvGrpSpPr>
          <p:nvPr/>
        </p:nvGrpSpPr>
        <p:grpSpPr bwMode="auto">
          <a:xfrm rot="21204483">
            <a:off x="5680409" y="3799905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40" name="Line 148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41" name="Line 149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45" name="Group 153"/>
          <p:cNvGrpSpPr>
            <a:grpSpLocks/>
          </p:cNvGrpSpPr>
          <p:nvPr/>
        </p:nvGrpSpPr>
        <p:grpSpPr bwMode="auto">
          <a:xfrm rot="21204483">
            <a:off x="5940759" y="3536380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46" name="Line 15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47" name="Line 15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48" name="Line 15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 rot="21204483">
            <a:off x="6218571" y="3252218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52" name="Line 16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53" name="Line 16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54" name="Line 16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57" name="Group 165"/>
          <p:cNvGrpSpPr>
            <a:grpSpLocks/>
          </p:cNvGrpSpPr>
          <p:nvPr/>
        </p:nvGrpSpPr>
        <p:grpSpPr bwMode="auto">
          <a:xfrm rot="21204483">
            <a:off x="1033796" y="3860230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58" name="Line 16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59" name="Line 16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63" name="Group 171"/>
          <p:cNvGrpSpPr>
            <a:grpSpLocks/>
          </p:cNvGrpSpPr>
          <p:nvPr/>
        </p:nvGrpSpPr>
        <p:grpSpPr bwMode="auto">
          <a:xfrm rot="21204483">
            <a:off x="1322721" y="3531618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64" name="Line 17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65" name="Line 17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66" name="Line 17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69" name="Group 177"/>
          <p:cNvGrpSpPr>
            <a:grpSpLocks/>
          </p:cNvGrpSpPr>
          <p:nvPr/>
        </p:nvGrpSpPr>
        <p:grpSpPr bwMode="auto">
          <a:xfrm rot="21204483">
            <a:off x="1610059" y="3242693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70" name="Line 178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71" name="Line 179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72" name="Line 180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75" name="Group 183"/>
          <p:cNvGrpSpPr>
            <a:grpSpLocks/>
          </p:cNvGrpSpPr>
          <p:nvPr/>
        </p:nvGrpSpPr>
        <p:grpSpPr bwMode="auto">
          <a:xfrm rot="21204483">
            <a:off x="1897396" y="2955355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76" name="Line 18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77" name="Line 18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78" name="Line 18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81" name="Group 189"/>
          <p:cNvGrpSpPr>
            <a:grpSpLocks/>
          </p:cNvGrpSpPr>
          <p:nvPr/>
        </p:nvGrpSpPr>
        <p:grpSpPr bwMode="auto">
          <a:xfrm rot="21204483">
            <a:off x="4131024" y="3890391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82" name="Line 19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83" name="Line 19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84" name="Line 19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389" name="WordArt 197"/>
          <p:cNvSpPr>
            <a:spLocks noChangeArrowheads="1" noChangeShapeType="1" noTextEdit="1"/>
          </p:cNvSpPr>
          <p:nvPr/>
        </p:nvSpPr>
        <p:spPr bwMode="auto">
          <a:xfrm>
            <a:off x="6281738" y="4462463"/>
            <a:ext cx="2916237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3153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Allergènes</a:t>
            </a:r>
          </a:p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individualisés </a:t>
            </a:r>
          </a:p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fixés sur un </a:t>
            </a:r>
          </a:p>
          <a:p>
            <a:pPr algn="ctr"/>
            <a:r>
              <a:rPr lang="fr-F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support</a:t>
            </a:r>
          </a:p>
        </p:txBody>
      </p:sp>
      <p:grpSp>
        <p:nvGrpSpPr>
          <p:cNvPr id="8392" name="Group 200"/>
          <p:cNvGrpSpPr>
            <a:grpSpLocks/>
          </p:cNvGrpSpPr>
          <p:nvPr/>
        </p:nvGrpSpPr>
        <p:grpSpPr bwMode="auto">
          <a:xfrm rot="20271723">
            <a:off x="754063" y="601647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93" name="Line 201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94" name="Line 202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95" name="Line 203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 flip="none" rotWithShape="1">
                <a:gsLst>
                  <a:gs pos="0">
                    <a:srgbClr val="CC00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396" name="Group 204"/>
          <p:cNvGrpSpPr>
            <a:grpSpLocks/>
          </p:cNvGrpSpPr>
          <p:nvPr/>
        </p:nvGrpSpPr>
        <p:grpSpPr bwMode="auto">
          <a:xfrm rot="20271723">
            <a:off x="1114425" y="601647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397" name="Line 205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98" name="Line 206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399" name="Line 207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rgbClr val="00B0F0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400" name="Group 208"/>
          <p:cNvGrpSpPr>
            <a:grpSpLocks/>
          </p:cNvGrpSpPr>
          <p:nvPr/>
        </p:nvGrpSpPr>
        <p:grpSpPr bwMode="auto">
          <a:xfrm rot="20271723">
            <a:off x="395288" y="6016473"/>
            <a:ext cx="327025" cy="7366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01" name="Line 209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402" name="Line 210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8403" name="Line 211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405" name="Text Box 213"/>
          <p:cNvSpPr txBox="1">
            <a:spLocks noChangeArrowheads="1"/>
          </p:cNvSpPr>
          <p:nvPr/>
        </p:nvSpPr>
        <p:spPr bwMode="auto">
          <a:xfrm>
            <a:off x="1371600" y="6184718"/>
            <a:ext cx="208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IgE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du patient</a:t>
            </a:r>
          </a:p>
        </p:txBody>
      </p:sp>
      <p:sp>
        <p:nvSpPr>
          <p:cNvPr id="8412" name="Text Box 220"/>
          <p:cNvSpPr txBox="1">
            <a:spLocks noChangeArrowheads="1"/>
          </p:cNvSpPr>
          <p:nvPr/>
        </p:nvSpPr>
        <p:spPr bwMode="auto">
          <a:xfrm>
            <a:off x="3594101" y="6184718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nzyme</a:t>
            </a:r>
            <a:endParaRPr lang="fr-FR" sz="20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16" name="Rectangle 224"/>
          <p:cNvSpPr>
            <a:spLocks noChangeArrowheads="1"/>
          </p:cNvSpPr>
          <p:nvPr/>
        </p:nvSpPr>
        <p:spPr bwMode="auto">
          <a:xfrm>
            <a:off x="0" y="495300"/>
            <a:ext cx="8866187" cy="2087562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427" name="AutoShape 235"/>
          <p:cNvSpPr>
            <a:spLocks noChangeArrowheads="1"/>
          </p:cNvSpPr>
          <p:nvPr/>
        </p:nvSpPr>
        <p:spPr bwMode="auto">
          <a:xfrm>
            <a:off x="5160963" y="2366963"/>
            <a:ext cx="1439862" cy="566737"/>
          </a:xfrm>
          <a:prstGeom prst="curvedUpArrow">
            <a:avLst>
              <a:gd name="adj1" fmla="val 50812"/>
              <a:gd name="adj2" fmla="val 101625"/>
              <a:gd name="adj3" fmla="val 33333"/>
            </a:avLst>
          </a:prstGeom>
          <a:gradFill rotWithShape="1">
            <a:gsLst>
              <a:gs pos="0">
                <a:srgbClr val="008080"/>
              </a:gs>
              <a:gs pos="50000">
                <a:srgbClr val="00CC00"/>
              </a:gs>
              <a:gs pos="100000">
                <a:srgbClr val="008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8417" name="Rectangle 225"/>
          <p:cNvSpPr>
            <a:spLocks noChangeArrowheads="1"/>
          </p:cNvSpPr>
          <p:nvPr/>
        </p:nvSpPr>
        <p:spPr bwMode="auto">
          <a:xfrm>
            <a:off x="765175" y="1631950"/>
            <a:ext cx="185738" cy="209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18" name="AutoShape 226"/>
          <p:cNvSpPr>
            <a:spLocks noChangeArrowheads="1"/>
          </p:cNvSpPr>
          <p:nvPr/>
        </p:nvSpPr>
        <p:spPr bwMode="auto">
          <a:xfrm>
            <a:off x="1916113" y="1628775"/>
            <a:ext cx="309562" cy="488950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19" name="Rectangle 227"/>
          <p:cNvSpPr>
            <a:spLocks noChangeArrowheads="1"/>
          </p:cNvSpPr>
          <p:nvPr/>
        </p:nvSpPr>
        <p:spPr bwMode="auto">
          <a:xfrm>
            <a:off x="1263650" y="1560513"/>
            <a:ext cx="185738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0" name="AutoShape 228"/>
          <p:cNvSpPr>
            <a:spLocks noChangeArrowheads="1"/>
          </p:cNvSpPr>
          <p:nvPr/>
        </p:nvSpPr>
        <p:spPr bwMode="auto">
          <a:xfrm>
            <a:off x="2457450" y="908050"/>
            <a:ext cx="311150" cy="487363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1" name="Rectangle 229"/>
          <p:cNvSpPr>
            <a:spLocks noChangeArrowheads="1"/>
          </p:cNvSpPr>
          <p:nvPr/>
        </p:nvSpPr>
        <p:spPr bwMode="auto">
          <a:xfrm>
            <a:off x="950913" y="1909763"/>
            <a:ext cx="187325" cy="209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2" name="AutoShape 230"/>
          <p:cNvSpPr>
            <a:spLocks noChangeArrowheads="1"/>
          </p:cNvSpPr>
          <p:nvPr/>
        </p:nvSpPr>
        <p:spPr bwMode="auto">
          <a:xfrm>
            <a:off x="2185988" y="1268413"/>
            <a:ext cx="312737" cy="490537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3" name="Rectangle 231"/>
          <p:cNvSpPr>
            <a:spLocks noChangeArrowheads="1"/>
          </p:cNvSpPr>
          <p:nvPr/>
        </p:nvSpPr>
        <p:spPr bwMode="auto">
          <a:xfrm>
            <a:off x="4862513" y="1690688"/>
            <a:ext cx="185737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4" name="AutoShape 232"/>
          <p:cNvSpPr>
            <a:spLocks noChangeArrowheads="1"/>
          </p:cNvSpPr>
          <p:nvPr/>
        </p:nvSpPr>
        <p:spPr bwMode="auto">
          <a:xfrm>
            <a:off x="6145213" y="1184275"/>
            <a:ext cx="309562" cy="492125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5" name="Rectangle 233"/>
          <p:cNvSpPr>
            <a:spLocks noChangeArrowheads="1"/>
          </p:cNvSpPr>
          <p:nvPr/>
        </p:nvSpPr>
        <p:spPr bwMode="auto">
          <a:xfrm>
            <a:off x="4737100" y="1341438"/>
            <a:ext cx="187325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6" name="AutoShape 234"/>
          <p:cNvSpPr>
            <a:spLocks noChangeArrowheads="1"/>
          </p:cNvSpPr>
          <p:nvPr/>
        </p:nvSpPr>
        <p:spPr bwMode="auto">
          <a:xfrm>
            <a:off x="5875338" y="868363"/>
            <a:ext cx="311150" cy="490537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8" name="Rectangle 236"/>
          <p:cNvSpPr>
            <a:spLocks noChangeArrowheads="1"/>
          </p:cNvSpPr>
          <p:nvPr/>
        </p:nvSpPr>
        <p:spPr bwMode="auto">
          <a:xfrm>
            <a:off x="5173663" y="1549400"/>
            <a:ext cx="185737" cy="212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29" name="Rectangle 237"/>
          <p:cNvSpPr>
            <a:spLocks noChangeArrowheads="1"/>
          </p:cNvSpPr>
          <p:nvPr/>
        </p:nvSpPr>
        <p:spPr bwMode="auto">
          <a:xfrm>
            <a:off x="5048250" y="1200150"/>
            <a:ext cx="185738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0" name="AutoShape 238"/>
          <p:cNvSpPr>
            <a:spLocks noChangeArrowheads="1"/>
          </p:cNvSpPr>
          <p:nvPr/>
        </p:nvSpPr>
        <p:spPr bwMode="auto">
          <a:xfrm>
            <a:off x="6415088" y="1003300"/>
            <a:ext cx="311150" cy="490538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1" name="AutoShape 239"/>
          <p:cNvSpPr>
            <a:spLocks noChangeArrowheads="1"/>
          </p:cNvSpPr>
          <p:nvPr/>
        </p:nvSpPr>
        <p:spPr bwMode="auto">
          <a:xfrm>
            <a:off x="5830888" y="1273175"/>
            <a:ext cx="309562" cy="490538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2" name="Rectangle 240"/>
          <p:cNvSpPr>
            <a:spLocks noChangeArrowheads="1"/>
          </p:cNvSpPr>
          <p:nvPr/>
        </p:nvSpPr>
        <p:spPr bwMode="auto">
          <a:xfrm>
            <a:off x="765175" y="1071563"/>
            <a:ext cx="185738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3" name="Rectangle 241"/>
          <p:cNvSpPr>
            <a:spLocks noChangeArrowheads="1"/>
          </p:cNvSpPr>
          <p:nvPr/>
        </p:nvSpPr>
        <p:spPr bwMode="auto">
          <a:xfrm>
            <a:off x="1263650" y="1001713"/>
            <a:ext cx="185738" cy="212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4" name="Rectangle 242"/>
          <p:cNvSpPr>
            <a:spLocks noChangeArrowheads="1"/>
          </p:cNvSpPr>
          <p:nvPr/>
        </p:nvSpPr>
        <p:spPr bwMode="auto">
          <a:xfrm>
            <a:off x="950913" y="1349375"/>
            <a:ext cx="1873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5" name="AutoShape 243"/>
          <p:cNvSpPr>
            <a:spLocks noChangeArrowheads="1"/>
          </p:cNvSpPr>
          <p:nvPr/>
        </p:nvSpPr>
        <p:spPr bwMode="auto">
          <a:xfrm>
            <a:off x="1601788" y="908050"/>
            <a:ext cx="311150" cy="488950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6" name="AutoShape 244"/>
          <p:cNvSpPr>
            <a:spLocks noChangeArrowheads="1"/>
          </p:cNvSpPr>
          <p:nvPr/>
        </p:nvSpPr>
        <p:spPr bwMode="auto">
          <a:xfrm>
            <a:off x="2006600" y="908050"/>
            <a:ext cx="311150" cy="490538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7" name="AutoShape 245"/>
          <p:cNvSpPr>
            <a:spLocks noChangeArrowheads="1"/>
          </p:cNvSpPr>
          <p:nvPr/>
        </p:nvSpPr>
        <p:spPr bwMode="auto">
          <a:xfrm>
            <a:off x="1736725" y="1268413"/>
            <a:ext cx="309563" cy="488950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8" name="AutoShape 246"/>
          <p:cNvSpPr>
            <a:spLocks noChangeArrowheads="1"/>
          </p:cNvSpPr>
          <p:nvPr/>
        </p:nvSpPr>
        <p:spPr bwMode="auto">
          <a:xfrm>
            <a:off x="6145213" y="1633538"/>
            <a:ext cx="309562" cy="490537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39" name="Rectangle 247"/>
          <p:cNvSpPr>
            <a:spLocks noChangeArrowheads="1"/>
          </p:cNvSpPr>
          <p:nvPr/>
        </p:nvSpPr>
        <p:spPr bwMode="auto">
          <a:xfrm>
            <a:off x="5108575" y="1898650"/>
            <a:ext cx="1873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40" name="Rectangle 248"/>
          <p:cNvSpPr>
            <a:spLocks noChangeArrowheads="1"/>
          </p:cNvSpPr>
          <p:nvPr/>
        </p:nvSpPr>
        <p:spPr bwMode="auto">
          <a:xfrm>
            <a:off x="5359400" y="1900238"/>
            <a:ext cx="185738" cy="212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41" name="Rectangle 249"/>
          <p:cNvSpPr>
            <a:spLocks noChangeArrowheads="1"/>
          </p:cNvSpPr>
          <p:nvPr/>
        </p:nvSpPr>
        <p:spPr bwMode="auto">
          <a:xfrm>
            <a:off x="5359400" y="1271588"/>
            <a:ext cx="185738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42" name="AutoShape 250"/>
          <p:cNvSpPr>
            <a:spLocks noChangeArrowheads="1"/>
          </p:cNvSpPr>
          <p:nvPr/>
        </p:nvSpPr>
        <p:spPr bwMode="auto">
          <a:xfrm>
            <a:off x="6461125" y="1408113"/>
            <a:ext cx="311150" cy="487362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43" name="AutoShape 251"/>
          <p:cNvSpPr>
            <a:spLocks noChangeArrowheads="1"/>
          </p:cNvSpPr>
          <p:nvPr/>
        </p:nvSpPr>
        <p:spPr bwMode="auto">
          <a:xfrm>
            <a:off x="5875338" y="1724025"/>
            <a:ext cx="311150" cy="490538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44" name="AutoShape 252"/>
          <p:cNvSpPr>
            <a:spLocks noChangeArrowheads="1"/>
          </p:cNvSpPr>
          <p:nvPr/>
        </p:nvSpPr>
        <p:spPr bwMode="auto">
          <a:xfrm>
            <a:off x="1093788" y="2230438"/>
            <a:ext cx="1319212" cy="619125"/>
          </a:xfrm>
          <a:prstGeom prst="curvedUpArrow">
            <a:avLst>
              <a:gd name="adj1" fmla="val 42615"/>
              <a:gd name="adj2" fmla="val 85231"/>
              <a:gd name="adj3" fmla="val 33333"/>
            </a:avLst>
          </a:prstGeom>
          <a:gradFill rotWithShape="1">
            <a:gsLst>
              <a:gs pos="0">
                <a:srgbClr val="008080"/>
              </a:gs>
              <a:gs pos="50000">
                <a:srgbClr val="00CC00"/>
              </a:gs>
              <a:gs pos="100000">
                <a:srgbClr val="008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endParaRPr lang="fr-FR"/>
          </a:p>
        </p:txBody>
      </p:sp>
      <p:sp>
        <p:nvSpPr>
          <p:cNvPr id="8445" name="Text Box 253"/>
          <p:cNvSpPr txBox="1">
            <a:spLocks noChangeArrowheads="1"/>
          </p:cNvSpPr>
          <p:nvPr/>
        </p:nvSpPr>
        <p:spPr bwMode="auto">
          <a:xfrm>
            <a:off x="7181850" y="638175"/>
            <a:ext cx="17287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FF850B"/>
                </a:solidFill>
                <a:latin typeface="Times New Roman" pitchFamily="18" charset="0"/>
              </a:rPr>
              <a:t>Transformation d’un photo-réactif en produit luminescence</a:t>
            </a:r>
          </a:p>
        </p:txBody>
      </p:sp>
      <p:sp>
        <p:nvSpPr>
          <p:cNvPr id="8325" name="Oval 133"/>
          <p:cNvSpPr>
            <a:spLocks noChangeArrowheads="1"/>
          </p:cNvSpPr>
          <p:nvPr/>
        </p:nvSpPr>
        <p:spPr bwMode="auto">
          <a:xfrm rot="21127167">
            <a:off x="6515700" y="2837639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31" name="Oval 139"/>
          <p:cNvSpPr>
            <a:spLocks noChangeArrowheads="1"/>
          </p:cNvSpPr>
          <p:nvPr/>
        </p:nvSpPr>
        <p:spPr bwMode="auto">
          <a:xfrm rot="21127167">
            <a:off x="4428137" y="3485339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37" name="Oval 145"/>
          <p:cNvSpPr>
            <a:spLocks noChangeArrowheads="1"/>
          </p:cNvSpPr>
          <p:nvPr/>
        </p:nvSpPr>
        <p:spPr bwMode="auto">
          <a:xfrm rot="21127167">
            <a:off x="4715475" y="3196414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43" name="Oval 151"/>
          <p:cNvSpPr>
            <a:spLocks noChangeArrowheads="1"/>
          </p:cNvSpPr>
          <p:nvPr/>
        </p:nvSpPr>
        <p:spPr bwMode="auto">
          <a:xfrm rot="21127167">
            <a:off x="5690200" y="3682189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49" name="Oval 157"/>
          <p:cNvSpPr>
            <a:spLocks noChangeArrowheads="1"/>
          </p:cNvSpPr>
          <p:nvPr/>
        </p:nvSpPr>
        <p:spPr bwMode="auto">
          <a:xfrm rot="21127167">
            <a:off x="5950550" y="3418664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55" name="Oval 163"/>
          <p:cNvSpPr>
            <a:spLocks noChangeArrowheads="1"/>
          </p:cNvSpPr>
          <p:nvPr/>
        </p:nvSpPr>
        <p:spPr bwMode="auto">
          <a:xfrm rot="21127167">
            <a:off x="6228362" y="3134502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61" name="Oval 169"/>
          <p:cNvSpPr>
            <a:spLocks noChangeArrowheads="1"/>
          </p:cNvSpPr>
          <p:nvPr/>
        </p:nvSpPr>
        <p:spPr bwMode="auto">
          <a:xfrm rot="21127167">
            <a:off x="1043587" y="3742514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67" name="Oval 175"/>
          <p:cNvSpPr>
            <a:spLocks noChangeArrowheads="1"/>
          </p:cNvSpPr>
          <p:nvPr/>
        </p:nvSpPr>
        <p:spPr bwMode="auto">
          <a:xfrm rot="21127167">
            <a:off x="1332512" y="3413902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73" name="Oval 181"/>
          <p:cNvSpPr>
            <a:spLocks noChangeArrowheads="1"/>
          </p:cNvSpPr>
          <p:nvPr/>
        </p:nvSpPr>
        <p:spPr bwMode="auto">
          <a:xfrm rot="21127167">
            <a:off x="1619850" y="3124977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79" name="Oval 187"/>
          <p:cNvSpPr>
            <a:spLocks noChangeArrowheads="1"/>
          </p:cNvSpPr>
          <p:nvPr/>
        </p:nvSpPr>
        <p:spPr bwMode="auto">
          <a:xfrm rot="21127167">
            <a:off x="1907187" y="2837639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85" name="Oval 193"/>
          <p:cNvSpPr>
            <a:spLocks noChangeArrowheads="1"/>
          </p:cNvSpPr>
          <p:nvPr/>
        </p:nvSpPr>
        <p:spPr bwMode="auto">
          <a:xfrm rot="21127167">
            <a:off x="4140800" y="3772677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386" name="Oval 194"/>
          <p:cNvSpPr>
            <a:spLocks noChangeArrowheads="1"/>
          </p:cNvSpPr>
          <p:nvPr/>
        </p:nvSpPr>
        <p:spPr bwMode="auto">
          <a:xfrm rot="21127167">
            <a:off x="5011232" y="289668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8411" name="Oval 219"/>
          <p:cNvSpPr>
            <a:spLocks noChangeArrowheads="1"/>
          </p:cNvSpPr>
          <p:nvPr/>
        </p:nvSpPr>
        <p:spPr bwMode="auto">
          <a:xfrm rot="20507937">
            <a:off x="3400167" y="6276823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Rectangle 227"/>
          <p:cNvSpPr>
            <a:spLocks noChangeArrowheads="1"/>
          </p:cNvSpPr>
          <p:nvPr/>
        </p:nvSpPr>
        <p:spPr bwMode="auto">
          <a:xfrm>
            <a:off x="5060950" y="6279205"/>
            <a:ext cx="185738" cy="21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Text Box 220"/>
          <p:cNvSpPr txBox="1">
            <a:spLocks noChangeArrowheads="1"/>
          </p:cNvSpPr>
          <p:nvPr/>
        </p:nvSpPr>
        <p:spPr bwMode="auto">
          <a:xfrm>
            <a:off x="5238750" y="6184718"/>
            <a:ext cx="11112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Substrat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AutoShape 226"/>
          <p:cNvSpPr>
            <a:spLocks noChangeArrowheads="1"/>
          </p:cNvSpPr>
          <p:nvPr/>
        </p:nvSpPr>
        <p:spPr bwMode="auto">
          <a:xfrm>
            <a:off x="6661150" y="6140298"/>
            <a:ext cx="309562" cy="488950"/>
          </a:xfrm>
          <a:prstGeom prst="irregularSeal1">
            <a:avLst/>
          </a:prstGeom>
          <a:gradFill rotWithShape="1">
            <a:gsLst>
              <a:gs pos="0">
                <a:srgbClr val="FFFF00"/>
              </a:gs>
              <a:gs pos="100000">
                <a:srgbClr val="E0A5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50" name="Text Box 220"/>
          <p:cNvSpPr txBox="1">
            <a:spLocks noChangeArrowheads="1"/>
          </p:cNvSpPr>
          <p:nvPr/>
        </p:nvSpPr>
        <p:spPr bwMode="auto">
          <a:xfrm>
            <a:off x="7061200" y="6030830"/>
            <a:ext cx="16446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Produit luminescent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19</Words>
  <Application>Microsoft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biochimie</dc:creator>
  <cp:lastModifiedBy>Dumas Karine</cp:lastModifiedBy>
  <cp:revision>56</cp:revision>
  <dcterms:created xsi:type="dcterms:W3CDTF">2007-01-02T10:39:47Z</dcterms:created>
  <dcterms:modified xsi:type="dcterms:W3CDTF">2008-07-22T08:37:44Z</dcterms:modified>
</cp:coreProperties>
</file>