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1200126" y="446681"/>
            <a:ext cx="6253207" cy="3082332"/>
          </a:xfrm>
          <a:custGeom>
            <a:avLst/>
            <a:gdLst>
              <a:gd name="connsiteX0" fmla="*/ 0 w 6092190"/>
              <a:gd name="connsiteY0" fmla="*/ 137160 h 148590"/>
              <a:gd name="connsiteX1" fmla="*/ 480060 w 6092190"/>
              <a:gd name="connsiteY1" fmla="*/ 125730 h 148590"/>
              <a:gd name="connsiteX2" fmla="*/ 1325880 w 6092190"/>
              <a:gd name="connsiteY2" fmla="*/ 148590 h 148590"/>
              <a:gd name="connsiteX3" fmla="*/ 2148840 w 6092190"/>
              <a:gd name="connsiteY3" fmla="*/ 57150 h 148590"/>
              <a:gd name="connsiteX4" fmla="*/ 2228850 w 6092190"/>
              <a:gd name="connsiteY4" fmla="*/ 57150 h 148590"/>
              <a:gd name="connsiteX5" fmla="*/ 2526030 w 6092190"/>
              <a:gd name="connsiteY5" fmla="*/ 57150 h 148590"/>
              <a:gd name="connsiteX6" fmla="*/ 2800350 w 6092190"/>
              <a:gd name="connsiteY6" fmla="*/ 68580 h 148590"/>
              <a:gd name="connsiteX7" fmla="*/ 3028950 w 6092190"/>
              <a:gd name="connsiteY7" fmla="*/ 68580 h 148590"/>
              <a:gd name="connsiteX8" fmla="*/ 3600450 w 6092190"/>
              <a:gd name="connsiteY8" fmla="*/ 91440 h 148590"/>
              <a:gd name="connsiteX9" fmla="*/ 3749040 w 6092190"/>
              <a:gd name="connsiteY9" fmla="*/ 91440 h 148590"/>
              <a:gd name="connsiteX10" fmla="*/ 4114800 w 6092190"/>
              <a:gd name="connsiteY10" fmla="*/ 80010 h 148590"/>
              <a:gd name="connsiteX11" fmla="*/ 4366260 w 6092190"/>
              <a:gd name="connsiteY11" fmla="*/ 0 h 148590"/>
              <a:gd name="connsiteX12" fmla="*/ 4572000 w 6092190"/>
              <a:gd name="connsiteY12" fmla="*/ 0 h 148590"/>
              <a:gd name="connsiteX13" fmla="*/ 4743450 w 6092190"/>
              <a:gd name="connsiteY13" fmla="*/ 0 h 148590"/>
              <a:gd name="connsiteX14" fmla="*/ 5680710 w 6092190"/>
              <a:gd name="connsiteY14" fmla="*/ 137160 h 148590"/>
              <a:gd name="connsiteX15" fmla="*/ 6092190 w 6092190"/>
              <a:gd name="connsiteY15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8006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535365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535365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535365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06771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177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177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177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177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177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177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2190" h="3082332">
                <a:moveTo>
                  <a:pt x="0" y="3040425"/>
                </a:moveTo>
                <a:lnTo>
                  <a:pt x="220980" y="3033758"/>
                </a:lnTo>
                <a:cubicBezTo>
                  <a:pt x="331178" y="2958350"/>
                  <a:pt x="281795" y="2968667"/>
                  <a:pt x="408590" y="3028995"/>
                </a:cubicBezTo>
                <a:cubicBezTo>
                  <a:pt x="714368" y="3069954"/>
                  <a:pt x="762923" y="3082332"/>
                  <a:pt x="1254410" y="3051855"/>
                </a:cubicBezTo>
                <a:cubicBezTo>
                  <a:pt x="1635468" y="2934365"/>
                  <a:pt x="1631576" y="2954362"/>
                  <a:pt x="1678177" y="0"/>
                </a:cubicBezTo>
                <a:cubicBezTo>
                  <a:pt x="1853167" y="2879114"/>
                  <a:pt x="1720537" y="2990883"/>
                  <a:pt x="2148840" y="2960415"/>
                </a:cubicBezTo>
                <a:lnTo>
                  <a:pt x="2228850" y="2960415"/>
                </a:lnTo>
                <a:cubicBezTo>
                  <a:pt x="2466026" y="2922310"/>
                  <a:pt x="2426970" y="2960415"/>
                  <a:pt x="2526030" y="2960415"/>
                </a:cubicBezTo>
                <a:lnTo>
                  <a:pt x="2540318" y="2952796"/>
                </a:lnTo>
                <a:cubicBezTo>
                  <a:pt x="2722247" y="2744829"/>
                  <a:pt x="2713673" y="2965495"/>
                  <a:pt x="2800350" y="2971845"/>
                </a:cubicBezTo>
                <a:cubicBezTo>
                  <a:pt x="2876550" y="2971845"/>
                  <a:pt x="2919412" y="2995654"/>
                  <a:pt x="3028950" y="2971845"/>
                </a:cubicBezTo>
                <a:cubicBezTo>
                  <a:pt x="3314698" y="2693710"/>
                  <a:pt x="3409950" y="2987085"/>
                  <a:pt x="3600450" y="2994705"/>
                </a:cubicBezTo>
                <a:cubicBezTo>
                  <a:pt x="3649980" y="2994705"/>
                  <a:pt x="3728080" y="3013728"/>
                  <a:pt x="3749040" y="2994681"/>
                </a:cubicBezTo>
                <a:cubicBezTo>
                  <a:pt x="3944759" y="2871802"/>
                  <a:pt x="3992880" y="2987085"/>
                  <a:pt x="4114800" y="2983275"/>
                </a:cubicBezTo>
                <a:cubicBezTo>
                  <a:pt x="4255761" y="1913613"/>
                  <a:pt x="4249093" y="3022806"/>
                  <a:pt x="4366260" y="2903265"/>
                </a:cubicBezTo>
                <a:cubicBezTo>
                  <a:pt x="4487217" y="2255561"/>
                  <a:pt x="4503420" y="2903265"/>
                  <a:pt x="4572000" y="2903265"/>
                </a:cubicBezTo>
                <a:cubicBezTo>
                  <a:pt x="4629138" y="2903267"/>
                  <a:pt x="4681525" y="2922317"/>
                  <a:pt x="4743450" y="2903265"/>
                </a:cubicBezTo>
                <a:cubicBezTo>
                  <a:pt x="5179680" y="2510830"/>
                  <a:pt x="5368290" y="2994705"/>
                  <a:pt x="5680710" y="3040425"/>
                </a:cubicBezTo>
                <a:lnTo>
                  <a:pt x="6092190" y="3028995"/>
                </a:lnTo>
              </a:path>
            </a:pathLst>
          </a:custGeom>
          <a:solidFill>
            <a:schemeClr val="accent6">
              <a:lumMod val="60000"/>
              <a:lumOff val="40000"/>
              <a:alpha val="70000"/>
            </a:schemeClr>
          </a:solidFill>
          <a:ln w="952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1285852" y="2071606"/>
            <a:ext cx="6092190" cy="1439306"/>
          </a:xfrm>
          <a:custGeom>
            <a:avLst/>
            <a:gdLst>
              <a:gd name="connsiteX0" fmla="*/ 0 w 6092190"/>
              <a:gd name="connsiteY0" fmla="*/ 137160 h 148590"/>
              <a:gd name="connsiteX1" fmla="*/ 480060 w 6092190"/>
              <a:gd name="connsiteY1" fmla="*/ 125730 h 148590"/>
              <a:gd name="connsiteX2" fmla="*/ 1325880 w 6092190"/>
              <a:gd name="connsiteY2" fmla="*/ 148590 h 148590"/>
              <a:gd name="connsiteX3" fmla="*/ 2148840 w 6092190"/>
              <a:gd name="connsiteY3" fmla="*/ 57150 h 148590"/>
              <a:gd name="connsiteX4" fmla="*/ 2228850 w 6092190"/>
              <a:gd name="connsiteY4" fmla="*/ 57150 h 148590"/>
              <a:gd name="connsiteX5" fmla="*/ 2526030 w 6092190"/>
              <a:gd name="connsiteY5" fmla="*/ 57150 h 148590"/>
              <a:gd name="connsiteX6" fmla="*/ 2800350 w 6092190"/>
              <a:gd name="connsiteY6" fmla="*/ 68580 h 148590"/>
              <a:gd name="connsiteX7" fmla="*/ 3028950 w 6092190"/>
              <a:gd name="connsiteY7" fmla="*/ 68580 h 148590"/>
              <a:gd name="connsiteX8" fmla="*/ 3600450 w 6092190"/>
              <a:gd name="connsiteY8" fmla="*/ 91440 h 148590"/>
              <a:gd name="connsiteX9" fmla="*/ 3749040 w 6092190"/>
              <a:gd name="connsiteY9" fmla="*/ 91440 h 148590"/>
              <a:gd name="connsiteX10" fmla="*/ 4114800 w 6092190"/>
              <a:gd name="connsiteY10" fmla="*/ 80010 h 148590"/>
              <a:gd name="connsiteX11" fmla="*/ 4366260 w 6092190"/>
              <a:gd name="connsiteY11" fmla="*/ 0 h 148590"/>
              <a:gd name="connsiteX12" fmla="*/ 4572000 w 6092190"/>
              <a:gd name="connsiteY12" fmla="*/ 0 h 148590"/>
              <a:gd name="connsiteX13" fmla="*/ 4743450 w 6092190"/>
              <a:gd name="connsiteY13" fmla="*/ 0 h 148590"/>
              <a:gd name="connsiteX14" fmla="*/ 5680710 w 6092190"/>
              <a:gd name="connsiteY14" fmla="*/ 137160 h 148590"/>
              <a:gd name="connsiteX15" fmla="*/ 6092190 w 6092190"/>
              <a:gd name="connsiteY15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8006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1540251 h 2972776"/>
              <a:gd name="connsiteX1" fmla="*/ 220980 w 6092190"/>
              <a:gd name="connsiteY1" fmla="*/ 1533584 h 2972776"/>
              <a:gd name="connsiteX2" fmla="*/ 408590 w 6092190"/>
              <a:gd name="connsiteY2" fmla="*/ 1528821 h 2972776"/>
              <a:gd name="connsiteX3" fmla="*/ 1254410 w 6092190"/>
              <a:gd name="connsiteY3" fmla="*/ 1551681 h 2972776"/>
              <a:gd name="connsiteX4" fmla="*/ 1821117 w 6092190"/>
              <a:gd name="connsiteY4" fmla="*/ 0 h 2972776"/>
              <a:gd name="connsiteX5" fmla="*/ 2148840 w 6092190"/>
              <a:gd name="connsiteY5" fmla="*/ 1460241 h 2972776"/>
              <a:gd name="connsiteX6" fmla="*/ 2228850 w 6092190"/>
              <a:gd name="connsiteY6" fmla="*/ 1460241 h 2972776"/>
              <a:gd name="connsiteX7" fmla="*/ 2526030 w 6092190"/>
              <a:gd name="connsiteY7" fmla="*/ 1460241 h 2972776"/>
              <a:gd name="connsiteX8" fmla="*/ 2540318 w 6092190"/>
              <a:gd name="connsiteY8" fmla="*/ 1452622 h 2972776"/>
              <a:gd name="connsiteX9" fmla="*/ 2800350 w 6092190"/>
              <a:gd name="connsiteY9" fmla="*/ 1471671 h 2972776"/>
              <a:gd name="connsiteX10" fmla="*/ 3028950 w 6092190"/>
              <a:gd name="connsiteY10" fmla="*/ 1471671 h 2972776"/>
              <a:gd name="connsiteX11" fmla="*/ 3600450 w 6092190"/>
              <a:gd name="connsiteY11" fmla="*/ 1494531 h 2972776"/>
              <a:gd name="connsiteX12" fmla="*/ 3749040 w 6092190"/>
              <a:gd name="connsiteY12" fmla="*/ 1494507 h 2972776"/>
              <a:gd name="connsiteX13" fmla="*/ 4114800 w 6092190"/>
              <a:gd name="connsiteY13" fmla="*/ 1483101 h 2972776"/>
              <a:gd name="connsiteX14" fmla="*/ 4366260 w 6092190"/>
              <a:gd name="connsiteY14" fmla="*/ 1403091 h 2972776"/>
              <a:gd name="connsiteX15" fmla="*/ 4572000 w 6092190"/>
              <a:gd name="connsiteY15" fmla="*/ 1403091 h 2972776"/>
              <a:gd name="connsiteX16" fmla="*/ 4743450 w 6092190"/>
              <a:gd name="connsiteY16" fmla="*/ 1403091 h 2972776"/>
              <a:gd name="connsiteX17" fmla="*/ 5680710 w 6092190"/>
              <a:gd name="connsiteY17" fmla="*/ 1540251 h 2972776"/>
              <a:gd name="connsiteX18" fmla="*/ 6092190 w 6092190"/>
              <a:gd name="connsiteY18" fmla="*/ 1528821 h 2972776"/>
              <a:gd name="connsiteX0" fmla="*/ 0 w 6092190"/>
              <a:gd name="connsiteY0" fmla="*/ 1540251 h 2972776"/>
              <a:gd name="connsiteX1" fmla="*/ 220980 w 6092190"/>
              <a:gd name="connsiteY1" fmla="*/ 1533584 h 2972776"/>
              <a:gd name="connsiteX2" fmla="*/ 408590 w 6092190"/>
              <a:gd name="connsiteY2" fmla="*/ 1528821 h 2972776"/>
              <a:gd name="connsiteX3" fmla="*/ 1254410 w 6092190"/>
              <a:gd name="connsiteY3" fmla="*/ 1551681 h 2972776"/>
              <a:gd name="connsiteX4" fmla="*/ 1821117 w 6092190"/>
              <a:gd name="connsiteY4" fmla="*/ 0 h 2972776"/>
              <a:gd name="connsiteX5" fmla="*/ 2148840 w 6092190"/>
              <a:gd name="connsiteY5" fmla="*/ 1460241 h 2972776"/>
              <a:gd name="connsiteX6" fmla="*/ 2228850 w 6092190"/>
              <a:gd name="connsiteY6" fmla="*/ 1460241 h 2972776"/>
              <a:gd name="connsiteX7" fmla="*/ 2526030 w 6092190"/>
              <a:gd name="connsiteY7" fmla="*/ 1460241 h 2972776"/>
              <a:gd name="connsiteX8" fmla="*/ 2540318 w 6092190"/>
              <a:gd name="connsiteY8" fmla="*/ 1452622 h 2972776"/>
              <a:gd name="connsiteX9" fmla="*/ 2800350 w 6092190"/>
              <a:gd name="connsiteY9" fmla="*/ 1471671 h 2972776"/>
              <a:gd name="connsiteX10" fmla="*/ 3028950 w 6092190"/>
              <a:gd name="connsiteY10" fmla="*/ 1471671 h 2972776"/>
              <a:gd name="connsiteX11" fmla="*/ 3600450 w 6092190"/>
              <a:gd name="connsiteY11" fmla="*/ 1494531 h 2972776"/>
              <a:gd name="connsiteX12" fmla="*/ 3749040 w 6092190"/>
              <a:gd name="connsiteY12" fmla="*/ 1494507 h 2972776"/>
              <a:gd name="connsiteX13" fmla="*/ 4114800 w 6092190"/>
              <a:gd name="connsiteY13" fmla="*/ 1483101 h 2972776"/>
              <a:gd name="connsiteX14" fmla="*/ 4366260 w 6092190"/>
              <a:gd name="connsiteY14" fmla="*/ 1403091 h 2972776"/>
              <a:gd name="connsiteX15" fmla="*/ 4572000 w 6092190"/>
              <a:gd name="connsiteY15" fmla="*/ 1403091 h 2972776"/>
              <a:gd name="connsiteX16" fmla="*/ 4743450 w 6092190"/>
              <a:gd name="connsiteY16" fmla="*/ 1403091 h 2972776"/>
              <a:gd name="connsiteX17" fmla="*/ 5680710 w 6092190"/>
              <a:gd name="connsiteY17" fmla="*/ 1540251 h 2972776"/>
              <a:gd name="connsiteX18" fmla="*/ 6092190 w 6092190"/>
              <a:gd name="connsiteY18" fmla="*/ 1528821 h 2972776"/>
              <a:gd name="connsiteX0" fmla="*/ 0 w 6092190"/>
              <a:gd name="connsiteY0" fmla="*/ 1540251 h 1822146"/>
              <a:gd name="connsiteX1" fmla="*/ 220980 w 6092190"/>
              <a:gd name="connsiteY1" fmla="*/ 1533584 h 1822146"/>
              <a:gd name="connsiteX2" fmla="*/ 408590 w 6092190"/>
              <a:gd name="connsiteY2" fmla="*/ 1528821 h 1822146"/>
              <a:gd name="connsiteX3" fmla="*/ 1254410 w 6092190"/>
              <a:gd name="connsiteY3" fmla="*/ 1551681 h 1822146"/>
              <a:gd name="connsiteX4" fmla="*/ 1821117 w 6092190"/>
              <a:gd name="connsiteY4" fmla="*/ 0 h 1822146"/>
              <a:gd name="connsiteX5" fmla="*/ 2148840 w 6092190"/>
              <a:gd name="connsiteY5" fmla="*/ 1460241 h 1822146"/>
              <a:gd name="connsiteX6" fmla="*/ 2228850 w 6092190"/>
              <a:gd name="connsiteY6" fmla="*/ 1460241 h 1822146"/>
              <a:gd name="connsiteX7" fmla="*/ 2526030 w 6092190"/>
              <a:gd name="connsiteY7" fmla="*/ 1460241 h 1822146"/>
              <a:gd name="connsiteX8" fmla="*/ 2540318 w 6092190"/>
              <a:gd name="connsiteY8" fmla="*/ 1452622 h 1822146"/>
              <a:gd name="connsiteX9" fmla="*/ 2800350 w 6092190"/>
              <a:gd name="connsiteY9" fmla="*/ 1471671 h 1822146"/>
              <a:gd name="connsiteX10" fmla="*/ 3028950 w 6092190"/>
              <a:gd name="connsiteY10" fmla="*/ 1471671 h 1822146"/>
              <a:gd name="connsiteX11" fmla="*/ 3600450 w 6092190"/>
              <a:gd name="connsiteY11" fmla="*/ 1494531 h 1822146"/>
              <a:gd name="connsiteX12" fmla="*/ 3749040 w 6092190"/>
              <a:gd name="connsiteY12" fmla="*/ 1494507 h 1822146"/>
              <a:gd name="connsiteX13" fmla="*/ 4114800 w 6092190"/>
              <a:gd name="connsiteY13" fmla="*/ 1483101 h 1822146"/>
              <a:gd name="connsiteX14" fmla="*/ 4366260 w 6092190"/>
              <a:gd name="connsiteY14" fmla="*/ 1403091 h 1822146"/>
              <a:gd name="connsiteX15" fmla="*/ 4572000 w 6092190"/>
              <a:gd name="connsiteY15" fmla="*/ 1403091 h 1822146"/>
              <a:gd name="connsiteX16" fmla="*/ 4743450 w 6092190"/>
              <a:gd name="connsiteY16" fmla="*/ 1403091 h 1822146"/>
              <a:gd name="connsiteX17" fmla="*/ 5680710 w 6092190"/>
              <a:gd name="connsiteY17" fmla="*/ 1540251 h 1822146"/>
              <a:gd name="connsiteX18" fmla="*/ 6092190 w 6092190"/>
              <a:gd name="connsiteY18" fmla="*/ 1528821 h 1822146"/>
              <a:gd name="connsiteX0" fmla="*/ 0 w 6092190"/>
              <a:gd name="connsiteY0" fmla="*/ 1540251 h 1582158"/>
              <a:gd name="connsiteX1" fmla="*/ 220980 w 6092190"/>
              <a:gd name="connsiteY1" fmla="*/ 1533584 h 1582158"/>
              <a:gd name="connsiteX2" fmla="*/ 408590 w 6092190"/>
              <a:gd name="connsiteY2" fmla="*/ 1528821 h 1582158"/>
              <a:gd name="connsiteX3" fmla="*/ 1254410 w 6092190"/>
              <a:gd name="connsiteY3" fmla="*/ 1551681 h 1582158"/>
              <a:gd name="connsiteX4" fmla="*/ 1821117 w 6092190"/>
              <a:gd name="connsiteY4" fmla="*/ 0 h 1582158"/>
              <a:gd name="connsiteX5" fmla="*/ 2148840 w 6092190"/>
              <a:gd name="connsiteY5" fmla="*/ 1460241 h 1582158"/>
              <a:gd name="connsiteX6" fmla="*/ 2228850 w 6092190"/>
              <a:gd name="connsiteY6" fmla="*/ 1460241 h 1582158"/>
              <a:gd name="connsiteX7" fmla="*/ 2526030 w 6092190"/>
              <a:gd name="connsiteY7" fmla="*/ 1460241 h 1582158"/>
              <a:gd name="connsiteX8" fmla="*/ 2540318 w 6092190"/>
              <a:gd name="connsiteY8" fmla="*/ 1452622 h 1582158"/>
              <a:gd name="connsiteX9" fmla="*/ 2800350 w 6092190"/>
              <a:gd name="connsiteY9" fmla="*/ 1471671 h 1582158"/>
              <a:gd name="connsiteX10" fmla="*/ 3028950 w 6092190"/>
              <a:gd name="connsiteY10" fmla="*/ 1471671 h 1582158"/>
              <a:gd name="connsiteX11" fmla="*/ 3600450 w 6092190"/>
              <a:gd name="connsiteY11" fmla="*/ 1494531 h 1582158"/>
              <a:gd name="connsiteX12" fmla="*/ 3749040 w 6092190"/>
              <a:gd name="connsiteY12" fmla="*/ 1494507 h 1582158"/>
              <a:gd name="connsiteX13" fmla="*/ 4114800 w 6092190"/>
              <a:gd name="connsiteY13" fmla="*/ 1483101 h 1582158"/>
              <a:gd name="connsiteX14" fmla="*/ 4366260 w 6092190"/>
              <a:gd name="connsiteY14" fmla="*/ 1403091 h 1582158"/>
              <a:gd name="connsiteX15" fmla="*/ 4572000 w 6092190"/>
              <a:gd name="connsiteY15" fmla="*/ 1403091 h 1582158"/>
              <a:gd name="connsiteX16" fmla="*/ 4743450 w 6092190"/>
              <a:gd name="connsiteY16" fmla="*/ 1403091 h 1582158"/>
              <a:gd name="connsiteX17" fmla="*/ 5680710 w 6092190"/>
              <a:gd name="connsiteY17" fmla="*/ 1540251 h 1582158"/>
              <a:gd name="connsiteX18" fmla="*/ 6092190 w 6092190"/>
              <a:gd name="connsiteY18" fmla="*/ 1528821 h 1582158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821117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26030 w 6092190"/>
              <a:gd name="connsiteY7" fmla="*/ 1317389 h 1439306"/>
              <a:gd name="connsiteX8" fmla="*/ 2540318 w 6092190"/>
              <a:gd name="connsiteY8" fmla="*/ 1309770 h 1439306"/>
              <a:gd name="connsiteX9" fmla="*/ 2800350 w 6092190"/>
              <a:gd name="connsiteY9" fmla="*/ 1328819 h 1439306"/>
              <a:gd name="connsiteX10" fmla="*/ 3028950 w 6092190"/>
              <a:gd name="connsiteY10" fmla="*/ 1328819 h 1439306"/>
              <a:gd name="connsiteX11" fmla="*/ 3600450 w 6092190"/>
              <a:gd name="connsiteY11" fmla="*/ 1351679 h 1439306"/>
              <a:gd name="connsiteX12" fmla="*/ 3749040 w 6092190"/>
              <a:gd name="connsiteY12" fmla="*/ 1351655 h 1439306"/>
              <a:gd name="connsiteX13" fmla="*/ 4114800 w 6092190"/>
              <a:gd name="connsiteY13" fmla="*/ 1340249 h 1439306"/>
              <a:gd name="connsiteX14" fmla="*/ 4366260 w 6092190"/>
              <a:gd name="connsiteY14" fmla="*/ 1260239 h 1439306"/>
              <a:gd name="connsiteX15" fmla="*/ 4572000 w 6092190"/>
              <a:gd name="connsiteY15" fmla="*/ 1260239 h 1439306"/>
              <a:gd name="connsiteX16" fmla="*/ 4743450 w 6092190"/>
              <a:gd name="connsiteY16" fmla="*/ 1260239 h 1439306"/>
              <a:gd name="connsiteX17" fmla="*/ 5680710 w 6092190"/>
              <a:gd name="connsiteY17" fmla="*/ 1397399 h 1439306"/>
              <a:gd name="connsiteX18" fmla="*/ 6092190 w 6092190"/>
              <a:gd name="connsiteY18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821117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26030 w 6092190"/>
              <a:gd name="connsiteY7" fmla="*/ 1317389 h 1439306"/>
              <a:gd name="connsiteX8" fmla="*/ 2540318 w 6092190"/>
              <a:gd name="connsiteY8" fmla="*/ 1309770 h 1439306"/>
              <a:gd name="connsiteX9" fmla="*/ 2800350 w 6092190"/>
              <a:gd name="connsiteY9" fmla="*/ 1328819 h 1439306"/>
              <a:gd name="connsiteX10" fmla="*/ 3028950 w 6092190"/>
              <a:gd name="connsiteY10" fmla="*/ 1328819 h 1439306"/>
              <a:gd name="connsiteX11" fmla="*/ 3600450 w 6092190"/>
              <a:gd name="connsiteY11" fmla="*/ 1351679 h 1439306"/>
              <a:gd name="connsiteX12" fmla="*/ 3749040 w 6092190"/>
              <a:gd name="connsiteY12" fmla="*/ 1351655 h 1439306"/>
              <a:gd name="connsiteX13" fmla="*/ 4114800 w 6092190"/>
              <a:gd name="connsiteY13" fmla="*/ 1340249 h 1439306"/>
              <a:gd name="connsiteX14" fmla="*/ 4366260 w 6092190"/>
              <a:gd name="connsiteY14" fmla="*/ 1260239 h 1439306"/>
              <a:gd name="connsiteX15" fmla="*/ 4572000 w 6092190"/>
              <a:gd name="connsiteY15" fmla="*/ 1260239 h 1439306"/>
              <a:gd name="connsiteX16" fmla="*/ 4743450 w 6092190"/>
              <a:gd name="connsiteY16" fmla="*/ 1260239 h 1439306"/>
              <a:gd name="connsiteX17" fmla="*/ 5680710 w 6092190"/>
              <a:gd name="connsiteY17" fmla="*/ 1397399 h 1439306"/>
              <a:gd name="connsiteX18" fmla="*/ 6092190 w 6092190"/>
              <a:gd name="connsiteY18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821117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26030 w 6092190"/>
              <a:gd name="connsiteY7" fmla="*/ 1317389 h 1439306"/>
              <a:gd name="connsiteX8" fmla="*/ 2540318 w 6092190"/>
              <a:gd name="connsiteY8" fmla="*/ 1023994 h 1439306"/>
              <a:gd name="connsiteX9" fmla="*/ 2800350 w 6092190"/>
              <a:gd name="connsiteY9" fmla="*/ 1328819 h 1439306"/>
              <a:gd name="connsiteX10" fmla="*/ 3028950 w 6092190"/>
              <a:gd name="connsiteY10" fmla="*/ 1328819 h 1439306"/>
              <a:gd name="connsiteX11" fmla="*/ 3600450 w 6092190"/>
              <a:gd name="connsiteY11" fmla="*/ 1351679 h 1439306"/>
              <a:gd name="connsiteX12" fmla="*/ 3749040 w 6092190"/>
              <a:gd name="connsiteY12" fmla="*/ 1351655 h 1439306"/>
              <a:gd name="connsiteX13" fmla="*/ 4114800 w 6092190"/>
              <a:gd name="connsiteY13" fmla="*/ 1340249 h 1439306"/>
              <a:gd name="connsiteX14" fmla="*/ 4366260 w 6092190"/>
              <a:gd name="connsiteY14" fmla="*/ 1260239 h 1439306"/>
              <a:gd name="connsiteX15" fmla="*/ 4572000 w 6092190"/>
              <a:gd name="connsiteY15" fmla="*/ 1260239 h 1439306"/>
              <a:gd name="connsiteX16" fmla="*/ 4743450 w 6092190"/>
              <a:gd name="connsiteY16" fmla="*/ 1260239 h 1439306"/>
              <a:gd name="connsiteX17" fmla="*/ 5680710 w 6092190"/>
              <a:gd name="connsiteY17" fmla="*/ 1397399 h 1439306"/>
              <a:gd name="connsiteX18" fmla="*/ 6092190 w 6092190"/>
              <a:gd name="connsiteY18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821117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328819 h 1439306"/>
              <a:gd name="connsiteX9" fmla="*/ 3028950 w 6092190"/>
              <a:gd name="connsiteY9" fmla="*/ 1328819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821117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328819 h 1439306"/>
              <a:gd name="connsiteX9" fmla="*/ 3028950 w 6092190"/>
              <a:gd name="connsiteY9" fmla="*/ 1328819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821117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328819 h 1439306"/>
              <a:gd name="connsiteX9" fmla="*/ 3028950 w 6092190"/>
              <a:gd name="connsiteY9" fmla="*/ 1328819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821117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328819 h 1439306"/>
              <a:gd name="connsiteX9" fmla="*/ 3028950 w 6092190"/>
              <a:gd name="connsiteY9" fmla="*/ 1328819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821117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185919 h 1439306"/>
              <a:gd name="connsiteX9" fmla="*/ 3028950 w 6092190"/>
              <a:gd name="connsiteY9" fmla="*/ 1328819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821117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185919 h 1439306"/>
              <a:gd name="connsiteX9" fmla="*/ 3028950 w 6092190"/>
              <a:gd name="connsiteY9" fmla="*/ 1043043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821117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185919 h 1439306"/>
              <a:gd name="connsiteX9" fmla="*/ 3028950 w 6092190"/>
              <a:gd name="connsiteY9" fmla="*/ 1043043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821117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185919 h 1439306"/>
              <a:gd name="connsiteX9" fmla="*/ 3028950 w 6092190"/>
              <a:gd name="connsiteY9" fmla="*/ 1043043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821117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185919 h 1439306"/>
              <a:gd name="connsiteX9" fmla="*/ 3028950 w 6092190"/>
              <a:gd name="connsiteY9" fmla="*/ 1043043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821117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185919 h 1439306"/>
              <a:gd name="connsiteX9" fmla="*/ 3028950 w 6092190"/>
              <a:gd name="connsiteY9" fmla="*/ 1043043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821117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185919 h 1439306"/>
              <a:gd name="connsiteX9" fmla="*/ 3028950 w 6092190"/>
              <a:gd name="connsiteY9" fmla="*/ 1043043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821117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185919 h 1439306"/>
              <a:gd name="connsiteX9" fmla="*/ 3028950 w 6092190"/>
              <a:gd name="connsiteY9" fmla="*/ 1043043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821117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185919 h 1439306"/>
              <a:gd name="connsiteX9" fmla="*/ 3028950 w 6092190"/>
              <a:gd name="connsiteY9" fmla="*/ 1043043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678209 w 6092190"/>
              <a:gd name="connsiteY4" fmla="*/ 0 h 1439306"/>
              <a:gd name="connsiteX5" fmla="*/ 2148840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185919 h 1439306"/>
              <a:gd name="connsiteX9" fmla="*/ 3028950 w 6092190"/>
              <a:gd name="connsiteY9" fmla="*/ 1043043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678209 w 6092190"/>
              <a:gd name="connsiteY4" fmla="*/ 0 h 1439306"/>
              <a:gd name="connsiteX5" fmla="*/ 1934494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185919 h 1439306"/>
              <a:gd name="connsiteX9" fmla="*/ 3028950 w 6092190"/>
              <a:gd name="connsiteY9" fmla="*/ 1043043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678209 w 6092190"/>
              <a:gd name="connsiteY4" fmla="*/ 0 h 1439306"/>
              <a:gd name="connsiteX5" fmla="*/ 1934494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185919 h 1439306"/>
              <a:gd name="connsiteX9" fmla="*/ 3028950 w 6092190"/>
              <a:gd name="connsiteY9" fmla="*/ 1043043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  <a:gd name="connsiteX0" fmla="*/ 0 w 6092190"/>
              <a:gd name="connsiteY0" fmla="*/ 1397399 h 1439306"/>
              <a:gd name="connsiteX1" fmla="*/ 220980 w 6092190"/>
              <a:gd name="connsiteY1" fmla="*/ 1390732 h 1439306"/>
              <a:gd name="connsiteX2" fmla="*/ 408590 w 6092190"/>
              <a:gd name="connsiteY2" fmla="*/ 1385969 h 1439306"/>
              <a:gd name="connsiteX3" fmla="*/ 1254410 w 6092190"/>
              <a:gd name="connsiteY3" fmla="*/ 1408829 h 1439306"/>
              <a:gd name="connsiteX4" fmla="*/ 1678209 w 6092190"/>
              <a:gd name="connsiteY4" fmla="*/ 0 h 1439306"/>
              <a:gd name="connsiteX5" fmla="*/ 1934494 w 6092190"/>
              <a:gd name="connsiteY5" fmla="*/ 1317389 h 1439306"/>
              <a:gd name="connsiteX6" fmla="*/ 2228850 w 6092190"/>
              <a:gd name="connsiteY6" fmla="*/ 1317389 h 1439306"/>
              <a:gd name="connsiteX7" fmla="*/ 2540318 w 6092190"/>
              <a:gd name="connsiteY7" fmla="*/ 1023994 h 1439306"/>
              <a:gd name="connsiteX8" fmla="*/ 2800350 w 6092190"/>
              <a:gd name="connsiteY8" fmla="*/ 1185919 h 1439306"/>
              <a:gd name="connsiteX9" fmla="*/ 3028950 w 6092190"/>
              <a:gd name="connsiteY9" fmla="*/ 1043043 h 1439306"/>
              <a:gd name="connsiteX10" fmla="*/ 3600450 w 6092190"/>
              <a:gd name="connsiteY10" fmla="*/ 1351679 h 1439306"/>
              <a:gd name="connsiteX11" fmla="*/ 3749040 w 6092190"/>
              <a:gd name="connsiteY11" fmla="*/ 1351655 h 1439306"/>
              <a:gd name="connsiteX12" fmla="*/ 4114800 w 6092190"/>
              <a:gd name="connsiteY12" fmla="*/ 1340249 h 1439306"/>
              <a:gd name="connsiteX13" fmla="*/ 4366260 w 6092190"/>
              <a:gd name="connsiteY13" fmla="*/ 1260239 h 1439306"/>
              <a:gd name="connsiteX14" fmla="*/ 4572000 w 6092190"/>
              <a:gd name="connsiteY14" fmla="*/ 1260239 h 1439306"/>
              <a:gd name="connsiteX15" fmla="*/ 4743450 w 6092190"/>
              <a:gd name="connsiteY15" fmla="*/ 1260239 h 1439306"/>
              <a:gd name="connsiteX16" fmla="*/ 5680710 w 6092190"/>
              <a:gd name="connsiteY16" fmla="*/ 1397399 h 1439306"/>
              <a:gd name="connsiteX17" fmla="*/ 6092190 w 6092190"/>
              <a:gd name="connsiteY17" fmla="*/ 1385969 h 143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92190" h="1439306">
                <a:moveTo>
                  <a:pt x="0" y="1397399"/>
                </a:moveTo>
                <a:lnTo>
                  <a:pt x="220980" y="1390732"/>
                </a:lnTo>
                <a:cubicBezTo>
                  <a:pt x="335961" y="1386762"/>
                  <a:pt x="281795" y="1325641"/>
                  <a:pt x="408590" y="1385969"/>
                </a:cubicBezTo>
                <a:cubicBezTo>
                  <a:pt x="714368" y="1426928"/>
                  <a:pt x="762923" y="1439306"/>
                  <a:pt x="1254410" y="1408829"/>
                </a:cubicBezTo>
                <a:cubicBezTo>
                  <a:pt x="1671956" y="1156401"/>
                  <a:pt x="1484577" y="1250644"/>
                  <a:pt x="1678209" y="0"/>
                </a:cubicBezTo>
                <a:cubicBezTo>
                  <a:pt x="1811269" y="1339228"/>
                  <a:pt x="1663366" y="1100207"/>
                  <a:pt x="1934494" y="1317389"/>
                </a:cubicBezTo>
                <a:lnTo>
                  <a:pt x="2228850" y="1317389"/>
                </a:lnTo>
                <a:cubicBezTo>
                  <a:pt x="2294096" y="1268490"/>
                  <a:pt x="2397456" y="1022094"/>
                  <a:pt x="2540318" y="1023994"/>
                </a:cubicBezTo>
                <a:cubicBezTo>
                  <a:pt x="2693676" y="644581"/>
                  <a:pt x="2713673" y="1179569"/>
                  <a:pt x="2800350" y="1185919"/>
                </a:cubicBezTo>
                <a:cubicBezTo>
                  <a:pt x="2876550" y="1185919"/>
                  <a:pt x="2895602" y="1181154"/>
                  <a:pt x="3028950" y="1043043"/>
                </a:cubicBezTo>
                <a:cubicBezTo>
                  <a:pt x="3314698" y="17200"/>
                  <a:pt x="3409950" y="1344059"/>
                  <a:pt x="3600450" y="1351679"/>
                </a:cubicBezTo>
                <a:cubicBezTo>
                  <a:pt x="3649980" y="1351679"/>
                  <a:pt x="3728080" y="1370702"/>
                  <a:pt x="3749040" y="1351655"/>
                </a:cubicBezTo>
                <a:cubicBezTo>
                  <a:pt x="3944759" y="1228776"/>
                  <a:pt x="3992880" y="1344059"/>
                  <a:pt x="4114800" y="1340249"/>
                </a:cubicBezTo>
                <a:cubicBezTo>
                  <a:pt x="4260517" y="680170"/>
                  <a:pt x="4249093" y="1379780"/>
                  <a:pt x="4366260" y="1260239"/>
                </a:cubicBezTo>
                <a:cubicBezTo>
                  <a:pt x="4482446" y="279165"/>
                  <a:pt x="4508174" y="807802"/>
                  <a:pt x="4572000" y="1260239"/>
                </a:cubicBezTo>
                <a:cubicBezTo>
                  <a:pt x="4629138" y="1260241"/>
                  <a:pt x="4681525" y="1279291"/>
                  <a:pt x="4743450" y="1260239"/>
                </a:cubicBezTo>
                <a:cubicBezTo>
                  <a:pt x="5198717" y="491570"/>
                  <a:pt x="5368290" y="1351679"/>
                  <a:pt x="5680710" y="1397399"/>
                </a:cubicBezTo>
                <a:lnTo>
                  <a:pt x="6092190" y="1385969"/>
                </a:lnTo>
              </a:path>
            </a:pathLst>
          </a:cu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072066" y="785794"/>
            <a:ext cx="1500198" cy="285752"/>
          </a:xfrm>
          <a:prstGeom prst="rect">
            <a:avLst/>
          </a:prstGeom>
          <a:gradFill>
            <a:gsLst>
              <a:gs pos="0">
                <a:srgbClr val="FFFFCC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rgbClr val="C96009"/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Inflammation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57</cp:revision>
  <dcterms:created xsi:type="dcterms:W3CDTF">2008-07-22T13:17:44Z</dcterms:created>
  <dcterms:modified xsi:type="dcterms:W3CDTF">2008-07-22T14:48:10Z</dcterms:modified>
</cp:coreProperties>
</file>