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2543175" y="1319152"/>
            <a:ext cx="4972050" cy="3519550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1401771 h 1449396"/>
              <a:gd name="connsiteX1" fmla="*/ 266700 w 4972050"/>
              <a:gd name="connsiteY1" fmla="*/ 1401771 h 1449396"/>
              <a:gd name="connsiteX2" fmla="*/ 581025 w 4972050"/>
              <a:gd name="connsiteY2" fmla="*/ 1392246 h 1449396"/>
              <a:gd name="connsiteX3" fmla="*/ 866775 w 4972050"/>
              <a:gd name="connsiteY3" fmla="*/ 1373196 h 1449396"/>
              <a:gd name="connsiteX4" fmla="*/ 1276350 w 4972050"/>
              <a:gd name="connsiteY4" fmla="*/ 1392246 h 1449396"/>
              <a:gd name="connsiteX5" fmla="*/ 1666875 w 4972050"/>
              <a:gd name="connsiteY5" fmla="*/ 1392246 h 1449396"/>
              <a:gd name="connsiteX6" fmla="*/ 1990725 w 4972050"/>
              <a:gd name="connsiteY6" fmla="*/ 1411296 h 1449396"/>
              <a:gd name="connsiteX7" fmla="*/ 2333625 w 4972050"/>
              <a:gd name="connsiteY7" fmla="*/ 1411296 h 1449396"/>
              <a:gd name="connsiteX8" fmla="*/ 2667000 w 4972050"/>
              <a:gd name="connsiteY8" fmla="*/ 1411296 h 1449396"/>
              <a:gd name="connsiteX9" fmla="*/ 3038475 w 4972050"/>
              <a:gd name="connsiteY9" fmla="*/ 1420821 h 1449396"/>
              <a:gd name="connsiteX10" fmla="*/ 3419475 w 4972050"/>
              <a:gd name="connsiteY10" fmla="*/ 1430346 h 1449396"/>
              <a:gd name="connsiteX11" fmla="*/ 3724275 w 4972050"/>
              <a:gd name="connsiteY11" fmla="*/ 1439871 h 1449396"/>
              <a:gd name="connsiteX12" fmla="*/ 4048125 w 4972050"/>
              <a:gd name="connsiteY12" fmla="*/ 1439871 h 1449396"/>
              <a:gd name="connsiteX13" fmla="*/ 4486275 w 4972050"/>
              <a:gd name="connsiteY13" fmla="*/ 1439871 h 1449396"/>
              <a:gd name="connsiteX14" fmla="*/ 4819650 w 4972050"/>
              <a:gd name="connsiteY14" fmla="*/ 1449396 h 1449396"/>
              <a:gd name="connsiteX15" fmla="*/ 4972050 w 4972050"/>
              <a:gd name="connsiteY15" fmla="*/ 1439871 h 1449396"/>
              <a:gd name="connsiteX0" fmla="*/ 0 w 4972050"/>
              <a:gd name="connsiteY0" fmla="*/ 2409835 h 2457460"/>
              <a:gd name="connsiteX1" fmla="*/ 266700 w 4972050"/>
              <a:gd name="connsiteY1" fmla="*/ 2409835 h 2457460"/>
              <a:gd name="connsiteX2" fmla="*/ 581025 w 4972050"/>
              <a:gd name="connsiteY2" fmla="*/ 2400310 h 2457460"/>
              <a:gd name="connsiteX3" fmla="*/ 866775 w 4972050"/>
              <a:gd name="connsiteY3" fmla="*/ 2381260 h 2457460"/>
              <a:gd name="connsiteX4" fmla="*/ 1276350 w 4972050"/>
              <a:gd name="connsiteY4" fmla="*/ 2400310 h 2457460"/>
              <a:gd name="connsiteX5" fmla="*/ 1666875 w 4972050"/>
              <a:gd name="connsiteY5" fmla="*/ 2400310 h 2457460"/>
              <a:gd name="connsiteX6" fmla="*/ 1990725 w 4972050"/>
              <a:gd name="connsiteY6" fmla="*/ 2419360 h 2457460"/>
              <a:gd name="connsiteX7" fmla="*/ 2333625 w 4972050"/>
              <a:gd name="connsiteY7" fmla="*/ 2419360 h 2457460"/>
              <a:gd name="connsiteX8" fmla="*/ 2667000 w 4972050"/>
              <a:gd name="connsiteY8" fmla="*/ 2419360 h 2457460"/>
              <a:gd name="connsiteX9" fmla="*/ 3038475 w 4972050"/>
              <a:gd name="connsiteY9" fmla="*/ 2428885 h 2457460"/>
              <a:gd name="connsiteX10" fmla="*/ 3419475 w 4972050"/>
              <a:gd name="connsiteY10" fmla="*/ 2438410 h 2457460"/>
              <a:gd name="connsiteX11" fmla="*/ 3724275 w 4972050"/>
              <a:gd name="connsiteY11" fmla="*/ 2447935 h 2457460"/>
              <a:gd name="connsiteX12" fmla="*/ 4048125 w 4972050"/>
              <a:gd name="connsiteY12" fmla="*/ 2447935 h 2457460"/>
              <a:gd name="connsiteX13" fmla="*/ 4486275 w 4972050"/>
              <a:gd name="connsiteY13" fmla="*/ 2447935 h 2457460"/>
              <a:gd name="connsiteX14" fmla="*/ 4819650 w 4972050"/>
              <a:gd name="connsiteY14" fmla="*/ 2457460 h 2457460"/>
              <a:gd name="connsiteX15" fmla="*/ 4972050 w 4972050"/>
              <a:gd name="connsiteY15" fmla="*/ 2447935 h 2457460"/>
              <a:gd name="connsiteX0" fmla="*/ 0 w 4972050"/>
              <a:gd name="connsiteY0" fmla="*/ 4838751 h 5214995"/>
              <a:gd name="connsiteX1" fmla="*/ 266700 w 4972050"/>
              <a:gd name="connsiteY1" fmla="*/ 4838751 h 5214995"/>
              <a:gd name="connsiteX2" fmla="*/ 581025 w 4972050"/>
              <a:gd name="connsiteY2" fmla="*/ 2400310 h 5214995"/>
              <a:gd name="connsiteX3" fmla="*/ 866775 w 4972050"/>
              <a:gd name="connsiteY3" fmla="*/ 4810176 h 5214995"/>
              <a:gd name="connsiteX4" fmla="*/ 1276350 w 4972050"/>
              <a:gd name="connsiteY4" fmla="*/ 4829226 h 5214995"/>
              <a:gd name="connsiteX5" fmla="*/ 1666875 w 4972050"/>
              <a:gd name="connsiteY5" fmla="*/ 4829226 h 5214995"/>
              <a:gd name="connsiteX6" fmla="*/ 1990725 w 4972050"/>
              <a:gd name="connsiteY6" fmla="*/ 4848276 h 5214995"/>
              <a:gd name="connsiteX7" fmla="*/ 2333625 w 4972050"/>
              <a:gd name="connsiteY7" fmla="*/ 4848276 h 5214995"/>
              <a:gd name="connsiteX8" fmla="*/ 2667000 w 4972050"/>
              <a:gd name="connsiteY8" fmla="*/ 4848276 h 5214995"/>
              <a:gd name="connsiteX9" fmla="*/ 3038475 w 4972050"/>
              <a:gd name="connsiteY9" fmla="*/ 4857801 h 5214995"/>
              <a:gd name="connsiteX10" fmla="*/ 3419475 w 4972050"/>
              <a:gd name="connsiteY10" fmla="*/ 4867326 h 5214995"/>
              <a:gd name="connsiteX11" fmla="*/ 3724275 w 4972050"/>
              <a:gd name="connsiteY11" fmla="*/ 4876851 h 5214995"/>
              <a:gd name="connsiteX12" fmla="*/ 4048125 w 4972050"/>
              <a:gd name="connsiteY12" fmla="*/ 4876851 h 5214995"/>
              <a:gd name="connsiteX13" fmla="*/ 4486275 w 4972050"/>
              <a:gd name="connsiteY13" fmla="*/ 4876851 h 5214995"/>
              <a:gd name="connsiteX14" fmla="*/ 4819650 w 4972050"/>
              <a:gd name="connsiteY14" fmla="*/ 4886376 h 5214995"/>
              <a:gd name="connsiteX15" fmla="*/ 4972050 w 4972050"/>
              <a:gd name="connsiteY15" fmla="*/ 4876851 h 5214995"/>
              <a:gd name="connsiteX0" fmla="*/ 0 w 4972050"/>
              <a:gd name="connsiteY0" fmla="*/ 3152826 h 3529070"/>
              <a:gd name="connsiteX1" fmla="*/ 266700 w 4972050"/>
              <a:gd name="connsiteY1" fmla="*/ 3152826 h 3529070"/>
              <a:gd name="connsiteX2" fmla="*/ 581025 w 4972050"/>
              <a:gd name="connsiteY2" fmla="*/ 714385 h 3529070"/>
              <a:gd name="connsiteX3" fmla="*/ 866775 w 4972050"/>
              <a:gd name="connsiteY3" fmla="*/ 3124251 h 3529070"/>
              <a:gd name="connsiteX4" fmla="*/ 1276350 w 4972050"/>
              <a:gd name="connsiteY4" fmla="*/ 3143301 h 3529070"/>
              <a:gd name="connsiteX5" fmla="*/ 1666875 w 4972050"/>
              <a:gd name="connsiteY5" fmla="*/ 3143301 h 3529070"/>
              <a:gd name="connsiteX6" fmla="*/ 1990725 w 4972050"/>
              <a:gd name="connsiteY6" fmla="*/ 3162351 h 3529070"/>
              <a:gd name="connsiteX7" fmla="*/ 2333625 w 4972050"/>
              <a:gd name="connsiteY7" fmla="*/ 3162351 h 3529070"/>
              <a:gd name="connsiteX8" fmla="*/ 2667000 w 4972050"/>
              <a:gd name="connsiteY8" fmla="*/ 3162351 h 3529070"/>
              <a:gd name="connsiteX9" fmla="*/ 3038475 w 4972050"/>
              <a:gd name="connsiteY9" fmla="*/ 3171876 h 3529070"/>
              <a:gd name="connsiteX10" fmla="*/ 3419475 w 4972050"/>
              <a:gd name="connsiteY10" fmla="*/ 3181401 h 3529070"/>
              <a:gd name="connsiteX11" fmla="*/ 3724275 w 4972050"/>
              <a:gd name="connsiteY11" fmla="*/ 3190926 h 3529070"/>
              <a:gd name="connsiteX12" fmla="*/ 4048125 w 4972050"/>
              <a:gd name="connsiteY12" fmla="*/ 3190926 h 3529070"/>
              <a:gd name="connsiteX13" fmla="*/ 4486275 w 4972050"/>
              <a:gd name="connsiteY13" fmla="*/ 3190926 h 3529070"/>
              <a:gd name="connsiteX14" fmla="*/ 4819650 w 4972050"/>
              <a:gd name="connsiteY14" fmla="*/ 3200451 h 3529070"/>
              <a:gd name="connsiteX15" fmla="*/ 4972050 w 4972050"/>
              <a:gd name="connsiteY15" fmla="*/ 3190926 h 3529070"/>
              <a:gd name="connsiteX0" fmla="*/ 0 w 4972050"/>
              <a:gd name="connsiteY0" fmla="*/ 4010106 h 4529230"/>
              <a:gd name="connsiteX1" fmla="*/ 266700 w 4972050"/>
              <a:gd name="connsiteY1" fmla="*/ 4010106 h 4529230"/>
              <a:gd name="connsiteX2" fmla="*/ 581025 w 4972050"/>
              <a:gd name="connsiteY2" fmla="*/ 714385 h 4529230"/>
              <a:gd name="connsiteX3" fmla="*/ 866775 w 4972050"/>
              <a:gd name="connsiteY3" fmla="*/ 3981531 h 4529230"/>
              <a:gd name="connsiteX4" fmla="*/ 1276350 w 4972050"/>
              <a:gd name="connsiteY4" fmla="*/ 4000581 h 4529230"/>
              <a:gd name="connsiteX5" fmla="*/ 1666875 w 4972050"/>
              <a:gd name="connsiteY5" fmla="*/ 4000581 h 4529230"/>
              <a:gd name="connsiteX6" fmla="*/ 1990725 w 4972050"/>
              <a:gd name="connsiteY6" fmla="*/ 4019631 h 4529230"/>
              <a:gd name="connsiteX7" fmla="*/ 2333625 w 4972050"/>
              <a:gd name="connsiteY7" fmla="*/ 4019631 h 4529230"/>
              <a:gd name="connsiteX8" fmla="*/ 2667000 w 4972050"/>
              <a:gd name="connsiteY8" fmla="*/ 4019631 h 4529230"/>
              <a:gd name="connsiteX9" fmla="*/ 3038475 w 4972050"/>
              <a:gd name="connsiteY9" fmla="*/ 4029156 h 4529230"/>
              <a:gd name="connsiteX10" fmla="*/ 3419475 w 4972050"/>
              <a:gd name="connsiteY10" fmla="*/ 4038681 h 4529230"/>
              <a:gd name="connsiteX11" fmla="*/ 3724275 w 4972050"/>
              <a:gd name="connsiteY11" fmla="*/ 4048206 h 4529230"/>
              <a:gd name="connsiteX12" fmla="*/ 4048125 w 4972050"/>
              <a:gd name="connsiteY12" fmla="*/ 4048206 h 4529230"/>
              <a:gd name="connsiteX13" fmla="*/ 4486275 w 4972050"/>
              <a:gd name="connsiteY13" fmla="*/ 4048206 h 4529230"/>
              <a:gd name="connsiteX14" fmla="*/ 4819650 w 4972050"/>
              <a:gd name="connsiteY14" fmla="*/ 4057731 h 4529230"/>
              <a:gd name="connsiteX15" fmla="*/ 4972050 w 4972050"/>
              <a:gd name="connsiteY15" fmla="*/ 4048206 h 4529230"/>
              <a:gd name="connsiteX0" fmla="*/ 0 w 4972050"/>
              <a:gd name="connsiteY0" fmla="*/ 3471925 h 3991049"/>
              <a:gd name="connsiteX1" fmla="*/ 266700 w 4972050"/>
              <a:gd name="connsiteY1" fmla="*/ 3471925 h 3991049"/>
              <a:gd name="connsiteX2" fmla="*/ 581025 w 4972050"/>
              <a:gd name="connsiteY2" fmla="*/ 176204 h 3991049"/>
              <a:gd name="connsiteX3" fmla="*/ 866775 w 4972050"/>
              <a:gd name="connsiteY3" fmla="*/ 3443350 h 3991049"/>
              <a:gd name="connsiteX4" fmla="*/ 1276350 w 4972050"/>
              <a:gd name="connsiteY4" fmla="*/ 3462400 h 3991049"/>
              <a:gd name="connsiteX5" fmla="*/ 1666875 w 4972050"/>
              <a:gd name="connsiteY5" fmla="*/ 3462400 h 3991049"/>
              <a:gd name="connsiteX6" fmla="*/ 1990725 w 4972050"/>
              <a:gd name="connsiteY6" fmla="*/ 3481450 h 3991049"/>
              <a:gd name="connsiteX7" fmla="*/ 2333625 w 4972050"/>
              <a:gd name="connsiteY7" fmla="*/ 3481450 h 3991049"/>
              <a:gd name="connsiteX8" fmla="*/ 2667000 w 4972050"/>
              <a:gd name="connsiteY8" fmla="*/ 3481450 h 3991049"/>
              <a:gd name="connsiteX9" fmla="*/ 3038475 w 4972050"/>
              <a:gd name="connsiteY9" fmla="*/ 3490975 h 3991049"/>
              <a:gd name="connsiteX10" fmla="*/ 3419475 w 4972050"/>
              <a:gd name="connsiteY10" fmla="*/ 3500500 h 3991049"/>
              <a:gd name="connsiteX11" fmla="*/ 3724275 w 4972050"/>
              <a:gd name="connsiteY11" fmla="*/ 3510025 h 3991049"/>
              <a:gd name="connsiteX12" fmla="*/ 4048125 w 4972050"/>
              <a:gd name="connsiteY12" fmla="*/ 3510025 h 3991049"/>
              <a:gd name="connsiteX13" fmla="*/ 4486275 w 4972050"/>
              <a:gd name="connsiteY13" fmla="*/ 3510025 h 3991049"/>
              <a:gd name="connsiteX14" fmla="*/ 4819650 w 4972050"/>
              <a:gd name="connsiteY14" fmla="*/ 3519550 h 3991049"/>
              <a:gd name="connsiteX15" fmla="*/ 4972050 w 4972050"/>
              <a:gd name="connsiteY15" fmla="*/ 3510025 h 3991049"/>
              <a:gd name="connsiteX0" fmla="*/ 0 w 4972050"/>
              <a:gd name="connsiteY0" fmla="*/ 3471925 h 3991049"/>
              <a:gd name="connsiteX1" fmla="*/ 266700 w 4972050"/>
              <a:gd name="connsiteY1" fmla="*/ 3471925 h 3991049"/>
              <a:gd name="connsiteX2" fmla="*/ 581025 w 4972050"/>
              <a:gd name="connsiteY2" fmla="*/ 176204 h 3991049"/>
              <a:gd name="connsiteX3" fmla="*/ 866775 w 4972050"/>
              <a:gd name="connsiteY3" fmla="*/ 3443350 h 3991049"/>
              <a:gd name="connsiteX4" fmla="*/ 1276350 w 4972050"/>
              <a:gd name="connsiteY4" fmla="*/ 3462400 h 3991049"/>
              <a:gd name="connsiteX5" fmla="*/ 1666875 w 4972050"/>
              <a:gd name="connsiteY5" fmla="*/ 3462400 h 3991049"/>
              <a:gd name="connsiteX6" fmla="*/ 1990725 w 4972050"/>
              <a:gd name="connsiteY6" fmla="*/ 3481450 h 3991049"/>
              <a:gd name="connsiteX7" fmla="*/ 2333625 w 4972050"/>
              <a:gd name="connsiteY7" fmla="*/ 3481450 h 3991049"/>
              <a:gd name="connsiteX8" fmla="*/ 2667000 w 4972050"/>
              <a:gd name="connsiteY8" fmla="*/ 3481450 h 3991049"/>
              <a:gd name="connsiteX9" fmla="*/ 3038475 w 4972050"/>
              <a:gd name="connsiteY9" fmla="*/ 3490975 h 3991049"/>
              <a:gd name="connsiteX10" fmla="*/ 3419475 w 4972050"/>
              <a:gd name="connsiteY10" fmla="*/ 3500500 h 3991049"/>
              <a:gd name="connsiteX11" fmla="*/ 3724275 w 4972050"/>
              <a:gd name="connsiteY11" fmla="*/ 3510025 h 3991049"/>
              <a:gd name="connsiteX12" fmla="*/ 4048125 w 4972050"/>
              <a:gd name="connsiteY12" fmla="*/ 3510025 h 3991049"/>
              <a:gd name="connsiteX13" fmla="*/ 4486275 w 4972050"/>
              <a:gd name="connsiteY13" fmla="*/ 3510025 h 3991049"/>
              <a:gd name="connsiteX14" fmla="*/ 4819650 w 4972050"/>
              <a:gd name="connsiteY14" fmla="*/ 3519550 h 3991049"/>
              <a:gd name="connsiteX15" fmla="*/ 4972050 w 4972050"/>
              <a:gd name="connsiteY15" fmla="*/ 3510025 h 3991049"/>
              <a:gd name="connsiteX0" fmla="*/ 0 w 4972050"/>
              <a:gd name="connsiteY0" fmla="*/ 3471925 h 3739425"/>
              <a:gd name="connsiteX1" fmla="*/ 266700 w 4972050"/>
              <a:gd name="connsiteY1" fmla="*/ 3471925 h 3739425"/>
              <a:gd name="connsiteX2" fmla="*/ 581025 w 4972050"/>
              <a:gd name="connsiteY2" fmla="*/ 176204 h 3739425"/>
              <a:gd name="connsiteX3" fmla="*/ 1081057 w 4972050"/>
              <a:gd name="connsiteY3" fmla="*/ 1800252 h 3739425"/>
              <a:gd name="connsiteX4" fmla="*/ 1276350 w 4972050"/>
              <a:gd name="connsiteY4" fmla="*/ 3462400 h 3739425"/>
              <a:gd name="connsiteX5" fmla="*/ 1666875 w 4972050"/>
              <a:gd name="connsiteY5" fmla="*/ 3462400 h 3739425"/>
              <a:gd name="connsiteX6" fmla="*/ 1990725 w 4972050"/>
              <a:gd name="connsiteY6" fmla="*/ 3481450 h 3739425"/>
              <a:gd name="connsiteX7" fmla="*/ 2333625 w 4972050"/>
              <a:gd name="connsiteY7" fmla="*/ 3481450 h 3739425"/>
              <a:gd name="connsiteX8" fmla="*/ 2667000 w 4972050"/>
              <a:gd name="connsiteY8" fmla="*/ 3481450 h 3739425"/>
              <a:gd name="connsiteX9" fmla="*/ 3038475 w 4972050"/>
              <a:gd name="connsiteY9" fmla="*/ 3490975 h 3739425"/>
              <a:gd name="connsiteX10" fmla="*/ 3419475 w 4972050"/>
              <a:gd name="connsiteY10" fmla="*/ 3500500 h 3739425"/>
              <a:gd name="connsiteX11" fmla="*/ 3724275 w 4972050"/>
              <a:gd name="connsiteY11" fmla="*/ 3510025 h 3739425"/>
              <a:gd name="connsiteX12" fmla="*/ 4048125 w 4972050"/>
              <a:gd name="connsiteY12" fmla="*/ 3510025 h 3739425"/>
              <a:gd name="connsiteX13" fmla="*/ 4486275 w 4972050"/>
              <a:gd name="connsiteY13" fmla="*/ 3510025 h 3739425"/>
              <a:gd name="connsiteX14" fmla="*/ 4819650 w 4972050"/>
              <a:gd name="connsiteY14" fmla="*/ 3519550 h 3739425"/>
              <a:gd name="connsiteX15" fmla="*/ 4972050 w 4972050"/>
              <a:gd name="connsiteY15" fmla="*/ 3510025 h 3739425"/>
              <a:gd name="connsiteX0" fmla="*/ 0 w 4972050"/>
              <a:gd name="connsiteY0" fmla="*/ 3471925 h 3739425"/>
              <a:gd name="connsiteX1" fmla="*/ 266700 w 4972050"/>
              <a:gd name="connsiteY1" fmla="*/ 3471925 h 3739425"/>
              <a:gd name="connsiteX2" fmla="*/ 581025 w 4972050"/>
              <a:gd name="connsiteY2" fmla="*/ 176204 h 3739425"/>
              <a:gd name="connsiteX3" fmla="*/ 1081057 w 4972050"/>
              <a:gd name="connsiteY3" fmla="*/ 1800252 h 3739425"/>
              <a:gd name="connsiteX4" fmla="*/ 1276350 w 4972050"/>
              <a:gd name="connsiteY4" fmla="*/ 3462400 h 3739425"/>
              <a:gd name="connsiteX5" fmla="*/ 1666875 w 4972050"/>
              <a:gd name="connsiteY5" fmla="*/ 3462400 h 3739425"/>
              <a:gd name="connsiteX6" fmla="*/ 1990725 w 4972050"/>
              <a:gd name="connsiteY6" fmla="*/ 3481450 h 3739425"/>
              <a:gd name="connsiteX7" fmla="*/ 2333625 w 4972050"/>
              <a:gd name="connsiteY7" fmla="*/ 3481450 h 3739425"/>
              <a:gd name="connsiteX8" fmla="*/ 2667000 w 4972050"/>
              <a:gd name="connsiteY8" fmla="*/ 3481450 h 3739425"/>
              <a:gd name="connsiteX9" fmla="*/ 3038475 w 4972050"/>
              <a:gd name="connsiteY9" fmla="*/ 3490975 h 3739425"/>
              <a:gd name="connsiteX10" fmla="*/ 3419475 w 4972050"/>
              <a:gd name="connsiteY10" fmla="*/ 3500500 h 3739425"/>
              <a:gd name="connsiteX11" fmla="*/ 3724275 w 4972050"/>
              <a:gd name="connsiteY11" fmla="*/ 3510025 h 3739425"/>
              <a:gd name="connsiteX12" fmla="*/ 4048125 w 4972050"/>
              <a:gd name="connsiteY12" fmla="*/ 3510025 h 3739425"/>
              <a:gd name="connsiteX13" fmla="*/ 4486275 w 4972050"/>
              <a:gd name="connsiteY13" fmla="*/ 3510025 h 3739425"/>
              <a:gd name="connsiteX14" fmla="*/ 4819650 w 4972050"/>
              <a:gd name="connsiteY14" fmla="*/ 3519550 h 3739425"/>
              <a:gd name="connsiteX15" fmla="*/ 4972050 w 4972050"/>
              <a:gd name="connsiteY15" fmla="*/ 3510025 h 3739425"/>
              <a:gd name="connsiteX0" fmla="*/ 0 w 4972050"/>
              <a:gd name="connsiteY0" fmla="*/ 3471925 h 3787054"/>
              <a:gd name="connsiteX1" fmla="*/ 266700 w 4972050"/>
              <a:gd name="connsiteY1" fmla="*/ 3471925 h 3787054"/>
              <a:gd name="connsiteX2" fmla="*/ 581025 w 4972050"/>
              <a:gd name="connsiteY2" fmla="*/ 176204 h 3787054"/>
              <a:gd name="connsiteX3" fmla="*/ 1081057 w 4972050"/>
              <a:gd name="connsiteY3" fmla="*/ 1514476 h 3787054"/>
              <a:gd name="connsiteX4" fmla="*/ 1276350 w 4972050"/>
              <a:gd name="connsiteY4" fmla="*/ 3462400 h 3787054"/>
              <a:gd name="connsiteX5" fmla="*/ 1666875 w 4972050"/>
              <a:gd name="connsiteY5" fmla="*/ 3462400 h 3787054"/>
              <a:gd name="connsiteX6" fmla="*/ 1990725 w 4972050"/>
              <a:gd name="connsiteY6" fmla="*/ 3481450 h 3787054"/>
              <a:gd name="connsiteX7" fmla="*/ 2333625 w 4972050"/>
              <a:gd name="connsiteY7" fmla="*/ 3481450 h 3787054"/>
              <a:gd name="connsiteX8" fmla="*/ 2667000 w 4972050"/>
              <a:gd name="connsiteY8" fmla="*/ 3481450 h 3787054"/>
              <a:gd name="connsiteX9" fmla="*/ 3038475 w 4972050"/>
              <a:gd name="connsiteY9" fmla="*/ 3490975 h 3787054"/>
              <a:gd name="connsiteX10" fmla="*/ 3419475 w 4972050"/>
              <a:gd name="connsiteY10" fmla="*/ 3500500 h 3787054"/>
              <a:gd name="connsiteX11" fmla="*/ 3724275 w 4972050"/>
              <a:gd name="connsiteY11" fmla="*/ 3510025 h 3787054"/>
              <a:gd name="connsiteX12" fmla="*/ 4048125 w 4972050"/>
              <a:gd name="connsiteY12" fmla="*/ 3510025 h 3787054"/>
              <a:gd name="connsiteX13" fmla="*/ 4486275 w 4972050"/>
              <a:gd name="connsiteY13" fmla="*/ 3510025 h 3787054"/>
              <a:gd name="connsiteX14" fmla="*/ 4819650 w 4972050"/>
              <a:gd name="connsiteY14" fmla="*/ 3519550 h 3787054"/>
              <a:gd name="connsiteX15" fmla="*/ 4972050 w 4972050"/>
              <a:gd name="connsiteY15" fmla="*/ 3510025 h 3787054"/>
              <a:gd name="connsiteX0" fmla="*/ 0 w 4972050"/>
              <a:gd name="connsiteY0" fmla="*/ 3471925 h 3787054"/>
              <a:gd name="connsiteX1" fmla="*/ 266700 w 4972050"/>
              <a:gd name="connsiteY1" fmla="*/ 3471925 h 3787054"/>
              <a:gd name="connsiteX2" fmla="*/ 581025 w 4972050"/>
              <a:gd name="connsiteY2" fmla="*/ 176204 h 3787054"/>
              <a:gd name="connsiteX3" fmla="*/ 1081057 w 4972050"/>
              <a:gd name="connsiteY3" fmla="*/ 1514476 h 3787054"/>
              <a:gd name="connsiteX4" fmla="*/ 1276350 w 4972050"/>
              <a:gd name="connsiteY4" fmla="*/ 3462400 h 3787054"/>
              <a:gd name="connsiteX5" fmla="*/ 1666875 w 4972050"/>
              <a:gd name="connsiteY5" fmla="*/ 3462400 h 3787054"/>
              <a:gd name="connsiteX6" fmla="*/ 1990725 w 4972050"/>
              <a:gd name="connsiteY6" fmla="*/ 3481450 h 3787054"/>
              <a:gd name="connsiteX7" fmla="*/ 2333625 w 4972050"/>
              <a:gd name="connsiteY7" fmla="*/ 3481450 h 3787054"/>
              <a:gd name="connsiteX8" fmla="*/ 2667000 w 4972050"/>
              <a:gd name="connsiteY8" fmla="*/ 3481450 h 3787054"/>
              <a:gd name="connsiteX9" fmla="*/ 3038475 w 4972050"/>
              <a:gd name="connsiteY9" fmla="*/ 3490975 h 3787054"/>
              <a:gd name="connsiteX10" fmla="*/ 3419475 w 4972050"/>
              <a:gd name="connsiteY10" fmla="*/ 3500500 h 3787054"/>
              <a:gd name="connsiteX11" fmla="*/ 3724275 w 4972050"/>
              <a:gd name="connsiteY11" fmla="*/ 3510025 h 3787054"/>
              <a:gd name="connsiteX12" fmla="*/ 4048125 w 4972050"/>
              <a:gd name="connsiteY12" fmla="*/ 3510025 h 3787054"/>
              <a:gd name="connsiteX13" fmla="*/ 4486275 w 4972050"/>
              <a:gd name="connsiteY13" fmla="*/ 3510025 h 3787054"/>
              <a:gd name="connsiteX14" fmla="*/ 4819650 w 4972050"/>
              <a:gd name="connsiteY14" fmla="*/ 3519550 h 3787054"/>
              <a:gd name="connsiteX15" fmla="*/ 4972050 w 4972050"/>
              <a:gd name="connsiteY15" fmla="*/ 3510025 h 3787054"/>
              <a:gd name="connsiteX0" fmla="*/ 0 w 4972050"/>
              <a:gd name="connsiteY0" fmla="*/ 3471925 h 3787054"/>
              <a:gd name="connsiteX1" fmla="*/ 266700 w 4972050"/>
              <a:gd name="connsiteY1" fmla="*/ 3471925 h 3787054"/>
              <a:gd name="connsiteX2" fmla="*/ 581025 w 4972050"/>
              <a:gd name="connsiteY2" fmla="*/ 176204 h 3787054"/>
              <a:gd name="connsiteX3" fmla="*/ 1081057 w 4972050"/>
              <a:gd name="connsiteY3" fmla="*/ 1514476 h 3787054"/>
              <a:gd name="connsiteX4" fmla="*/ 1276350 w 4972050"/>
              <a:gd name="connsiteY4" fmla="*/ 3462400 h 3787054"/>
              <a:gd name="connsiteX5" fmla="*/ 1666875 w 4972050"/>
              <a:gd name="connsiteY5" fmla="*/ 3462400 h 3787054"/>
              <a:gd name="connsiteX6" fmla="*/ 1990725 w 4972050"/>
              <a:gd name="connsiteY6" fmla="*/ 3481450 h 3787054"/>
              <a:gd name="connsiteX7" fmla="*/ 2333625 w 4972050"/>
              <a:gd name="connsiteY7" fmla="*/ 3481450 h 3787054"/>
              <a:gd name="connsiteX8" fmla="*/ 2667000 w 4972050"/>
              <a:gd name="connsiteY8" fmla="*/ 3481450 h 3787054"/>
              <a:gd name="connsiteX9" fmla="*/ 3038475 w 4972050"/>
              <a:gd name="connsiteY9" fmla="*/ 3490975 h 3787054"/>
              <a:gd name="connsiteX10" fmla="*/ 3419475 w 4972050"/>
              <a:gd name="connsiteY10" fmla="*/ 3500500 h 3787054"/>
              <a:gd name="connsiteX11" fmla="*/ 3724275 w 4972050"/>
              <a:gd name="connsiteY11" fmla="*/ 3510025 h 3787054"/>
              <a:gd name="connsiteX12" fmla="*/ 4048125 w 4972050"/>
              <a:gd name="connsiteY12" fmla="*/ 3510025 h 3787054"/>
              <a:gd name="connsiteX13" fmla="*/ 4486275 w 4972050"/>
              <a:gd name="connsiteY13" fmla="*/ 3510025 h 3787054"/>
              <a:gd name="connsiteX14" fmla="*/ 4819650 w 4972050"/>
              <a:gd name="connsiteY14" fmla="*/ 3519550 h 3787054"/>
              <a:gd name="connsiteX15" fmla="*/ 4972050 w 4972050"/>
              <a:gd name="connsiteY15" fmla="*/ 3510025 h 3787054"/>
              <a:gd name="connsiteX0" fmla="*/ 0 w 4972050"/>
              <a:gd name="connsiteY0" fmla="*/ 3471925 h 3560830"/>
              <a:gd name="connsiteX1" fmla="*/ 266700 w 4972050"/>
              <a:gd name="connsiteY1" fmla="*/ 3471925 h 3560830"/>
              <a:gd name="connsiteX2" fmla="*/ 581025 w 4972050"/>
              <a:gd name="connsiteY2" fmla="*/ 176204 h 3560830"/>
              <a:gd name="connsiteX3" fmla="*/ 1081057 w 4972050"/>
              <a:gd name="connsiteY3" fmla="*/ 1514476 h 3560830"/>
              <a:gd name="connsiteX4" fmla="*/ 1276350 w 4972050"/>
              <a:gd name="connsiteY4" fmla="*/ 2890872 h 3560830"/>
              <a:gd name="connsiteX5" fmla="*/ 1666875 w 4972050"/>
              <a:gd name="connsiteY5" fmla="*/ 3462400 h 3560830"/>
              <a:gd name="connsiteX6" fmla="*/ 1990725 w 4972050"/>
              <a:gd name="connsiteY6" fmla="*/ 3481450 h 3560830"/>
              <a:gd name="connsiteX7" fmla="*/ 2333625 w 4972050"/>
              <a:gd name="connsiteY7" fmla="*/ 3481450 h 3560830"/>
              <a:gd name="connsiteX8" fmla="*/ 2667000 w 4972050"/>
              <a:gd name="connsiteY8" fmla="*/ 3481450 h 3560830"/>
              <a:gd name="connsiteX9" fmla="*/ 3038475 w 4972050"/>
              <a:gd name="connsiteY9" fmla="*/ 3490975 h 3560830"/>
              <a:gd name="connsiteX10" fmla="*/ 3419475 w 4972050"/>
              <a:gd name="connsiteY10" fmla="*/ 3500500 h 3560830"/>
              <a:gd name="connsiteX11" fmla="*/ 3724275 w 4972050"/>
              <a:gd name="connsiteY11" fmla="*/ 3510025 h 3560830"/>
              <a:gd name="connsiteX12" fmla="*/ 4048125 w 4972050"/>
              <a:gd name="connsiteY12" fmla="*/ 3510025 h 3560830"/>
              <a:gd name="connsiteX13" fmla="*/ 4486275 w 4972050"/>
              <a:gd name="connsiteY13" fmla="*/ 3510025 h 3560830"/>
              <a:gd name="connsiteX14" fmla="*/ 4819650 w 4972050"/>
              <a:gd name="connsiteY14" fmla="*/ 3519550 h 3560830"/>
              <a:gd name="connsiteX15" fmla="*/ 4972050 w 4972050"/>
              <a:gd name="connsiteY15" fmla="*/ 3510025 h 3560830"/>
              <a:gd name="connsiteX0" fmla="*/ 0 w 4972050"/>
              <a:gd name="connsiteY0" fmla="*/ 3471925 h 3520348"/>
              <a:gd name="connsiteX1" fmla="*/ 266700 w 4972050"/>
              <a:gd name="connsiteY1" fmla="*/ 3471925 h 3520348"/>
              <a:gd name="connsiteX2" fmla="*/ 581025 w 4972050"/>
              <a:gd name="connsiteY2" fmla="*/ 176204 h 3520348"/>
              <a:gd name="connsiteX3" fmla="*/ 1081057 w 4972050"/>
              <a:gd name="connsiteY3" fmla="*/ 1514476 h 3520348"/>
              <a:gd name="connsiteX4" fmla="*/ 1276350 w 4972050"/>
              <a:gd name="connsiteY4" fmla="*/ 2890872 h 3520348"/>
              <a:gd name="connsiteX5" fmla="*/ 1666875 w 4972050"/>
              <a:gd name="connsiteY5" fmla="*/ 3248062 h 3520348"/>
              <a:gd name="connsiteX6" fmla="*/ 1990725 w 4972050"/>
              <a:gd name="connsiteY6" fmla="*/ 3481450 h 3520348"/>
              <a:gd name="connsiteX7" fmla="*/ 2333625 w 4972050"/>
              <a:gd name="connsiteY7" fmla="*/ 3481450 h 3520348"/>
              <a:gd name="connsiteX8" fmla="*/ 2667000 w 4972050"/>
              <a:gd name="connsiteY8" fmla="*/ 3481450 h 3520348"/>
              <a:gd name="connsiteX9" fmla="*/ 3038475 w 4972050"/>
              <a:gd name="connsiteY9" fmla="*/ 3490975 h 3520348"/>
              <a:gd name="connsiteX10" fmla="*/ 3419475 w 4972050"/>
              <a:gd name="connsiteY10" fmla="*/ 3500500 h 3520348"/>
              <a:gd name="connsiteX11" fmla="*/ 3724275 w 4972050"/>
              <a:gd name="connsiteY11" fmla="*/ 3510025 h 3520348"/>
              <a:gd name="connsiteX12" fmla="*/ 4048125 w 4972050"/>
              <a:gd name="connsiteY12" fmla="*/ 3510025 h 3520348"/>
              <a:gd name="connsiteX13" fmla="*/ 4486275 w 4972050"/>
              <a:gd name="connsiteY13" fmla="*/ 3510025 h 3520348"/>
              <a:gd name="connsiteX14" fmla="*/ 4819650 w 4972050"/>
              <a:gd name="connsiteY14" fmla="*/ 3519550 h 3520348"/>
              <a:gd name="connsiteX15" fmla="*/ 4972050 w 4972050"/>
              <a:gd name="connsiteY15" fmla="*/ 3510025 h 3520348"/>
              <a:gd name="connsiteX0" fmla="*/ 0 w 4972050"/>
              <a:gd name="connsiteY0" fmla="*/ 3471925 h 3519550"/>
              <a:gd name="connsiteX1" fmla="*/ 266700 w 4972050"/>
              <a:gd name="connsiteY1" fmla="*/ 3471925 h 3519550"/>
              <a:gd name="connsiteX2" fmla="*/ 581025 w 4972050"/>
              <a:gd name="connsiteY2" fmla="*/ 176204 h 3519550"/>
              <a:gd name="connsiteX3" fmla="*/ 1081057 w 4972050"/>
              <a:gd name="connsiteY3" fmla="*/ 1514476 h 3519550"/>
              <a:gd name="connsiteX4" fmla="*/ 1276350 w 4972050"/>
              <a:gd name="connsiteY4" fmla="*/ 2890872 h 3519550"/>
              <a:gd name="connsiteX5" fmla="*/ 1666875 w 4972050"/>
              <a:gd name="connsiteY5" fmla="*/ 3248062 h 3519550"/>
              <a:gd name="connsiteX6" fmla="*/ 1990725 w 4972050"/>
              <a:gd name="connsiteY6" fmla="*/ 3338550 h 3519550"/>
              <a:gd name="connsiteX7" fmla="*/ 2333625 w 4972050"/>
              <a:gd name="connsiteY7" fmla="*/ 3481450 h 3519550"/>
              <a:gd name="connsiteX8" fmla="*/ 2667000 w 4972050"/>
              <a:gd name="connsiteY8" fmla="*/ 3481450 h 3519550"/>
              <a:gd name="connsiteX9" fmla="*/ 3038475 w 4972050"/>
              <a:gd name="connsiteY9" fmla="*/ 3490975 h 3519550"/>
              <a:gd name="connsiteX10" fmla="*/ 3419475 w 4972050"/>
              <a:gd name="connsiteY10" fmla="*/ 3500500 h 3519550"/>
              <a:gd name="connsiteX11" fmla="*/ 3724275 w 4972050"/>
              <a:gd name="connsiteY11" fmla="*/ 3510025 h 3519550"/>
              <a:gd name="connsiteX12" fmla="*/ 4048125 w 4972050"/>
              <a:gd name="connsiteY12" fmla="*/ 3510025 h 3519550"/>
              <a:gd name="connsiteX13" fmla="*/ 4486275 w 4972050"/>
              <a:gd name="connsiteY13" fmla="*/ 3510025 h 3519550"/>
              <a:gd name="connsiteX14" fmla="*/ 4819650 w 4972050"/>
              <a:gd name="connsiteY14" fmla="*/ 3519550 h 3519550"/>
              <a:gd name="connsiteX15" fmla="*/ 4972050 w 4972050"/>
              <a:gd name="connsiteY15" fmla="*/ 3510025 h 3519550"/>
              <a:gd name="connsiteX0" fmla="*/ 0 w 4972050"/>
              <a:gd name="connsiteY0" fmla="*/ 3471925 h 3519550"/>
              <a:gd name="connsiteX1" fmla="*/ 266700 w 4972050"/>
              <a:gd name="connsiteY1" fmla="*/ 3471925 h 3519550"/>
              <a:gd name="connsiteX2" fmla="*/ 581025 w 4972050"/>
              <a:gd name="connsiteY2" fmla="*/ 176204 h 3519550"/>
              <a:gd name="connsiteX3" fmla="*/ 1081057 w 4972050"/>
              <a:gd name="connsiteY3" fmla="*/ 1514476 h 3519550"/>
              <a:gd name="connsiteX4" fmla="*/ 1276350 w 4972050"/>
              <a:gd name="connsiteY4" fmla="*/ 2890872 h 3519550"/>
              <a:gd name="connsiteX5" fmla="*/ 1666875 w 4972050"/>
              <a:gd name="connsiteY5" fmla="*/ 3248062 h 3519550"/>
              <a:gd name="connsiteX6" fmla="*/ 1990725 w 4972050"/>
              <a:gd name="connsiteY6" fmla="*/ 3338550 h 3519550"/>
              <a:gd name="connsiteX7" fmla="*/ 2333625 w 4972050"/>
              <a:gd name="connsiteY7" fmla="*/ 3481450 h 3519550"/>
              <a:gd name="connsiteX8" fmla="*/ 2667000 w 4972050"/>
              <a:gd name="connsiteY8" fmla="*/ 3481450 h 3519550"/>
              <a:gd name="connsiteX9" fmla="*/ 3038475 w 4972050"/>
              <a:gd name="connsiteY9" fmla="*/ 3490975 h 3519550"/>
              <a:gd name="connsiteX10" fmla="*/ 3419475 w 4972050"/>
              <a:gd name="connsiteY10" fmla="*/ 3500500 h 3519550"/>
              <a:gd name="connsiteX11" fmla="*/ 3724275 w 4972050"/>
              <a:gd name="connsiteY11" fmla="*/ 3510025 h 3519550"/>
              <a:gd name="connsiteX12" fmla="*/ 4048125 w 4972050"/>
              <a:gd name="connsiteY12" fmla="*/ 3510025 h 3519550"/>
              <a:gd name="connsiteX13" fmla="*/ 4486275 w 4972050"/>
              <a:gd name="connsiteY13" fmla="*/ 3510025 h 3519550"/>
              <a:gd name="connsiteX14" fmla="*/ 4819650 w 4972050"/>
              <a:gd name="connsiteY14" fmla="*/ 3519550 h 3519550"/>
              <a:gd name="connsiteX15" fmla="*/ 4972050 w 4972050"/>
              <a:gd name="connsiteY15" fmla="*/ 3510025 h 3519550"/>
              <a:gd name="connsiteX0" fmla="*/ 0 w 4972050"/>
              <a:gd name="connsiteY0" fmla="*/ 3471925 h 3519550"/>
              <a:gd name="connsiteX1" fmla="*/ 266700 w 4972050"/>
              <a:gd name="connsiteY1" fmla="*/ 3471925 h 3519550"/>
              <a:gd name="connsiteX2" fmla="*/ 581025 w 4972050"/>
              <a:gd name="connsiteY2" fmla="*/ 176204 h 3519550"/>
              <a:gd name="connsiteX3" fmla="*/ 1081057 w 4972050"/>
              <a:gd name="connsiteY3" fmla="*/ 1514476 h 3519550"/>
              <a:gd name="connsiteX4" fmla="*/ 1276350 w 4972050"/>
              <a:gd name="connsiteY4" fmla="*/ 2890872 h 3519550"/>
              <a:gd name="connsiteX5" fmla="*/ 1666875 w 4972050"/>
              <a:gd name="connsiteY5" fmla="*/ 3248062 h 3519550"/>
              <a:gd name="connsiteX6" fmla="*/ 1990725 w 4972050"/>
              <a:gd name="connsiteY6" fmla="*/ 3338550 h 3519550"/>
              <a:gd name="connsiteX7" fmla="*/ 2333625 w 4972050"/>
              <a:gd name="connsiteY7" fmla="*/ 3481450 h 3519550"/>
              <a:gd name="connsiteX8" fmla="*/ 2667000 w 4972050"/>
              <a:gd name="connsiteY8" fmla="*/ 3481450 h 3519550"/>
              <a:gd name="connsiteX9" fmla="*/ 3038475 w 4972050"/>
              <a:gd name="connsiteY9" fmla="*/ 3490975 h 3519550"/>
              <a:gd name="connsiteX10" fmla="*/ 3419475 w 4972050"/>
              <a:gd name="connsiteY10" fmla="*/ 3500500 h 3519550"/>
              <a:gd name="connsiteX11" fmla="*/ 3724275 w 4972050"/>
              <a:gd name="connsiteY11" fmla="*/ 3510025 h 3519550"/>
              <a:gd name="connsiteX12" fmla="*/ 4048125 w 4972050"/>
              <a:gd name="connsiteY12" fmla="*/ 3510025 h 3519550"/>
              <a:gd name="connsiteX13" fmla="*/ 4486275 w 4972050"/>
              <a:gd name="connsiteY13" fmla="*/ 3510025 h 3519550"/>
              <a:gd name="connsiteX14" fmla="*/ 4819650 w 4972050"/>
              <a:gd name="connsiteY14" fmla="*/ 3519550 h 3519550"/>
              <a:gd name="connsiteX15" fmla="*/ 4972050 w 4972050"/>
              <a:gd name="connsiteY15" fmla="*/ 3510025 h 3519550"/>
              <a:gd name="connsiteX0" fmla="*/ 0 w 4972050"/>
              <a:gd name="connsiteY0" fmla="*/ 3471925 h 3519550"/>
              <a:gd name="connsiteX1" fmla="*/ 266700 w 4972050"/>
              <a:gd name="connsiteY1" fmla="*/ 3471925 h 3519550"/>
              <a:gd name="connsiteX2" fmla="*/ 581025 w 4972050"/>
              <a:gd name="connsiteY2" fmla="*/ 176204 h 3519550"/>
              <a:gd name="connsiteX3" fmla="*/ 1081057 w 4972050"/>
              <a:gd name="connsiteY3" fmla="*/ 1514476 h 3519550"/>
              <a:gd name="connsiteX4" fmla="*/ 1276350 w 4972050"/>
              <a:gd name="connsiteY4" fmla="*/ 2890872 h 3519550"/>
              <a:gd name="connsiteX5" fmla="*/ 1666875 w 4972050"/>
              <a:gd name="connsiteY5" fmla="*/ 3248062 h 3519550"/>
              <a:gd name="connsiteX6" fmla="*/ 1990725 w 4972050"/>
              <a:gd name="connsiteY6" fmla="*/ 3338550 h 3519550"/>
              <a:gd name="connsiteX7" fmla="*/ 2333625 w 4972050"/>
              <a:gd name="connsiteY7" fmla="*/ 3481450 h 3519550"/>
              <a:gd name="connsiteX8" fmla="*/ 2667000 w 4972050"/>
              <a:gd name="connsiteY8" fmla="*/ 3481450 h 3519550"/>
              <a:gd name="connsiteX9" fmla="*/ 3038475 w 4972050"/>
              <a:gd name="connsiteY9" fmla="*/ 3490975 h 3519550"/>
              <a:gd name="connsiteX10" fmla="*/ 3419475 w 4972050"/>
              <a:gd name="connsiteY10" fmla="*/ 3500500 h 3519550"/>
              <a:gd name="connsiteX11" fmla="*/ 3724275 w 4972050"/>
              <a:gd name="connsiteY11" fmla="*/ 3510025 h 3519550"/>
              <a:gd name="connsiteX12" fmla="*/ 4048125 w 4972050"/>
              <a:gd name="connsiteY12" fmla="*/ 3510025 h 3519550"/>
              <a:gd name="connsiteX13" fmla="*/ 4486275 w 4972050"/>
              <a:gd name="connsiteY13" fmla="*/ 3510025 h 3519550"/>
              <a:gd name="connsiteX14" fmla="*/ 4819650 w 4972050"/>
              <a:gd name="connsiteY14" fmla="*/ 3519550 h 3519550"/>
              <a:gd name="connsiteX15" fmla="*/ 4972050 w 4972050"/>
              <a:gd name="connsiteY15" fmla="*/ 3510025 h 3519550"/>
              <a:gd name="connsiteX0" fmla="*/ 0 w 4972050"/>
              <a:gd name="connsiteY0" fmla="*/ 3471925 h 3519550"/>
              <a:gd name="connsiteX1" fmla="*/ 266700 w 4972050"/>
              <a:gd name="connsiteY1" fmla="*/ 3471925 h 3519550"/>
              <a:gd name="connsiteX2" fmla="*/ 581025 w 4972050"/>
              <a:gd name="connsiteY2" fmla="*/ 176204 h 3519550"/>
              <a:gd name="connsiteX3" fmla="*/ 1081057 w 4972050"/>
              <a:gd name="connsiteY3" fmla="*/ 1514476 h 3519550"/>
              <a:gd name="connsiteX4" fmla="*/ 1276350 w 4972050"/>
              <a:gd name="connsiteY4" fmla="*/ 2890872 h 3519550"/>
              <a:gd name="connsiteX5" fmla="*/ 1666875 w 4972050"/>
              <a:gd name="connsiteY5" fmla="*/ 3248062 h 3519550"/>
              <a:gd name="connsiteX6" fmla="*/ 1990725 w 4972050"/>
              <a:gd name="connsiteY6" fmla="*/ 3338550 h 3519550"/>
              <a:gd name="connsiteX7" fmla="*/ 2333625 w 4972050"/>
              <a:gd name="connsiteY7" fmla="*/ 3481450 h 3519550"/>
              <a:gd name="connsiteX8" fmla="*/ 2667000 w 4972050"/>
              <a:gd name="connsiteY8" fmla="*/ 3481450 h 3519550"/>
              <a:gd name="connsiteX9" fmla="*/ 3038475 w 4972050"/>
              <a:gd name="connsiteY9" fmla="*/ 3490975 h 3519550"/>
              <a:gd name="connsiteX10" fmla="*/ 3419475 w 4972050"/>
              <a:gd name="connsiteY10" fmla="*/ 3500500 h 3519550"/>
              <a:gd name="connsiteX11" fmla="*/ 3724275 w 4972050"/>
              <a:gd name="connsiteY11" fmla="*/ 3510025 h 3519550"/>
              <a:gd name="connsiteX12" fmla="*/ 4048125 w 4972050"/>
              <a:gd name="connsiteY12" fmla="*/ 3510025 h 3519550"/>
              <a:gd name="connsiteX13" fmla="*/ 4486275 w 4972050"/>
              <a:gd name="connsiteY13" fmla="*/ 3510025 h 3519550"/>
              <a:gd name="connsiteX14" fmla="*/ 4819650 w 4972050"/>
              <a:gd name="connsiteY14" fmla="*/ 3519550 h 3519550"/>
              <a:gd name="connsiteX15" fmla="*/ 4972050 w 4972050"/>
              <a:gd name="connsiteY15" fmla="*/ 3510025 h 35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72050" h="3519550">
                <a:moveTo>
                  <a:pt x="0" y="3471925"/>
                </a:moveTo>
                <a:lnTo>
                  <a:pt x="266700" y="3471925"/>
                </a:lnTo>
                <a:cubicBezTo>
                  <a:pt x="401649" y="2070154"/>
                  <a:pt x="400084" y="0"/>
                  <a:pt x="581025" y="176204"/>
                </a:cubicBezTo>
                <a:cubicBezTo>
                  <a:pt x="852503" y="261958"/>
                  <a:pt x="969948" y="862018"/>
                  <a:pt x="1081057" y="1514476"/>
                </a:cubicBezTo>
                <a:cubicBezTo>
                  <a:pt x="1149326" y="2105038"/>
                  <a:pt x="1178714" y="2601941"/>
                  <a:pt x="1276350" y="2890872"/>
                </a:cubicBezTo>
                <a:cubicBezTo>
                  <a:pt x="1373986" y="3179803"/>
                  <a:pt x="1547813" y="3173449"/>
                  <a:pt x="1666875" y="3248062"/>
                </a:cubicBezTo>
                <a:cubicBezTo>
                  <a:pt x="1785938" y="3322675"/>
                  <a:pt x="1879600" y="3299652"/>
                  <a:pt x="1990725" y="3338550"/>
                </a:cubicBezTo>
                <a:cubicBezTo>
                  <a:pt x="2101850" y="3377448"/>
                  <a:pt x="2333625" y="3481450"/>
                  <a:pt x="2333625" y="3481450"/>
                </a:cubicBezTo>
                <a:lnTo>
                  <a:pt x="2667000" y="3481450"/>
                </a:lnTo>
                <a:cubicBezTo>
                  <a:pt x="2784475" y="3483038"/>
                  <a:pt x="3038475" y="3490975"/>
                  <a:pt x="3038475" y="3490975"/>
                </a:cubicBezTo>
                <a:lnTo>
                  <a:pt x="3419475" y="3500500"/>
                </a:lnTo>
                <a:lnTo>
                  <a:pt x="3724275" y="3510025"/>
                </a:lnTo>
                <a:cubicBezTo>
                  <a:pt x="3829050" y="3511613"/>
                  <a:pt x="4048125" y="3510025"/>
                  <a:pt x="4048125" y="3510025"/>
                </a:cubicBezTo>
                <a:lnTo>
                  <a:pt x="4486275" y="3510025"/>
                </a:lnTo>
                <a:cubicBezTo>
                  <a:pt x="4614863" y="3511613"/>
                  <a:pt x="4738688" y="3519550"/>
                  <a:pt x="4819650" y="3519550"/>
                </a:cubicBezTo>
                <a:cubicBezTo>
                  <a:pt x="4900612" y="3519550"/>
                  <a:pt x="4936331" y="3514787"/>
                  <a:pt x="4972050" y="3510025"/>
                </a:cubicBezTo>
              </a:path>
            </a:pathLst>
          </a:custGeom>
          <a:ln w="38100">
            <a:solidFill>
              <a:srgbClr val="EEE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2500298" y="1981196"/>
            <a:ext cx="4972050" cy="2867062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2871831 h 3319513"/>
              <a:gd name="connsiteX1" fmla="*/ 266700 w 4972050"/>
              <a:gd name="connsiteY1" fmla="*/ 2871831 h 3319513"/>
              <a:gd name="connsiteX2" fmla="*/ 723869 w 4972050"/>
              <a:gd name="connsiteY2" fmla="*/ 4762 h 3319513"/>
              <a:gd name="connsiteX3" fmla="*/ 866775 w 4972050"/>
              <a:gd name="connsiteY3" fmla="*/ 2843256 h 3319513"/>
              <a:gd name="connsiteX4" fmla="*/ 1276350 w 4972050"/>
              <a:gd name="connsiteY4" fmla="*/ 2862306 h 3319513"/>
              <a:gd name="connsiteX5" fmla="*/ 1666875 w 4972050"/>
              <a:gd name="connsiteY5" fmla="*/ 2862306 h 3319513"/>
              <a:gd name="connsiteX6" fmla="*/ 1990725 w 4972050"/>
              <a:gd name="connsiteY6" fmla="*/ 2881356 h 3319513"/>
              <a:gd name="connsiteX7" fmla="*/ 2333625 w 4972050"/>
              <a:gd name="connsiteY7" fmla="*/ 2881356 h 3319513"/>
              <a:gd name="connsiteX8" fmla="*/ 2667000 w 4972050"/>
              <a:gd name="connsiteY8" fmla="*/ 2881356 h 3319513"/>
              <a:gd name="connsiteX9" fmla="*/ 3038475 w 4972050"/>
              <a:gd name="connsiteY9" fmla="*/ 2890881 h 3319513"/>
              <a:gd name="connsiteX10" fmla="*/ 3419475 w 4972050"/>
              <a:gd name="connsiteY10" fmla="*/ 2900406 h 3319513"/>
              <a:gd name="connsiteX11" fmla="*/ 3724275 w 4972050"/>
              <a:gd name="connsiteY11" fmla="*/ 2909931 h 3319513"/>
              <a:gd name="connsiteX12" fmla="*/ 4048125 w 4972050"/>
              <a:gd name="connsiteY12" fmla="*/ 2909931 h 3319513"/>
              <a:gd name="connsiteX13" fmla="*/ 4486275 w 4972050"/>
              <a:gd name="connsiteY13" fmla="*/ 2909931 h 3319513"/>
              <a:gd name="connsiteX14" fmla="*/ 4819650 w 4972050"/>
              <a:gd name="connsiteY14" fmla="*/ 2919456 h 3319513"/>
              <a:gd name="connsiteX15" fmla="*/ 4972050 w 4972050"/>
              <a:gd name="connsiteY15" fmla="*/ 2909931 h 3319513"/>
              <a:gd name="connsiteX0" fmla="*/ 0 w 4972050"/>
              <a:gd name="connsiteY0" fmla="*/ 2871831 h 3319513"/>
              <a:gd name="connsiteX1" fmla="*/ 266700 w 4972050"/>
              <a:gd name="connsiteY1" fmla="*/ 2871831 h 3319513"/>
              <a:gd name="connsiteX2" fmla="*/ 723869 w 4972050"/>
              <a:gd name="connsiteY2" fmla="*/ 4762 h 3319513"/>
              <a:gd name="connsiteX3" fmla="*/ 866775 w 4972050"/>
              <a:gd name="connsiteY3" fmla="*/ 2843256 h 3319513"/>
              <a:gd name="connsiteX4" fmla="*/ 1276350 w 4972050"/>
              <a:gd name="connsiteY4" fmla="*/ 2862306 h 3319513"/>
              <a:gd name="connsiteX5" fmla="*/ 1666875 w 4972050"/>
              <a:gd name="connsiteY5" fmla="*/ 2862306 h 3319513"/>
              <a:gd name="connsiteX6" fmla="*/ 1990725 w 4972050"/>
              <a:gd name="connsiteY6" fmla="*/ 2881356 h 3319513"/>
              <a:gd name="connsiteX7" fmla="*/ 2333625 w 4972050"/>
              <a:gd name="connsiteY7" fmla="*/ 2881356 h 3319513"/>
              <a:gd name="connsiteX8" fmla="*/ 2667000 w 4972050"/>
              <a:gd name="connsiteY8" fmla="*/ 2881356 h 3319513"/>
              <a:gd name="connsiteX9" fmla="*/ 3038475 w 4972050"/>
              <a:gd name="connsiteY9" fmla="*/ 2890881 h 3319513"/>
              <a:gd name="connsiteX10" fmla="*/ 3419475 w 4972050"/>
              <a:gd name="connsiteY10" fmla="*/ 2900406 h 3319513"/>
              <a:gd name="connsiteX11" fmla="*/ 3724275 w 4972050"/>
              <a:gd name="connsiteY11" fmla="*/ 2909931 h 3319513"/>
              <a:gd name="connsiteX12" fmla="*/ 4048125 w 4972050"/>
              <a:gd name="connsiteY12" fmla="*/ 2909931 h 3319513"/>
              <a:gd name="connsiteX13" fmla="*/ 4486275 w 4972050"/>
              <a:gd name="connsiteY13" fmla="*/ 2909931 h 3319513"/>
              <a:gd name="connsiteX14" fmla="*/ 4819650 w 4972050"/>
              <a:gd name="connsiteY14" fmla="*/ 2919456 h 3319513"/>
              <a:gd name="connsiteX15" fmla="*/ 4972050 w 4972050"/>
              <a:gd name="connsiteY15" fmla="*/ 2909931 h 3319513"/>
              <a:gd name="connsiteX0" fmla="*/ 0 w 4972050"/>
              <a:gd name="connsiteY0" fmla="*/ 3219500 h 3665595"/>
              <a:gd name="connsiteX1" fmla="*/ 266700 w 4972050"/>
              <a:gd name="connsiteY1" fmla="*/ 3219500 h 3665595"/>
              <a:gd name="connsiteX2" fmla="*/ 723869 w 4972050"/>
              <a:gd name="connsiteY2" fmla="*/ 352431 h 3665595"/>
              <a:gd name="connsiteX3" fmla="*/ 1009619 w 4972050"/>
              <a:gd name="connsiteY3" fmla="*/ 476257 h 3665595"/>
              <a:gd name="connsiteX4" fmla="*/ 1276350 w 4972050"/>
              <a:gd name="connsiteY4" fmla="*/ 3209975 h 3665595"/>
              <a:gd name="connsiteX5" fmla="*/ 1666875 w 4972050"/>
              <a:gd name="connsiteY5" fmla="*/ 3209975 h 3665595"/>
              <a:gd name="connsiteX6" fmla="*/ 1990725 w 4972050"/>
              <a:gd name="connsiteY6" fmla="*/ 3229025 h 3665595"/>
              <a:gd name="connsiteX7" fmla="*/ 2333625 w 4972050"/>
              <a:gd name="connsiteY7" fmla="*/ 3229025 h 3665595"/>
              <a:gd name="connsiteX8" fmla="*/ 2667000 w 4972050"/>
              <a:gd name="connsiteY8" fmla="*/ 3229025 h 3665595"/>
              <a:gd name="connsiteX9" fmla="*/ 3038475 w 4972050"/>
              <a:gd name="connsiteY9" fmla="*/ 3238550 h 3665595"/>
              <a:gd name="connsiteX10" fmla="*/ 3419475 w 4972050"/>
              <a:gd name="connsiteY10" fmla="*/ 3248075 h 3665595"/>
              <a:gd name="connsiteX11" fmla="*/ 3724275 w 4972050"/>
              <a:gd name="connsiteY11" fmla="*/ 3257600 h 3665595"/>
              <a:gd name="connsiteX12" fmla="*/ 4048125 w 4972050"/>
              <a:gd name="connsiteY12" fmla="*/ 3257600 h 3665595"/>
              <a:gd name="connsiteX13" fmla="*/ 4486275 w 4972050"/>
              <a:gd name="connsiteY13" fmla="*/ 3257600 h 3665595"/>
              <a:gd name="connsiteX14" fmla="*/ 4819650 w 4972050"/>
              <a:gd name="connsiteY14" fmla="*/ 3267125 h 3665595"/>
              <a:gd name="connsiteX15" fmla="*/ 4972050 w 4972050"/>
              <a:gd name="connsiteY15" fmla="*/ 3257600 h 3665595"/>
              <a:gd name="connsiteX0" fmla="*/ 0 w 4972050"/>
              <a:gd name="connsiteY0" fmla="*/ 2871831 h 3317926"/>
              <a:gd name="connsiteX1" fmla="*/ 266700 w 4972050"/>
              <a:gd name="connsiteY1" fmla="*/ 2871831 h 3317926"/>
              <a:gd name="connsiteX2" fmla="*/ 723869 w 4972050"/>
              <a:gd name="connsiteY2" fmla="*/ 4762 h 3317926"/>
              <a:gd name="connsiteX3" fmla="*/ 1009619 w 4972050"/>
              <a:gd name="connsiteY3" fmla="*/ 128588 h 3317926"/>
              <a:gd name="connsiteX4" fmla="*/ 1276350 w 4972050"/>
              <a:gd name="connsiteY4" fmla="*/ 2862306 h 3317926"/>
              <a:gd name="connsiteX5" fmla="*/ 1666875 w 4972050"/>
              <a:gd name="connsiteY5" fmla="*/ 2862306 h 3317926"/>
              <a:gd name="connsiteX6" fmla="*/ 1990725 w 4972050"/>
              <a:gd name="connsiteY6" fmla="*/ 2881356 h 3317926"/>
              <a:gd name="connsiteX7" fmla="*/ 2333625 w 4972050"/>
              <a:gd name="connsiteY7" fmla="*/ 2881356 h 3317926"/>
              <a:gd name="connsiteX8" fmla="*/ 2667000 w 4972050"/>
              <a:gd name="connsiteY8" fmla="*/ 2881356 h 3317926"/>
              <a:gd name="connsiteX9" fmla="*/ 3038475 w 4972050"/>
              <a:gd name="connsiteY9" fmla="*/ 2890881 h 3317926"/>
              <a:gd name="connsiteX10" fmla="*/ 3419475 w 4972050"/>
              <a:gd name="connsiteY10" fmla="*/ 2900406 h 3317926"/>
              <a:gd name="connsiteX11" fmla="*/ 3724275 w 4972050"/>
              <a:gd name="connsiteY11" fmla="*/ 2909931 h 3317926"/>
              <a:gd name="connsiteX12" fmla="*/ 4048125 w 4972050"/>
              <a:gd name="connsiteY12" fmla="*/ 2909931 h 3317926"/>
              <a:gd name="connsiteX13" fmla="*/ 4486275 w 4972050"/>
              <a:gd name="connsiteY13" fmla="*/ 2909931 h 3317926"/>
              <a:gd name="connsiteX14" fmla="*/ 4819650 w 4972050"/>
              <a:gd name="connsiteY14" fmla="*/ 2919456 h 3317926"/>
              <a:gd name="connsiteX15" fmla="*/ 4972050 w 4972050"/>
              <a:gd name="connsiteY15" fmla="*/ 2909931 h 3317926"/>
              <a:gd name="connsiteX0" fmla="*/ 0 w 4972050"/>
              <a:gd name="connsiteY0" fmla="*/ 2871831 h 3234581"/>
              <a:gd name="connsiteX1" fmla="*/ 266700 w 4972050"/>
              <a:gd name="connsiteY1" fmla="*/ 2871831 h 3234581"/>
              <a:gd name="connsiteX2" fmla="*/ 723869 w 4972050"/>
              <a:gd name="connsiteY2" fmla="*/ 4762 h 3234581"/>
              <a:gd name="connsiteX3" fmla="*/ 1009619 w 4972050"/>
              <a:gd name="connsiteY3" fmla="*/ 128588 h 3234581"/>
              <a:gd name="connsiteX4" fmla="*/ 1562070 w 4972050"/>
              <a:gd name="connsiteY4" fmla="*/ 647704 h 3234581"/>
              <a:gd name="connsiteX5" fmla="*/ 1666875 w 4972050"/>
              <a:gd name="connsiteY5" fmla="*/ 2862306 h 3234581"/>
              <a:gd name="connsiteX6" fmla="*/ 1990725 w 4972050"/>
              <a:gd name="connsiteY6" fmla="*/ 2881356 h 3234581"/>
              <a:gd name="connsiteX7" fmla="*/ 2333625 w 4972050"/>
              <a:gd name="connsiteY7" fmla="*/ 2881356 h 3234581"/>
              <a:gd name="connsiteX8" fmla="*/ 2667000 w 4972050"/>
              <a:gd name="connsiteY8" fmla="*/ 2881356 h 3234581"/>
              <a:gd name="connsiteX9" fmla="*/ 3038475 w 4972050"/>
              <a:gd name="connsiteY9" fmla="*/ 2890881 h 3234581"/>
              <a:gd name="connsiteX10" fmla="*/ 3419475 w 4972050"/>
              <a:gd name="connsiteY10" fmla="*/ 2900406 h 3234581"/>
              <a:gd name="connsiteX11" fmla="*/ 3724275 w 4972050"/>
              <a:gd name="connsiteY11" fmla="*/ 2909931 h 3234581"/>
              <a:gd name="connsiteX12" fmla="*/ 4048125 w 4972050"/>
              <a:gd name="connsiteY12" fmla="*/ 2909931 h 3234581"/>
              <a:gd name="connsiteX13" fmla="*/ 4486275 w 4972050"/>
              <a:gd name="connsiteY13" fmla="*/ 2909931 h 3234581"/>
              <a:gd name="connsiteX14" fmla="*/ 4819650 w 4972050"/>
              <a:gd name="connsiteY14" fmla="*/ 2919456 h 3234581"/>
              <a:gd name="connsiteX15" fmla="*/ 4972050 w 4972050"/>
              <a:gd name="connsiteY15" fmla="*/ 2909931 h 3234581"/>
              <a:gd name="connsiteX0" fmla="*/ 0 w 4972050"/>
              <a:gd name="connsiteY0" fmla="*/ 2871831 h 3234581"/>
              <a:gd name="connsiteX1" fmla="*/ 266700 w 4972050"/>
              <a:gd name="connsiteY1" fmla="*/ 2871831 h 3234581"/>
              <a:gd name="connsiteX2" fmla="*/ 723869 w 4972050"/>
              <a:gd name="connsiteY2" fmla="*/ 4762 h 3234581"/>
              <a:gd name="connsiteX3" fmla="*/ 1009619 w 4972050"/>
              <a:gd name="connsiteY3" fmla="*/ 128588 h 3234581"/>
              <a:gd name="connsiteX4" fmla="*/ 1562070 w 4972050"/>
              <a:gd name="connsiteY4" fmla="*/ 647704 h 3234581"/>
              <a:gd name="connsiteX5" fmla="*/ 1666875 w 4972050"/>
              <a:gd name="connsiteY5" fmla="*/ 2862306 h 3234581"/>
              <a:gd name="connsiteX6" fmla="*/ 1990725 w 4972050"/>
              <a:gd name="connsiteY6" fmla="*/ 2881356 h 3234581"/>
              <a:gd name="connsiteX7" fmla="*/ 2333625 w 4972050"/>
              <a:gd name="connsiteY7" fmla="*/ 2881356 h 3234581"/>
              <a:gd name="connsiteX8" fmla="*/ 2667000 w 4972050"/>
              <a:gd name="connsiteY8" fmla="*/ 2881356 h 3234581"/>
              <a:gd name="connsiteX9" fmla="*/ 3038475 w 4972050"/>
              <a:gd name="connsiteY9" fmla="*/ 2890881 h 3234581"/>
              <a:gd name="connsiteX10" fmla="*/ 3419475 w 4972050"/>
              <a:gd name="connsiteY10" fmla="*/ 2900406 h 3234581"/>
              <a:gd name="connsiteX11" fmla="*/ 3724275 w 4972050"/>
              <a:gd name="connsiteY11" fmla="*/ 2909931 h 3234581"/>
              <a:gd name="connsiteX12" fmla="*/ 4048125 w 4972050"/>
              <a:gd name="connsiteY12" fmla="*/ 2909931 h 3234581"/>
              <a:gd name="connsiteX13" fmla="*/ 4486275 w 4972050"/>
              <a:gd name="connsiteY13" fmla="*/ 2909931 h 3234581"/>
              <a:gd name="connsiteX14" fmla="*/ 4819650 w 4972050"/>
              <a:gd name="connsiteY14" fmla="*/ 2919456 h 3234581"/>
              <a:gd name="connsiteX15" fmla="*/ 4972050 w 4972050"/>
              <a:gd name="connsiteY15" fmla="*/ 2909931 h 3234581"/>
              <a:gd name="connsiteX0" fmla="*/ 0 w 4972050"/>
              <a:gd name="connsiteY0" fmla="*/ 2871831 h 3234581"/>
              <a:gd name="connsiteX1" fmla="*/ 266700 w 4972050"/>
              <a:gd name="connsiteY1" fmla="*/ 2871831 h 3234581"/>
              <a:gd name="connsiteX2" fmla="*/ 723869 w 4972050"/>
              <a:gd name="connsiteY2" fmla="*/ 4762 h 3234581"/>
              <a:gd name="connsiteX3" fmla="*/ 1009619 w 4972050"/>
              <a:gd name="connsiteY3" fmla="*/ 128588 h 3234581"/>
              <a:gd name="connsiteX4" fmla="*/ 1562070 w 4972050"/>
              <a:gd name="connsiteY4" fmla="*/ 647704 h 3234581"/>
              <a:gd name="connsiteX5" fmla="*/ 1666875 w 4972050"/>
              <a:gd name="connsiteY5" fmla="*/ 2862306 h 3234581"/>
              <a:gd name="connsiteX6" fmla="*/ 1990725 w 4972050"/>
              <a:gd name="connsiteY6" fmla="*/ 2881356 h 3234581"/>
              <a:gd name="connsiteX7" fmla="*/ 2333625 w 4972050"/>
              <a:gd name="connsiteY7" fmla="*/ 2881356 h 3234581"/>
              <a:gd name="connsiteX8" fmla="*/ 2667000 w 4972050"/>
              <a:gd name="connsiteY8" fmla="*/ 2881356 h 3234581"/>
              <a:gd name="connsiteX9" fmla="*/ 3038475 w 4972050"/>
              <a:gd name="connsiteY9" fmla="*/ 2890881 h 3234581"/>
              <a:gd name="connsiteX10" fmla="*/ 3419475 w 4972050"/>
              <a:gd name="connsiteY10" fmla="*/ 2900406 h 3234581"/>
              <a:gd name="connsiteX11" fmla="*/ 3724275 w 4972050"/>
              <a:gd name="connsiteY11" fmla="*/ 2909931 h 3234581"/>
              <a:gd name="connsiteX12" fmla="*/ 4048125 w 4972050"/>
              <a:gd name="connsiteY12" fmla="*/ 2909931 h 3234581"/>
              <a:gd name="connsiteX13" fmla="*/ 4486275 w 4972050"/>
              <a:gd name="connsiteY13" fmla="*/ 2909931 h 3234581"/>
              <a:gd name="connsiteX14" fmla="*/ 4819650 w 4972050"/>
              <a:gd name="connsiteY14" fmla="*/ 2919456 h 3234581"/>
              <a:gd name="connsiteX15" fmla="*/ 4972050 w 4972050"/>
              <a:gd name="connsiteY15" fmla="*/ 2909931 h 3234581"/>
              <a:gd name="connsiteX0" fmla="*/ 0 w 4972050"/>
              <a:gd name="connsiteY0" fmla="*/ 2871831 h 3194100"/>
              <a:gd name="connsiteX1" fmla="*/ 266700 w 4972050"/>
              <a:gd name="connsiteY1" fmla="*/ 2871831 h 3194100"/>
              <a:gd name="connsiteX2" fmla="*/ 723869 w 4972050"/>
              <a:gd name="connsiteY2" fmla="*/ 4762 h 3194100"/>
              <a:gd name="connsiteX3" fmla="*/ 1009619 w 4972050"/>
              <a:gd name="connsiteY3" fmla="*/ 128588 h 3194100"/>
              <a:gd name="connsiteX4" fmla="*/ 1562070 w 4972050"/>
              <a:gd name="connsiteY4" fmla="*/ 647704 h 3194100"/>
              <a:gd name="connsiteX5" fmla="*/ 1809719 w 4972050"/>
              <a:gd name="connsiteY5" fmla="*/ 1004894 h 3194100"/>
              <a:gd name="connsiteX6" fmla="*/ 1990725 w 4972050"/>
              <a:gd name="connsiteY6" fmla="*/ 2881356 h 3194100"/>
              <a:gd name="connsiteX7" fmla="*/ 2333625 w 4972050"/>
              <a:gd name="connsiteY7" fmla="*/ 2881356 h 3194100"/>
              <a:gd name="connsiteX8" fmla="*/ 2667000 w 4972050"/>
              <a:gd name="connsiteY8" fmla="*/ 2881356 h 3194100"/>
              <a:gd name="connsiteX9" fmla="*/ 3038475 w 4972050"/>
              <a:gd name="connsiteY9" fmla="*/ 2890881 h 3194100"/>
              <a:gd name="connsiteX10" fmla="*/ 3419475 w 4972050"/>
              <a:gd name="connsiteY10" fmla="*/ 2900406 h 3194100"/>
              <a:gd name="connsiteX11" fmla="*/ 3724275 w 4972050"/>
              <a:gd name="connsiteY11" fmla="*/ 2909931 h 3194100"/>
              <a:gd name="connsiteX12" fmla="*/ 4048125 w 4972050"/>
              <a:gd name="connsiteY12" fmla="*/ 2909931 h 3194100"/>
              <a:gd name="connsiteX13" fmla="*/ 4486275 w 4972050"/>
              <a:gd name="connsiteY13" fmla="*/ 2909931 h 3194100"/>
              <a:gd name="connsiteX14" fmla="*/ 4819650 w 4972050"/>
              <a:gd name="connsiteY14" fmla="*/ 2919456 h 3194100"/>
              <a:gd name="connsiteX15" fmla="*/ 4972050 w 4972050"/>
              <a:gd name="connsiteY15" fmla="*/ 2909931 h 3194100"/>
              <a:gd name="connsiteX0" fmla="*/ 0 w 4972050"/>
              <a:gd name="connsiteY0" fmla="*/ 2871831 h 3194100"/>
              <a:gd name="connsiteX1" fmla="*/ 266700 w 4972050"/>
              <a:gd name="connsiteY1" fmla="*/ 2871831 h 3194100"/>
              <a:gd name="connsiteX2" fmla="*/ 723869 w 4972050"/>
              <a:gd name="connsiteY2" fmla="*/ 4762 h 3194100"/>
              <a:gd name="connsiteX3" fmla="*/ 1009619 w 4972050"/>
              <a:gd name="connsiteY3" fmla="*/ 128588 h 3194100"/>
              <a:gd name="connsiteX4" fmla="*/ 1562070 w 4972050"/>
              <a:gd name="connsiteY4" fmla="*/ 647704 h 3194100"/>
              <a:gd name="connsiteX5" fmla="*/ 1809719 w 4972050"/>
              <a:gd name="connsiteY5" fmla="*/ 1004894 h 3194100"/>
              <a:gd name="connsiteX6" fmla="*/ 1990725 w 4972050"/>
              <a:gd name="connsiteY6" fmla="*/ 2881356 h 3194100"/>
              <a:gd name="connsiteX7" fmla="*/ 2333625 w 4972050"/>
              <a:gd name="connsiteY7" fmla="*/ 2881356 h 3194100"/>
              <a:gd name="connsiteX8" fmla="*/ 2667000 w 4972050"/>
              <a:gd name="connsiteY8" fmla="*/ 2881356 h 3194100"/>
              <a:gd name="connsiteX9" fmla="*/ 3038475 w 4972050"/>
              <a:gd name="connsiteY9" fmla="*/ 2890881 h 3194100"/>
              <a:gd name="connsiteX10" fmla="*/ 3419475 w 4972050"/>
              <a:gd name="connsiteY10" fmla="*/ 2900406 h 3194100"/>
              <a:gd name="connsiteX11" fmla="*/ 3724275 w 4972050"/>
              <a:gd name="connsiteY11" fmla="*/ 2909931 h 3194100"/>
              <a:gd name="connsiteX12" fmla="*/ 4048125 w 4972050"/>
              <a:gd name="connsiteY12" fmla="*/ 2909931 h 3194100"/>
              <a:gd name="connsiteX13" fmla="*/ 4486275 w 4972050"/>
              <a:gd name="connsiteY13" fmla="*/ 2909931 h 3194100"/>
              <a:gd name="connsiteX14" fmla="*/ 4819650 w 4972050"/>
              <a:gd name="connsiteY14" fmla="*/ 2919456 h 3194100"/>
              <a:gd name="connsiteX15" fmla="*/ 4972050 w 4972050"/>
              <a:gd name="connsiteY15" fmla="*/ 2909931 h 3194100"/>
              <a:gd name="connsiteX0" fmla="*/ 0 w 4972050"/>
              <a:gd name="connsiteY0" fmla="*/ 2871831 h 3194100"/>
              <a:gd name="connsiteX1" fmla="*/ 266700 w 4972050"/>
              <a:gd name="connsiteY1" fmla="*/ 2871831 h 3194100"/>
              <a:gd name="connsiteX2" fmla="*/ 723869 w 4972050"/>
              <a:gd name="connsiteY2" fmla="*/ 4762 h 3194100"/>
              <a:gd name="connsiteX3" fmla="*/ 1009619 w 4972050"/>
              <a:gd name="connsiteY3" fmla="*/ 128588 h 3194100"/>
              <a:gd name="connsiteX4" fmla="*/ 1562070 w 4972050"/>
              <a:gd name="connsiteY4" fmla="*/ 647704 h 3194100"/>
              <a:gd name="connsiteX5" fmla="*/ 1809719 w 4972050"/>
              <a:gd name="connsiteY5" fmla="*/ 1004894 h 3194100"/>
              <a:gd name="connsiteX6" fmla="*/ 1990725 w 4972050"/>
              <a:gd name="connsiteY6" fmla="*/ 2881356 h 3194100"/>
              <a:gd name="connsiteX7" fmla="*/ 2333625 w 4972050"/>
              <a:gd name="connsiteY7" fmla="*/ 2881356 h 3194100"/>
              <a:gd name="connsiteX8" fmla="*/ 2667000 w 4972050"/>
              <a:gd name="connsiteY8" fmla="*/ 2881356 h 3194100"/>
              <a:gd name="connsiteX9" fmla="*/ 3038475 w 4972050"/>
              <a:gd name="connsiteY9" fmla="*/ 2890881 h 3194100"/>
              <a:gd name="connsiteX10" fmla="*/ 3419475 w 4972050"/>
              <a:gd name="connsiteY10" fmla="*/ 2900406 h 3194100"/>
              <a:gd name="connsiteX11" fmla="*/ 3724275 w 4972050"/>
              <a:gd name="connsiteY11" fmla="*/ 2909931 h 3194100"/>
              <a:gd name="connsiteX12" fmla="*/ 4048125 w 4972050"/>
              <a:gd name="connsiteY12" fmla="*/ 2909931 h 3194100"/>
              <a:gd name="connsiteX13" fmla="*/ 4486275 w 4972050"/>
              <a:gd name="connsiteY13" fmla="*/ 2909931 h 3194100"/>
              <a:gd name="connsiteX14" fmla="*/ 4819650 w 4972050"/>
              <a:gd name="connsiteY14" fmla="*/ 2919456 h 3194100"/>
              <a:gd name="connsiteX15" fmla="*/ 4972050 w 4972050"/>
              <a:gd name="connsiteY15" fmla="*/ 2909931 h 3194100"/>
              <a:gd name="connsiteX0" fmla="*/ 0 w 4972050"/>
              <a:gd name="connsiteY0" fmla="*/ 2871831 h 2919456"/>
              <a:gd name="connsiteX1" fmla="*/ 266700 w 4972050"/>
              <a:gd name="connsiteY1" fmla="*/ 2871831 h 2919456"/>
              <a:gd name="connsiteX2" fmla="*/ 723869 w 4972050"/>
              <a:gd name="connsiteY2" fmla="*/ 4762 h 2919456"/>
              <a:gd name="connsiteX3" fmla="*/ 1009619 w 4972050"/>
              <a:gd name="connsiteY3" fmla="*/ 128588 h 2919456"/>
              <a:gd name="connsiteX4" fmla="*/ 1562070 w 4972050"/>
              <a:gd name="connsiteY4" fmla="*/ 647704 h 2919456"/>
              <a:gd name="connsiteX5" fmla="*/ 1809719 w 4972050"/>
              <a:gd name="connsiteY5" fmla="*/ 1004894 h 2919456"/>
              <a:gd name="connsiteX6" fmla="*/ 2133569 w 4972050"/>
              <a:gd name="connsiteY6" fmla="*/ 2166952 h 2919456"/>
              <a:gd name="connsiteX7" fmla="*/ 2333625 w 4972050"/>
              <a:gd name="connsiteY7" fmla="*/ 2881356 h 2919456"/>
              <a:gd name="connsiteX8" fmla="*/ 2667000 w 4972050"/>
              <a:gd name="connsiteY8" fmla="*/ 2881356 h 2919456"/>
              <a:gd name="connsiteX9" fmla="*/ 3038475 w 4972050"/>
              <a:gd name="connsiteY9" fmla="*/ 2890881 h 2919456"/>
              <a:gd name="connsiteX10" fmla="*/ 3419475 w 4972050"/>
              <a:gd name="connsiteY10" fmla="*/ 2900406 h 2919456"/>
              <a:gd name="connsiteX11" fmla="*/ 3724275 w 4972050"/>
              <a:gd name="connsiteY11" fmla="*/ 2909931 h 2919456"/>
              <a:gd name="connsiteX12" fmla="*/ 4048125 w 4972050"/>
              <a:gd name="connsiteY12" fmla="*/ 2909931 h 2919456"/>
              <a:gd name="connsiteX13" fmla="*/ 4486275 w 4972050"/>
              <a:gd name="connsiteY13" fmla="*/ 2909931 h 2919456"/>
              <a:gd name="connsiteX14" fmla="*/ 4819650 w 4972050"/>
              <a:gd name="connsiteY14" fmla="*/ 2919456 h 2919456"/>
              <a:gd name="connsiteX15" fmla="*/ 4972050 w 4972050"/>
              <a:gd name="connsiteY15" fmla="*/ 2909931 h 2919456"/>
              <a:gd name="connsiteX0" fmla="*/ 0 w 4972050"/>
              <a:gd name="connsiteY0" fmla="*/ 2871831 h 2919456"/>
              <a:gd name="connsiteX1" fmla="*/ 266700 w 4972050"/>
              <a:gd name="connsiteY1" fmla="*/ 2871831 h 2919456"/>
              <a:gd name="connsiteX2" fmla="*/ 723869 w 4972050"/>
              <a:gd name="connsiteY2" fmla="*/ 4762 h 2919456"/>
              <a:gd name="connsiteX3" fmla="*/ 1009619 w 4972050"/>
              <a:gd name="connsiteY3" fmla="*/ 128588 h 2919456"/>
              <a:gd name="connsiteX4" fmla="*/ 1562070 w 4972050"/>
              <a:gd name="connsiteY4" fmla="*/ 647704 h 2919456"/>
              <a:gd name="connsiteX5" fmla="*/ 1809719 w 4972050"/>
              <a:gd name="connsiteY5" fmla="*/ 1004894 h 2919456"/>
              <a:gd name="connsiteX6" fmla="*/ 2133569 w 4972050"/>
              <a:gd name="connsiteY6" fmla="*/ 2166952 h 2919456"/>
              <a:gd name="connsiteX7" fmla="*/ 2333625 w 4972050"/>
              <a:gd name="connsiteY7" fmla="*/ 2595580 h 2919456"/>
              <a:gd name="connsiteX8" fmla="*/ 2667000 w 4972050"/>
              <a:gd name="connsiteY8" fmla="*/ 2881356 h 2919456"/>
              <a:gd name="connsiteX9" fmla="*/ 3038475 w 4972050"/>
              <a:gd name="connsiteY9" fmla="*/ 2890881 h 2919456"/>
              <a:gd name="connsiteX10" fmla="*/ 3419475 w 4972050"/>
              <a:gd name="connsiteY10" fmla="*/ 2900406 h 2919456"/>
              <a:gd name="connsiteX11" fmla="*/ 3724275 w 4972050"/>
              <a:gd name="connsiteY11" fmla="*/ 2909931 h 2919456"/>
              <a:gd name="connsiteX12" fmla="*/ 4048125 w 4972050"/>
              <a:gd name="connsiteY12" fmla="*/ 2909931 h 2919456"/>
              <a:gd name="connsiteX13" fmla="*/ 4486275 w 4972050"/>
              <a:gd name="connsiteY13" fmla="*/ 2909931 h 2919456"/>
              <a:gd name="connsiteX14" fmla="*/ 4819650 w 4972050"/>
              <a:gd name="connsiteY14" fmla="*/ 2919456 h 2919456"/>
              <a:gd name="connsiteX15" fmla="*/ 4972050 w 4972050"/>
              <a:gd name="connsiteY15" fmla="*/ 2909931 h 2919456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580961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80971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580961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80971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80971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80971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80971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80971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80971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73824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73824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73824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73824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73824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73824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73824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  <a:gd name="connsiteX0" fmla="*/ 0 w 4972050"/>
              <a:gd name="connsiteY0" fmla="*/ 2819437 h 2867062"/>
              <a:gd name="connsiteX1" fmla="*/ 266700 w 4972050"/>
              <a:gd name="connsiteY1" fmla="*/ 2819437 h 2867062"/>
              <a:gd name="connsiteX2" fmla="*/ 723805 w 4972050"/>
              <a:gd name="connsiteY2" fmla="*/ 95220 h 2867062"/>
              <a:gd name="connsiteX3" fmla="*/ 1009619 w 4972050"/>
              <a:gd name="connsiteY3" fmla="*/ 76194 h 2867062"/>
              <a:gd name="connsiteX4" fmla="*/ 1562070 w 4972050"/>
              <a:gd name="connsiteY4" fmla="*/ 595310 h 2867062"/>
              <a:gd name="connsiteX5" fmla="*/ 1738249 w 4972050"/>
              <a:gd name="connsiteY5" fmla="*/ 952500 h 2867062"/>
              <a:gd name="connsiteX6" fmla="*/ 2133569 w 4972050"/>
              <a:gd name="connsiteY6" fmla="*/ 2114558 h 2867062"/>
              <a:gd name="connsiteX7" fmla="*/ 2333625 w 4972050"/>
              <a:gd name="connsiteY7" fmla="*/ 2543186 h 2867062"/>
              <a:gd name="connsiteX8" fmla="*/ 2667000 w 4972050"/>
              <a:gd name="connsiteY8" fmla="*/ 2828962 h 2867062"/>
              <a:gd name="connsiteX9" fmla="*/ 3038475 w 4972050"/>
              <a:gd name="connsiteY9" fmla="*/ 2838487 h 2867062"/>
              <a:gd name="connsiteX10" fmla="*/ 3419475 w 4972050"/>
              <a:gd name="connsiteY10" fmla="*/ 2848012 h 2867062"/>
              <a:gd name="connsiteX11" fmla="*/ 3724275 w 4972050"/>
              <a:gd name="connsiteY11" fmla="*/ 2857537 h 2867062"/>
              <a:gd name="connsiteX12" fmla="*/ 4048125 w 4972050"/>
              <a:gd name="connsiteY12" fmla="*/ 2857537 h 2867062"/>
              <a:gd name="connsiteX13" fmla="*/ 4486275 w 4972050"/>
              <a:gd name="connsiteY13" fmla="*/ 2857537 h 2867062"/>
              <a:gd name="connsiteX14" fmla="*/ 4819650 w 4972050"/>
              <a:gd name="connsiteY14" fmla="*/ 2867062 h 2867062"/>
              <a:gd name="connsiteX15" fmla="*/ 4972050 w 4972050"/>
              <a:gd name="connsiteY15" fmla="*/ 2857537 h 286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72050" h="2867062">
                <a:moveTo>
                  <a:pt x="0" y="2819437"/>
                </a:moveTo>
                <a:lnTo>
                  <a:pt x="266700" y="2819437"/>
                </a:lnTo>
                <a:cubicBezTo>
                  <a:pt x="363537" y="2817850"/>
                  <a:pt x="552377" y="185727"/>
                  <a:pt x="723805" y="95220"/>
                </a:cubicBezTo>
                <a:cubicBezTo>
                  <a:pt x="752398" y="23803"/>
                  <a:pt x="869922" y="0"/>
                  <a:pt x="1009619" y="76194"/>
                </a:cubicBezTo>
                <a:cubicBezTo>
                  <a:pt x="1335073" y="261954"/>
                  <a:pt x="1528743" y="511192"/>
                  <a:pt x="1562070" y="595310"/>
                </a:cubicBezTo>
                <a:cubicBezTo>
                  <a:pt x="1633520" y="708041"/>
                  <a:pt x="1723966" y="880280"/>
                  <a:pt x="1738249" y="952500"/>
                </a:cubicBezTo>
                <a:cubicBezTo>
                  <a:pt x="1871606" y="1334301"/>
                  <a:pt x="2034340" y="1849444"/>
                  <a:pt x="2133569" y="2114558"/>
                </a:cubicBezTo>
                <a:cubicBezTo>
                  <a:pt x="2232798" y="2379672"/>
                  <a:pt x="2333625" y="2543186"/>
                  <a:pt x="2333625" y="2543186"/>
                </a:cubicBezTo>
                <a:cubicBezTo>
                  <a:pt x="2473323" y="2738450"/>
                  <a:pt x="2555875" y="2733703"/>
                  <a:pt x="2667000" y="2828962"/>
                </a:cubicBezTo>
                <a:cubicBezTo>
                  <a:pt x="2784475" y="2830550"/>
                  <a:pt x="3038475" y="2838487"/>
                  <a:pt x="3038475" y="2838487"/>
                </a:cubicBezTo>
                <a:lnTo>
                  <a:pt x="3419475" y="2848012"/>
                </a:lnTo>
                <a:lnTo>
                  <a:pt x="3724275" y="2857537"/>
                </a:lnTo>
                <a:cubicBezTo>
                  <a:pt x="3829050" y="2859125"/>
                  <a:pt x="4048125" y="2857537"/>
                  <a:pt x="4048125" y="2857537"/>
                </a:cubicBezTo>
                <a:lnTo>
                  <a:pt x="4486275" y="2857537"/>
                </a:lnTo>
                <a:cubicBezTo>
                  <a:pt x="4614863" y="2859125"/>
                  <a:pt x="4738688" y="2867062"/>
                  <a:pt x="4819650" y="2867062"/>
                </a:cubicBezTo>
                <a:cubicBezTo>
                  <a:pt x="4900612" y="2867062"/>
                  <a:pt x="4936331" y="2862299"/>
                  <a:pt x="4972050" y="2857537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2519348" y="3609944"/>
            <a:ext cx="4972050" cy="1185901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1171607 h 1357350"/>
              <a:gd name="connsiteX1" fmla="*/ 266700 w 4972050"/>
              <a:gd name="connsiteY1" fmla="*/ 1171607 h 1357350"/>
              <a:gd name="connsiteX2" fmla="*/ 581025 w 4972050"/>
              <a:gd name="connsiteY2" fmla="*/ 1162082 h 1357350"/>
              <a:gd name="connsiteX3" fmla="*/ 1009619 w 4972050"/>
              <a:gd name="connsiteY3" fmla="*/ 0 h 1357350"/>
              <a:gd name="connsiteX4" fmla="*/ 1276350 w 4972050"/>
              <a:gd name="connsiteY4" fmla="*/ 1162082 h 1357350"/>
              <a:gd name="connsiteX5" fmla="*/ 1666875 w 4972050"/>
              <a:gd name="connsiteY5" fmla="*/ 1162082 h 1357350"/>
              <a:gd name="connsiteX6" fmla="*/ 1990725 w 4972050"/>
              <a:gd name="connsiteY6" fmla="*/ 1181132 h 1357350"/>
              <a:gd name="connsiteX7" fmla="*/ 2333625 w 4972050"/>
              <a:gd name="connsiteY7" fmla="*/ 1181132 h 1357350"/>
              <a:gd name="connsiteX8" fmla="*/ 2667000 w 4972050"/>
              <a:gd name="connsiteY8" fmla="*/ 1181132 h 1357350"/>
              <a:gd name="connsiteX9" fmla="*/ 3038475 w 4972050"/>
              <a:gd name="connsiteY9" fmla="*/ 1190657 h 1357350"/>
              <a:gd name="connsiteX10" fmla="*/ 3419475 w 4972050"/>
              <a:gd name="connsiteY10" fmla="*/ 1200182 h 1357350"/>
              <a:gd name="connsiteX11" fmla="*/ 3724275 w 4972050"/>
              <a:gd name="connsiteY11" fmla="*/ 1209707 h 1357350"/>
              <a:gd name="connsiteX12" fmla="*/ 4048125 w 4972050"/>
              <a:gd name="connsiteY12" fmla="*/ 1209707 h 1357350"/>
              <a:gd name="connsiteX13" fmla="*/ 4486275 w 4972050"/>
              <a:gd name="connsiteY13" fmla="*/ 1209707 h 1357350"/>
              <a:gd name="connsiteX14" fmla="*/ 4819650 w 4972050"/>
              <a:gd name="connsiteY14" fmla="*/ 1219232 h 1357350"/>
              <a:gd name="connsiteX15" fmla="*/ 4972050 w 4972050"/>
              <a:gd name="connsiteY15" fmla="*/ 1209707 h 1357350"/>
              <a:gd name="connsiteX0" fmla="*/ 0 w 4972050"/>
              <a:gd name="connsiteY0" fmla="*/ 1254955 h 1439110"/>
              <a:gd name="connsiteX1" fmla="*/ 266700 w 4972050"/>
              <a:gd name="connsiteY1" fmla="*/ 1254955 h 1439110"/>
              <a:gd name="connsiteX2" fmla="*/ 581025 w 4972050"/>
              <a:gd name="connsiteY2" fmla="*/ 745340 h 1439110"/>
              <a:gd name="connsiteX3" fmla="*/ 1009619 w 4972050"/>
              <a:gd name="connsiteY3" fmla="*/ 83348 h 1439110"/>
              <a:gd name="connsiteX4" fmla="*/ 1276350 w 4972050"/>
              <a:gd name="connsiteY4" fmla="*/ 1245430 h 1439110"/>
              <a:gd name="connsiteX5" fmla="*/ 1666875 w 4972050"/>
              <a:gd name="connsiteY5" fmla="*/ 1245430 h 1439110"/>
              <a:gd name="connsiteX6" fmla="*/ 1990725 w 4972050"/>
              <a:gd name="connsiteY6" fmla="*/ 1264480 h 1439110"/>
              <a:gd name="connsiteX7" fmla="*/ 2333625 w 4972050"/>
              <a:gd name="connsiteY7" fmla="*/ 1264480 h 1439110"/>
              <a:gd name="connsiteX8" fmla="*/ 2667000 w 4972050"/>
              <a:gd name="connsiteY8" fmla="*/ 1264480 h 1439110"/>
              <a:gd name="connsiteX9" fmla="*/ 3038475 w 4972050"/>
              <a:gd name="connsiteY9" fmla="*/ 1274005 h 1439110"/>
              <a:gd name="connsiteX10" fmla="*/ 3419475 w 4972050"/>
              <a:gd name="connsiteY10" fmla="*/ 1283530 h 1439110"/>
              <a:gd name="connsiteX11" fmla="*/ 3724275 w 4972050"/>
              <a:gd name="connsiteY11" fmla="*/ 1293055 h 1439110"/>
              <a:gd name="connsiteX12" fmla="*/ 4048125 w 4972050"/>
              <a:gd name="connsiteY12" fmla="*/ 1293055 h 1439110"/>
              <a:gd name="connsiteX13" fmla="*/ 4486275 w 4972050"/>
              <a:gd name="connsiteY13" fmla="*/ 1293055 h 1439110"/>
              <a:gd name="connsiteX14" fmla="*/ 4819650 w 4972050"/>
              <a:gd name="connsiteY14" fmla="*/ 1302580 h 1439110"/>
              <a:gd name="connsiteX15" fmla="*/ 4972050 w 4972050"/>
              <a:gd name="connsiteY15" fmla="*/ 1293055 h 1439110"/>
              <a:gd name="connsiteX0" fmla="*/ 0 w 4972050"/>
              <a:gd name="connsiteY0" fmla="*/ 1254955 h 1439110"/>
              <a:gd name="connsiteX1" fmla="*/ 266700 w 4972050"/>
              <a:gd name="connsiteY1" fmla="*/ 1254955 h 1439110"/>
              <a:gd name="connsiteX2" fmla="*/ 581025 w 4972050"/>
              <a:gd name="connsiteY2" fmla="*/ 745340 h 1439110"/>
              <a:gd name="connsiteX3" fmla="*/ 1009619 w 4972050"/>
              <a:gd name="connsiteY3" fmla="*/ 83348 h 1439110"/>
              <a:gd name="connsiteX4" fmla="*/ 1276350 w 4972050"/>
              <a:gd name="connsiteY4" fmla="*/ 1245430 h 1439110"/>
              <a:gd name="connsiteX5" fmla="*/ 1666875 w 4972050"/>
              <a:gd name="connsiteY5" fmla="*/ 1245430 h 1439110"/>
              <a:gd name="connsiteX6" fmla="*/ 1990725 w 4972050"/>
              <a:gd name="connsiteY6" fmla="*/ 1264480 h 1439110"/>
              <a:gd name="connsiteX7" fmla="*/ 2333625 w 4972050"/>
              <a:gd name="connsiteY7" fmla="*/ 1264480 h 1439110"/>
              <a:gd name="connsiteX8" fmla="*/ 2667000 w 4972050"/>
              <a:gd name="connsiteY8" fmla="*/ 1264480 h 1439110"/>
              <a:gd name="connsiteX9" fmla="*/ 3038475 w 4972050"/>
              <a:gd name="connsiteY9" fmla="*/ 1274005 h 1439110"/>
              <a:gd name="connsiteX10" fmla="*/ 3419475 w 4972050"/>
              <a:gd name="connsiteY10" fmla="*/ 1283530 h 1439110"/>
              <a:gd name="connsiteX11" fmla="*/ 3724275 w 4972050"/>
              <a:gd name="connsiteY11" fmla="*/ 1293055 h 1439110"/>
              <a:gd name="connsiteX12" fmla="*/ 4048125 w 4972050"/>
              <a:gd name="connsiteY12" fmla="*/ 1293055 h 1439110"/>
              <a:gd name="connsiteX13" fmla="*/ 4486275 w 4972050"/>
              <a:gd name="connsiteY13" fmla="*/ 1293055 h 1439110"/>
              <a:gd name="connsiteX14" fmla="*/ 4819650 w 4972050"/>
              <a:gd name="connsiteY14" fmla="*/ 1302580 h 1439110"/>
              <a:gd name="connsiteX15" fmla="*/ 4972050 w 4972050"/>
              <a:gd name="connsiteY15" fmla="*/ 1293055 h 1439110"/>
              <a:gd name="connsiteX0" fmla="*/ 0 w 4972050"/>
              <a:gd name="connsiteY0" fmla="*/ 1254955 h 1439110"/>
              <a:gd name="connsiteX1" fmla="*/ 266700 w 4972050"/>
              <a:gd name="connsiteY1" fmla="*/ 1254955 h 1439110"/>
              <a:gd name="connsiteX2" fmla="*/ 581025 w 4972050"/>
              <a:gd name="connsiteY2" fmla="*/ 745340 h 1439110"/>
              <a:gd name="connsiteX3" fmla="*/ 1009619 w 4972050"/>
              <a:gd name="connsiteY3" fmla="*/ 83348 h 1439110"/>
              <a:gd name="connsiteX4" fmla="*/ 1276350 w 4972050"/>
              <a:gd name="connsiteY4" fmla="*/ 1245430 h 1439110"/>
              <a:gd name="connsiteX5" fmla="*/ 1666875 w 4972050"/>
              <a:gd name="connsiteY5" fmla="*/ 1245430 h 1439110"/>
              <a:gd name="connsiteX6" fmla="*/ 1990725 w 4972050"/>
              <a:gd name="connsiteY6" fmla="*/ 1264480 h 1439110"/>
              <a:gd name="connsiteX7" fmla="*/ 2333625 w 4972050"/>
              <a:gd name="connsiteY7" fmla="*/ 1264480 h 1439110"/>
              <a:gd name="connsiteX8" fmla="*/ 2667000 w 4972050"/>
              <a:gd name="connsiteY8" fmla="*/ 1264480 h 1439110"/>
              <a:gd name="connsiteX9" fmla="*/ 3038475 w 4972050"/>
              <a:gd name="connsiteY9" fmla="*/ 1274005 h 1439110"/>
              <a:gd name="connsiteX10" fmla="*/ 3419475 w 4972050"/>
              <a:gd name="connsiteY10" fmla="*/ 1283530 h 1439110"/>
              <a:gd name="connsiteX11" fmla="*/ 3724275 w 4972050"/>
              <a:gd name="connsiteY11" fmla="*/ 1293055 h 1439110"/>
              <a:gd name="connsiteX12" fmla="*/ 4048125 w 4972050"/>
              <a:gd name="connsiteY12" fmla="*/ 1293055 h 1439110"/>
              <a:gd name="connsiteX13" fmla="*/ 4486275 w 4972050"/>
              <a:gd name="connsiteY13" fmla="*/ 1293055 h 1439110"/>
              <a:gd name="connsiteX14" fmla="*/ 4819650 w 4972050"/>
              <a:gd name="connsiteY14" fmla="*/ 1302580 h 1439110"/>
              <a:gd name="connsiteX15" fmla="*/ 4972050 w 4972050"/>
              <a:gd name="connsiteY15" fmla="*/ 1293055 h 1439110"/>
              <a:gd name="connsiteX0" fmla="*/ 0 w 4972050"/>
              <a:gd name="connsiteY0" fmla="*/ 1219232 h 1343856"/>
              <a:gd name="connsiteX1" fmla="*/ 266700 w 4972050"/>
              <a:gd name="connsiteY1" fmla="*/ 1219232 h 1343856"/>
              <a:gd name="connsiteX2" fmla="*/ 581025 w 4972050"/>
              <a:gd name="connsiteY2" fmla="*/ 709617 h 1343856"/>
              <a:gd name="connsiteX3" fmla="*/ 1009619 w 4972050"/>
              <a:gd name="connsiteY3" fmla="*/ 47625 h 1343856"/>
              <a:gd name="connsiteX4" fmla="*/ 1419194 w 4972050"/>
              <a:gd name="connsiteY4" fmla="*/ 423865 h 1343856"/>
              <a:gd name="connsiteX5" fmla="*/ 1666875 w 4972050"/>
              <a:gd name="connsiteY5" fmla="*/ 1209707 h 1343856"/>
              <a:gd name="connsiteX6" fmla="*/ 1990725 w 4972050"/>
              <a:gd name="connsiteY6" fmla="*/ 1228757 h 1343856"/>
              <a:gd name="connsiteX7" fmla="*/ 2333625 w 4972050"/>
              <a:gd name="connsiteY7" fmla="*/ 1228757 h 1343856"/>
              <a:gd name="connsiteX8" fmla="*/ 2667000 w 4972050"/>
              <a:gd name="connsiteY8" fmla="*/ 1228757 h 1343856"/>
              <a:gd name="connsiteX9" fmla="*/ 3038475 w 4972050"/>
              <a:gd name="connsiteY9" fmla="*/ 1238282 h 1343856"/>
              <a:gd name="connsiteX10" fmla="*/ 3419475 w 4972050"/>
              <a:gd name="connsiteY10" fmla="*/ 1247807 h 1343856"/>
              <a:gd name="connsiteX11" fmla="*/ 3724275 w 4972050"/>
              <a:gd name="connsiteY11" fmla="*/ 1257332 h 1343856"/>
              <a:gd name="connsiteX12" fmla="*/ 4048125 w 4972050"/>
              <a:gd name="connsiteY12" fmla="*/ 1257332 h 1343856"/>
              <a:gd name="connsiteX13" fmla="*/ 4486275 w 4972050"/>
              <a:gd name="connsiteY13" fmla="*/ 1257332 h 1343856"/>
              <a:gd name="connsiteX14" fmla="*/ 4819650 w 4972050"/>
              <a:gd name="connsiteY14" fmla="*/ 1266857 h 1343856"/>
              <a:gd name="connsiteX15" fmla="*/ 4972050 w 4972050"/>
              <a:gd name="connsiteY15" fmla="*/ 1257332 h 1343856"/>
              <a:gd name="connsiteX0" fmla="*/ 0 w 4972050"/>
              <a:gd name="connsiteY0" fmla="*/ 1243049 h 1391489"/>
              <a:gd name="connsiteX1" fmla="*/ 266700 w 4972050"/>
              <a:gd name="connsiteY1" fmla="*/ 1243049 h 1391489"/>
              <a:gd name="connsiteX2" fmla="*/ 581025 w 4972050"/>
              <a:gd name="connsiteY2" fmla="*/ 733434 h 1391489"/>
              <a:gd name="connsiteX3" fmla="*/ 1009619 w 4972050"/>
              <a:gd name="connsiteY3" fmla="*/ 71442 h 1391489"/>
              <a:gd name="connsiteX4" fmla="*/ 1419194 w 4972050"/>
              <a:gd name="connsiteY4" fmla="*/ 304782 h 1391489"/>
              <a:gd name="connsiteX5" fmla="*/ 1666875 w 4972050"/>
              <a:gd name="connsiteY5" fmla="*/ 1233524 h 1391489"/>
              <a:gd name="connsiteX6" fmla="*/ 1990725 w 4972050"/>
              <a:gd name="connsiteY6" fmla="*/ 1252574 h 1391489"/>
              <a:gd name="connsiteX7" fmla="*/ 2333625 w 4972050"/>
              <a:gd name="connsiteY7" fmla="*/ 1252574 h 1391489"/>
              <a:gd name="connsiteX8" fmla="*/ 2667000 w 4972050"/>
              <a:gd name="connsiteY8" fmla="*/ 1252574 h 1391489"/>
              <a:gd name="connsiteX9" fmla="*/ 3038475 w 4972050"/>
              <a:gd name="connsiteY9" fmla="*/ 1262099 h 1391489"/>
              <a:gd name="connsiteX10" fmla="*/ 3419475 w 4972050"/>
              <a:gd name="connsiteY10" fmla="*/ 1271624 h 1391489"/>
              <a:gd name="connsiteX11" fmla="*/ 3724275 w 4972050"/>
              <a:gd name="connsiteY11" fmla="*/ 1281149 h 1391489"/>
              <a:gd name="connsiteX12" fmla="*/ 4048125 w 4972050"/>
              <a:gd name="connsiteY12" fmla="*/ 1281149 h 1391489"/>
              <a:gd name="connsiteX13" fmla="*/ 4486275 w 4972050"/>
              <a:gd name="connsiteY13" fmla="*/ 1281149 h 1391489"/>
              <a:gd name="connsiteX14" fmla="*/ 4819650 w 4972050"/>
              <a:gd name="connsiteY14" fmla="*/ 1290674 h 1391489"/>
              <a:gd name="connsiteX15" fmla="*/ 4972050 w 4972050"/>
              <a:gd name="connsiteY15" fmla="*/ 1281149 h 1391489"/>
              <a:gd name="connsiteX0" fmla="*/ 0 w 4972050"/>
              <a:gd name="connsiteY0" fmla="*/ 1243049 h 1391489"/>
              <a:gd name="connsiteX1" fmla="*/ 266700 w 4972050"/>
              <a:gd name="connsiteY1" fmla="*/ 1243049 h 1391489"/>
              <a:gd name="connsiteX2" fmla="*/ 581025 w 4972050"/>
              <a:gd name="connsiteY2" fmla="*/ 733434 h 1391489"/>
              <a:gd name="connsiteX3" fmla="*/ 1009619 w 4972050"/>
              <a:gd name="connsiteY3" fmla="*/ 71442 h 1391489"/>
              <a:gd name="connsiteX4" fmla="*/ 1419194 w 4972050"/>
              <a:gd name="connsiteY4" fmla="*/ 304782 h 1391489"/>
              <a:gd name="connsiteX5" fmla="*/ 1666875 w 4972050"/>
              <a:gd name="connsiteY5" fmla="*/ 1233524 h 1391489"/>
              <a:gd name="connsiteX6" fmla="*/ 1990725 w 4972050"/>
              <a:gd name="connsiteY6" fmla="*/ 1252574 h 1391489"/>
              <a:gd name="connsiteX7" fmla="*/ 2333625 w 4972050"/>
              <a:gd name="connsiteY7" fmla="*/ 1252574 h 1391489"/>
              <a:gd name="connsiteX8" fmla="*/ 2667000 w 4972050"/>
              <a:gd name="connsiteY8" fmla="*/ 1252574 h 1391489"/>
              <a:gd name="connsiteX9" fmla="*/ 3038475 w 4972050"/>
              <a:gd name="connsiteY9" fmla="*/ 1262099 h 1391489"/>
              <a:gd name="connsiteX10" fmla="*/ 3419475 w 4972050"/>
              <a:gd name="connsiteY10" fmla="*/ 1271624 h 1391489"/>
              <a:gd name="connsiteX11" fmla="*/ 3724275 w 4972050"/>
              <a:gd name="connsiteY11" fmla="*/ 1281149 h 1391489"/>
              <a:gd name="connsiteX12" fmla="*/ 4048125 w 4972050"/>
              <a:gd name="connsiteY12" fmla="*/ 1281149 h 1391489"/>
              <a:gd name="connsiteX13" fmla="*/ 4486275 w 4972050"/>
              <a:gd name="connsiteY13" fmla="*/ 1281149 h 1391489"/>
              <a:gd name="connsiteX14" fmla="*/ 4819650 w 4972050"/>
              <a:gd name="connsiteY14" fmla="*/ 1290674 h 1391489"/>
              <a:gd name="connsiteX15" fmla="*/ 4972050 w 4972050"/>
              <a:gd name="connsiteY15" fmla="*/ 1281149 h 1391489"/>
              <a:gd name="connsiteX0" fmla="*/ 0 w 4972050"/>
              <a:gd name="connsiteY0" fmla="*/ 1171607 h 1320047"/>
              <a:gd name="connsiteX1" fmla="*/ 266700 w 4972050"/>
              <a:gd name="connsiteY1" fmla="*/ 1171607 h 1320047"/>
              <a:gd name="connsiteX2" fmla="*/ 581025 w 4972050"/>
              <a:gd name="connsiteY2" fmla="*/ 661992 h 1320047"/>
              <a:gd name="connsiteX3" fmla="*/ 1009619 w 4972050"/>
              <a:gd name="connsiteY3" fmla="*/ 0 h 1320047"/>
              <a:gd name="connsiteX4" fmla="*/ 1419194 w 4972050"/>
              <a:gd name="connsiteY4" fmla="*/ 233340 h 1320047"/>
              <a:gd name="connsiteX5" fmla="*/ 1666875 w 4972050"/>
              <a:gd name="connsiteY5" fmla="*/ 1162082 h 1320047"/>
              <a:gd name="connsiteX6" fmla="*/ 1990725 w 4972050"/>
              <a:gd name="connsiteY6" fmla="*/ 1181132 h 1320047"/>
              <a:gd name="connsiteX7" fmla="*/ 2333625 w 4972050"/>
              <a:gd name="connsiteY7" fmla="*/ 1181132 h 1320047"/>
              <a:gd name="connsiteX8" fmla="*/ 2667000 w 4972050"/>
              <a:gd name="connsiteY8" fmla="*/ 1181132 h 1320047"/>
              <a:gd name="connsiteX9" fmla="*/ 3038475 w 4972050"/>
              <a:gd name="connsiteY9" fmla="*/ 1190657 h 1320047"/>
              <a:gd name="connsiteX10" fmla="*/ 3419475 w 4972050"/>
              <a:gd name="connsiteY10" fmla="*/ 1200182 h 1320047"/>
              <a:gd name="connsiteX11" fmla="*/ 3724275 w 4972050"/>
              <a:gd name="connsiteY11" fmla="*/ 1209707 h 1320047"/>
              <a:gd name="connsiteX12" fmla="*/ 4048125 w 4972050"/>
              <a:gd name="connsiteY12" fmla="*/ 1209707 h 1320047"/>
              <a:gd name="connsiteX13" fmla="*/ 4486275 w 4972050"/>
              <a:gd name="connsiteY13" fmla="*/ 1209707 h 1320047"/>
              <a:gd name="connsiteX14" fmla="*/ 4819650 w 4972050"/>
              <a:gd name="connsiteY14" fmla="*/ 1219232 h 1320047"/>
              <a:gd name="connsiteX15" fmla="*/ 4972050 w 4972050"/>
              <a:gd name="connsiteY15" fmla="*/ 1209707 h 1320047"/>
              <a:gd name="connsiteX0" fmla="*/ 0 w 4972050"/>
              <a:gd name="connsiteY0" fmla="*/ 1171607 h 1320047"/>
              <a:gd name="connsiteX1" fmla="*/ 266700 w 4972050"/>
              <a:gd name="connsiteY1" fmla="*/ 1171607 h 1320047"/>
              <a:gd name="connsiteX2" fmla="*/ 581025 w 4972050"/>
              <a:gd name="connsiteY2" fmla="*/ 661992 h 1320047"/>
              <a:gd name="connsiteX3" fmla="*/ 1009619 w 4972050"/>
              <a:gd name="connsiteY3" fmla="*/ 0 h 1320047"/>
              <a:gd name="connsiteX4" fmla="*/ 1419194 w 4972050"/>
              <a:gd name="connsiteY4" fmla="*/ 233340 h 1320047"/>
              <a:gd name="connsiteX5" fmla="*/ 1666875 w 4972050"/>
              <a:gd name="connsiteY5" fmla="*/ 1162082 h 1320047"/>
              <a:gd name="connsiteX6" fmla="*/ 1990725 w 4972050"/>
              <a:gd name="connsiteY6" fmla="*/ 1181132 h 1320047"/>
              <a:gd name="connsiteX7" fmla="*/ 2333625 w 4972050"/>
              <a:gd name="connsiteY7" fmla="*/ 1181132 h 1320047"/>
              <a:gd name="connsiteX8" fmla="*/ 2667000 w 4972050"/>
              <a:gd name="connsiteY8" fmla="*/ 1181132 h 1320047"/>
              <a:gd name="connsiteX9" fmla="*/ 3038475 w 4972050"/>
              <a:gd name="connsiteY9" fmla="*/ 1190657 h 1320047"/>
              <a:gd name="connsiteX10" fmla="*/ 3419475 w 4972050"/>
              <a:gd name="connsiteY10" fmla="*/ 1200182 h 1320047"/>
              <a:gd name="connsiteX11" fmla="*/ 3724275 w 4972050"/>
              <a:gd name="connsiteY11" fmla="*/ 1209707 h 1320047"/>
              <a:gd name="connsiteX12" fmla="*/ 4048125 w 4972050"/>
              <a:gd name="connsiteY12" fmla="*/ 1209707 h 1320047"/>
              <a:gd name="connsiteX13" fmla="*/ 4486275 w 4972050"/>
              <a:gd name="connsiteY13" fmla="*/ 1209707 h 1320047"/>
              <a:gd name="connsiteX14" fmla="*/ 4819650 w 4972050"/>
              <a:gd name="connsiteY14" fmla="*/ 1219232 h 1320047"/>
              <a:gd name="connsiteX15" fmla="*/ 4972050 w 4972050"/>
              <a:gd name="connsiteY15" fmla="*/ 1209707 h 1320047"/>
              <a:gd name="connsiteX0" fmla="*/ 0 w 4972050"/>
              <a:gd name="connsiteY0" fmla="*/ 1171607 h 1291468"/>
              <a:gd name="connsiteX1" fmla="*/ 266700 w 4972050"/>
              <a:gd name="connsiteY1" fmla="*/ 1171607 h 1291468"/>
              <a:gd name="connsiteX2" fmla="*/ 581025 w 4972050"/>
              <a:gd name="connsiteY2" fmla="*/ 661992 h 1291468"/>
              <a:gd name="connsiteX3" fmla="*/ 1009619 w 4972050"/>
              <a:gd name="connsiteY3" fmla="*/ 0 h 1291468"/>
              <a:gd name="connsiteX4" fmla="*/ 1419194 w 4972050"/>
              <a:gd name="connsiteY4" fmla="*/ 233340 h 1291468"/>
              <a:gd name="connsiteX5" fmla="*/ 1809719 w 4972050"/>
              <a:gd name="connsiteY5" fmla="*/ 519116 h 1291468"/>
              <a:gd name="connsiteX6" fmla="*/ 1990725 w 4972050"/>
              <a:gd name="connsiteY6" fmla="*/ 1181132 h 1291468"/>
              <a:gd name="connsiteX7" fmla="*/ 2333625 w 4972050"/>
              <a:gd name="connsiteY7" fmla="*/ 1181132 h 1291468"/>
              <a:gd name="connsiteX8" fmla="*/ 2667000 w 4972050"/>
              <a:gd name="connsiteY8" fmla="*/ 1181132 h 1291468"/>
              <a:gd name="connsiteX9" fmla="*/ 3038475 w 4972050"/>
              <a:gd name="connsiteY9" fmla="*/ 1190657 h 1291468"/>
              <a:gd name="connsiteX10" fmla="*/ 3419475 w 4972050"/>
              <a:gd name="connsiteY10" fmla="*/ 1200182 h 1291468"/>
              <a:gd name="connsiteX11" fmla="*/ 3724275 w 4972050"/>
              <a:gd name="connsiteY11" fmla="*/ 1209707 h 1291468"/>
              <a:gd name="connsiteX12" fmla="*/ 4048125 w 4972050"/>
              <a:gd name="connsiteY12" fmla="*/ 1209707 h 1291468"/>
              <a:gd name="connsiteX13" fmla="*/ 4486275 w 4972050"/>
              <a:gd name="connsiteY13" fmla="*/ 1209707 h 1291468"/>
              <a:gd name="connsiteX14" fmla="*/ 4819650 w 4972050"/>
              <a:gd name="connsiteY14" fmla="*/ 1219232 h 1291468"/>
              <a:gd name="connsiteX15" fmla="*/ 4972050 w 4972050"/>
              <a:gd name="connsiteY15" fmla="*/ 1209707 h 1291468"/>
              <a:gd name="connsiteX0" fmla="*/ 0 w 4972050"/>
              <a:gd name="connsiteY0" fmla="*/ 1171607 h 1219232"/>
              <a:gd name="connsiteX1" fmla="*/ 266700 w 4972050"/>
              <a:gd name="connsiteY1" fmla="*/ 1171607 h 1219232"/>
              <a:gd name="connsiteX2" fmla="*/ 581025 w 4972050"/>
              <a:gd name="connsiteY2" fmla="*/ 661992 h 1219232"/>
              <a:gd name="connsiteX3" fmla="*/ 1009619 w 4972050"/>
              <a:gd name="connsiteY3" fmla="*/ 0 h 1219232"/>
              <a:gd name="connsiteX4" fmla="*/ 1419194 w 4972050"/>
              <a:gd name="connsiteY4" fmla="*/ 233340 h 1219232"/>
              <a:gd name="connsiteX5" fmla="*/ 1809719 w 4972050"/>
              <a:gd name="connsiteY5" fmla="*/ 519116 h 1219232"/>
              <a:gd name="connsiteX6" fmla="*/ 1990725 w 4972050"/>
              <a:gd name="connsiteY6" fmla="*/ 538166 h 1219232"/>
              <a:gd name="connsiteX7" fmla="*/ 2333625 w 4972050"/>
              <a:gd name="connsiteY7" fmla="*/ 1181132 h 1219232"/>
              <a:gd name="connsiteX8" fmla="*/ 2667000 w 4972050"/>
              <a:gd name="connsiteY8" fmla="*/ 1181132 h 1219232"/>
              <a:gd name="connsiteX9" fmla="*/ 3038475 w 4972050"/>
              <a:gd name="connsiteY9" fmla="*/ 1190657 h 1219232"/>
              <a:gd name="connsiteX10" fmla="*/ 3419475 w 4972050"/>
              <a:gd name="connsiteY10" fmla="*/ 1200182 h 1219232"/>
              <a:gd name="connsiteX11" fmla="*/ 3724275 w 4972050"/>
              <a:gd name="connsiteY11" fmla="*/ 1209707 h 1219232"/>
              <a:gd name="connsiteX12" fmla="*/ 4048125 w 4972050"/>
              <a:gd name="connsiteY12" fmla="*/ 1209707 h 1219232"/>
              <a:gd name="connsiteX13" fmla="*/ 4486275 w 4972050"/>
              <a:gd name="connsiteY13" fmla="*/ 1209707 h 1219232"/>
              <a:gd name="connsiteX14" fmla="*/ 4819650 w 4972050"/>
              <a:gd name="connsiteY14" fmla="*/ 1219232 h 1219232"/>
              <a:gd name="connsiteX15" fmla="*/ 4972050 w 4972050"/>
              <a:gd name="connsiteY15" fmla="*/ 1209707 h 1219232"/>
              <a:gd name="connsiteX0" fmla="*/ 0 w 4972050"/>
              <a:gd name="connsiteY0" fmla="*/ 1171607 h 1219232"/>
              <a:gd name="connsiteX1" fmla="*/ 266700 w 4972050"/>
              <a:gd name="connsiteY1" fmla="*/ 1171607 h 1219232"/>
              <a:gd name="connsiteX2" fmla="*/ 581025 w 4972050"/>
              <a:gd name="connsiteY2" fmla="*/ 661992 h 1219232"/>
              <a:gd name="connsiteX3" fmla="*/ 1009619 w 4972050"/>
              <a:gd name="connsiteY3" fmla="*/ 0 h 1219232"/>
              <a:gd name="connsiteX4" fmla="*/ 1419194 w 4972050"/>
              <a:gd name="connsiteY4" fmla="*/ 233340 h 1219232"/>
              <a:gd name="connsiteX5" fmla="*/ 1809719 w 4972050"/>
              <a:gd name="connsiteY5" fmla="*/ 519116 h 1219232"/>
              <a:gd name="connsiteX6" fmla="*/ 1990725 w 4972050"/>
              <a:gd name="connsiteY6" fmla="*/ 538166 h 1219232"/>
              <a:gd name="connsiteX7" fmla="*/ 2333625 w 4972050"/>
              <a:gd name="connsiteY7" fmla="*/ 609604 h 1219232"/>
              <a:gd name="connsiteX8" fmla="*/ 2667000 w 4972050"/>
              <a:gd name="connsiteY8" fmla="*/ 1181132 h 1219232"/>
              <a:gd name="connsiteX9" fmla="*/ 3038475 w 4972050"/>
              <a:gd name="connsiteY9" fmla="*/ 1190657 h 1219232"/>
              <a:gd name="connsiteX10" fmla="*/ 3419475 w 4972050"/>
              <a:gd name="connsiteY10" fmla="*/ 1200182 h 1219232"/>
              <a:gd name="connsiteX11" fmla="*/ 3724275 w 4972050"/>
              <a:gd name="connsiteY11" fmla="*/ 1209707 h 1219232"/>
              <a:gd name="connsiteX12" fmla="*/ 4048125 w 4972050"/>
              <a:gd name="connsiteY12" fmla="*/ 1209707 h 1219232"/>
              <a:gd name="connsiteX13" fmla="*/ 4486275 w 4972050"/>
              <a:gd name="connsiteY13" fmla="*/ 1209707 h 1219232"/>
              <a:gd name="connsiteX14" fmla="*/ 4819650 w 4972050"/>
              <a:gd name="connsiteY14" fmla="*/ 1219232 h 1219232"/>
              <a:gd name="connsiteX15" fmla="*/ 4972050 w 4972050"/>
              <a:gd name="connsiteY15" fmla="*/ 1209707 h 1219232"/>
              <a:gd name="connsiteX0" fmla="*/ 0 w 4972050"/>
              <a:gd name="connsiteY0" fmla="*/ 1171607 h 1219232"/>
              <a:gd name="connsiteX1" fmla="*/ 266700 w 4972050"/>
              <a:gd name="connsiteY1" fmla="*/ 1171607 h 1219232"/>
              <a:gd name="connsiteX2" fmla="*/ 581025 w 4972050"/>
              <a:gd name="connsiteY2" fmla="*/ 661992 h 1219232"/>
              <a:gd name="connsiteX3" fmla="*/ 1009619 w 4972050"/>
              <a:gd name="connsiteY3" fmla="*/ 0 h 1219232"/>
              <a:gd name="connsiteX4" fmla="*/ 1419194 w 4972050"/>
              <a:gd name="connsiteY4" fmla="*/ 233340 h 1219232"/>
              <a:gd name="connsiteX5" fmla="*/ 1809719 w 4972050"/>
              <a:gd name="connsiteY5" fmla="*/ 519116 h 1219232"/>
              <a:gd name="connsiteX6" fmla="*/ 1990725 w 4972050"/>
              <a:gd name="connsiteY6" fmla="*/ 538166 h 1219232"/>
              <a:gd name="connsiteX7" fmla="*/ 2333625 w 4972050"/>
              <a:gd name="connsiteY7" fmla="*/ 609604 h 1219232"/>
              <a:gd name="connsiteX8" fmla="*/ 2667000 w 4972050"/>
              <a:gd name="connsiteY8" fmla="*/ 681042 h 1219232"/>
              <a:gd name="connsiteX9" fmla="*/ 3038475 w 4972050"/>
              <a:gd name="connsiteY9" fmla="*/ 1190657 h 1219232"/>
              <a:gd name="connsiteX10" fmla="*/ 3419475 w 4972050"/>
              <a:gd name="connsiteY10" fmla="*/ 1200182 h 1219232"/>
              <a:gd name="connsiteX11" fmla="*/ 3724275 w 4972050"/>
              <a:gd name="connsiteY11" fmla="*/ 1209707 h 1219232"/>
              <a:gd name="connsiteX12" fmla="*/ 4048125 w 4972050"/>
              <a:gd name="connsiteY12" fmla="*/ 1209707 h 1219232"/>
              <a:gd name="connsiteX13" fmla="*/ 4486275 w 4972050"/>
              <a:gd name="connsiteY13" fmla="*/ 1209707 h 1219232"/>
              <a:gd name="connsiteX14" fmla="*/ 4819650 w 4972050"/>
              <a:gd name="connsiteY14" fmla="*/ 1219232 h 1219232"/>
              <a:gd name="connsiteX15" fmla="*/ 4972050 w 4972050"/>
              <a:gd name="connsiteY15" fmla="*/ 1209707 h 1219232"/>
              <a:gd name="connsiteX0" fmla="*/ 0 w 4972050"/>
              <a:gd name="connsiteY0" fmla="*/ 1171607 h 1219232"/>
              <a:gd name="connsiteX1" fmla="*/ 266700 w 4972050"/>
              <a:gd name="connsiteY1" fmla="*/ 1171607 h 1219232"/>
              <a:gd name="connsiteX2" fmla="*/ 581025 w 4972050"/>
              <a:gd name="connsiteY2" fmla="*/ 661992 h 1219232"/>
              <a:gd name="connsiteX3" fmla="*/ 1009619 w 4972050"/>
              <a:gd name="connsiteY3" fmla="*/ 0 h 1219232"/>
              <a:gd name="connsiteX4" fmla="*/ 1419194 w 4972050"/>
              <a:gd name="connsiteY4" fmla="*/ 233340 h 1219232"/>
              <a:gd name="connsiteX5" fmla="*/ 1809719 w 4972050"/>
              <a:gd name="connsiteY5" fmla="*/ 519116 h 1219232"/>
              <a:gd name="connsiteX6" fmla="*/ 1990725 w 4972050"/>
              <a:gd name="connsiteY6" fmla="*/ 538166 h 1219232"/>
              <a:gd name="connsiteX7" fmla="*/ 2333625 w 4972050"/>
              <a:gd name="connsiteY7" fmla="*/ 609604 h 1219232"/>
              <a:gd name="connsiteX8" fmla="*/ 2667000 w 4972050"/>
              <a:gd name="connsiteY8" fmla="*/ 681042 h 1219232"/>
              <a:gd name="connsiteX9" fmla="*/ 3419475 w 4972050"/>
              <a:gd name="connsiteY9" fmla="*/ 1200182 h 1219232"/>
              <a:gd name="connsiteX10" fmla="*/ 3724275 w 4972050"/>
              <a:gd name="connsiteY10" fmla="*/ 1209707 h 1219232"/>
              <a:gd name="connsiteX11" fmla="*/ 4048125 w 4972050"/>
              <a:gd name="connsiteY11" fmla="*/ 1209707 h 1219232"/>
              <a:gd name="connsiteX12" fmla="*/ 4486275 w 4972050"/>
              <a:gd name="connsiteY12" fmla="*/ 1209707 h 1219232"/>
              <a:gd name="connsiteX13" fmla="*/ 4819650 w 4972050"/>
              <a:gd name="connsiteY13" fmla="*/ 1219232 h 1219232"/>
              <a:gd name="connsiteX14" fmla="*/ 4972050 w 4972050"/>
              <a:gd name="connsiteY14" fmla="*/ 1209707 h 1219232"/>
              <a:gd name="connsiteX0" fmla="*/ 0 w 4972050"/>
              <a:gd name="connsiteY0" fmla="*/ 1171607 h 1219232"/>
              <a:gd name="connsiteX1" fmla="*/ 266700 w 4972050"/>
              <a:gd name="connsiteY1" fmla="*/ 1171607 h 1219232"/>
              <a:gd name="connsiteX2" fmla="*/ 581025 w 4972050"/>
              <a:gd name="connsiteY2" fmla="*/ 661992 h 1219232"/>
              <a:gd name="connsiteX3" fmla="*/ 1009619 w 4972050"/>
              <a:gd name="connsiteY3" fmla="*/ 0 h 1219232"/>
              <a:gd name="connsiteX4" fmla="*/ 1419194 w 4972050"/>
              <a:gd name="connsiteY4" fmla="*/ 233340 h 1219232"/>
              <a:gd name="connsiteX5" fmla="*/ 1809719 w 4972050"/>
              <a:gd name="connsiteY5" fmla="*/ 519116 h 1219232"/>
              <a:gd name="connsiteX6" fmla="*/ 1990725 w 4972050"/>
              <a:gd name="connsiteY6" fmla="*/ 538166 h 1219232"/>
              <a:gd name="connsiteX7" fmla="*/ 2333625 w 4972050"/>
              <a:gd name="connsiteY7" fmla="*/ 609604 h 1219232"/>
              <a:gd name="connsiteX8" fmla="*/ 2667000 w 4972050"/>
              <a:gd name="connsiteY8" fmla="*/ 681042 h 1219232"/>
              <a:gd name="connsiteX9" fmla="*/ 3724275 w 4972050"/>
              <a:gd name="connsiteY9" fmla="*/ 1209707 h 1219232"/>
              <a:gd name="connsiteX10" fmla="*/ 4048125 w 4972050"/>
              <a:gd name="connsiteY10" fmla="*/ 1209707 h 1219232"/>
              <a:gd name="connsiteX11" fmla="*/ 4486275 w 4972050"/>
              <a:gd name="connsiteY11" fmla="*/ 1209707 h 1219232"/>
              <a:gd name="connsiteX12" fmla="*/ 4819650 w 4972050"/>
              <a:gd name="connsiteY12" fmla="*/ 1219232 h 1219232"/>
              <a:gd name="connsiteX13" fmla="*/ 4972050 w 4972050"/>
              <a:gd name="connsiteY13" fmla="*/ 1209707 h 1219232"/>
              <a:gd name="connsiteX0" fmla="*/ 0 w 4972050"/>
              <a:gd name="connsiteY0" fmla="*/ 1171607 h 1219232"/>
              <a:gd name="connsiteX1" fmla="*/ 266700 w 4972050"/>
              <a:gd name="connsiteY1" fmla="*/ 1171607 h 1219232"/>
              <a:gd name="connsiteX2" fmla="*/ 581025 w 4972050"/>
              <a:gd name="connsiteY2" fmla="*/ 661992 h 1219232"/>
              <a:gd name="connsiteX3" fmla="*/ 1009619 w 4972050"/>
              <a:gd name="connsiteY3" fmla="*/ 0 h 1219232"/>
              <a:gd name="connsiteX4" fmla="*/ 1419194 w 4972050"/>
              <a:gd name="connsiteY4" fmla="*/ 233340 h 1219232"/>
              <a:gd name="connsiteX5" fmla="*/ 1809719 w 4972050"/>
              <a:gd name="connsiteY5" fmla="*/ 519116 h 1219232"/>
              <a:gd name="connsiteX6" fmla="*/ 1990725 w 4972050"/>
              <a:gd name="connsiteY6" fmla="*/ 538166 h 1219232"/>
              <a:gd name="connsiteX7" fmla="*/ 2333625 w 4972050"/>
              <a:gd name="connsiteY7" fmla="*/ 609604 h 1219232"/>
              <a:gd name="connsiteX8" fmla="*/ 2667000 w 4972050"/>
              <a:gd name="connsiteY8" fmla="*/ 681042 h 1219232"/>
              <a:gd name="connsiteX9" fmla="*/ 3724275 w 4972050"/>
              <a:gd name="connsiteY9" fmla="*/ 852493 h 1219232"/>
              <a:gd name="connsiteX10" fmla="*/ 4048125 w 4972050"/>
              <a:gd name="connsiteY10" fmla="*/ 1209707 h 1219232"/>
              <a:gd name="connsiteX11" fmla="*/ 4486275 w 4972050"/>
              <a:gd name="connsiteY11" fmla="*/ 1209707 h 1219232"/>
              <a:gd name="connsiteX12" fmla="*/ 4819650 w 4972050"/>
              <a:gd name="connsiteY12" fmla="*/ 1219232 h 1219232"/>
              <a:gd name="connsiteX13" fmla="*/ 4972050 w 4972050"/>
              <a:gd name="connsiteY13" fmla="*/ 1209707 h 1219232"/>
              <a:gd name="connsiteX0" fmla="*/ 0 w 4972050"/>
              <a:gd name="connsiteY0" fmla="*/ 1171607 h 1270830"/>
              <a:gd name="connsiteX1" fmla="*/ 266700 w 4972050"/>
              <a:gd name="connsiteY1" fmla="*/ 1171607 h 1270830"/>
              <a:gd name="connsiteX2" fmla="*/ 581025 w 4972050"/>
              <a:gd name="connsiteY2" fmla="*/ 661992 h 1270830"/>
              <a:gd name="connsiteX3" fmla="*/ 1009619 w 4972050"/>
              <a:gd name="connsiteY3" fmla="*/ 0 h 1270830"/>
              <a:gd name="connsiteX4" fmla="*/ 1419194 w 4972050"/>
              <a:gd name="connsiteY4" fmla="*/ 233340 h 1270830"/>
              <a:gd name="connsiteX5" fmla="*/ 1809719 w 4972050"/>
              <a:gd name="connsiteY5" fmla="*/ 519116 h 1270830"/>
              <a:gd name="connsiteX6" fmla="*/ 1990725 w 4972050"/>
              <a:gd name="connsiteY6" fmla="*/ 538166 h 1270830"/>
              <a:gd name="connsiteX7" fmla="*/ 2333625 w 4972050"/>
              <a:gd name="connsiteY7" fmla="*/ 609604 h 1270830"/>
              <a:gd name="connsiteX8" fmla="*/ 2667000 w 4972050"/>
              <a:gd name="connsiteY8" fmla="*/ 681042 h 1270830"/>
              <a:gd name="connsiteX9" fmla="*/ 3724275 w 4972050"/>
              <a:gd name="connsiteY9" fmla="*/ 852493 h 1270830"/>
              <a:gd name="connsiteX10" fmla="*/ 4486275 w 4972050"/>
              <a:gd name="connsiteY10" fmla="*/ 1209707 h 1270830"/>
              <a:gd name="connsiteX11" fmla="*/ 4819650 w 4972050"/>
              <a:gd name="connsiteY11" fmla="*/ 1219232 h 1270830"/>
              <a:gd name="connsiteX12" fmla="*/ 4972050 w 4972050"/>
              <a:gd name="connsiteY12" fmla="*/ 1209707 h 1270830"/>
              <a:gd name="connsiteX0" fmla="*/ 0 w 4972050"/>
              <a:gd name="connsiteY0" fmla="*/ 1171607 h 1254955"/>
              <a:gd name="connsiteX1" fmla="*/ 266700 w 4972050"/>
              <a:gd name="connsiteY1" fmla="*/ 1171607 h 1254955"/>
              <a:gd name="connsiteX2" fmla="*/ 581025 w 4972050"/>
              <a:gd name="connsiteY2" fmla="*/ 661992 h 1254955"/>
              <a:gd name="connsiteX3" fmla="*/ 1009619 w 4972050"/>
              <a:gd name="connsiteY3" fmla="*/ 0 h 1254955"/>
              <a:gd name="connsiteX4" fmla="*/ 1419194 w 4972050"/>
              <a:gd name="connsiteY4" fmla="*/ 233340 h 1254955"/>
              <a:gd name="connsiteX5" fmla="*/ 1809719 w 4972050"/>
              <a:gd name="connsiteY5" fmla="*/ 519116 h 1254955"/>
              <a:gd name="connsiteX6" fmla="*/ 1990725 w 4972050"/>
              <a:gd name="connsiteY6" fmla="*/ 538166 h 1254955"/>
              <a:gd name="connsiteX7" fmla="*/ 2333625 w 4972050"/>
              <a:gd name="connsiteY7" fmla="*/ 609604 h 1254955"/>
              <a:gd name="connsiteX8" fmla="*/ 2667000 w 4972050"/>
              <a:gd name="connsiteY8" fmla="*/ 681042 h 1254955"/>
              <a:gd name="connsiteX9" fmla="*/ 3724275 w 4972050"/>
              <a:gd name="connsiteY9" fmla="*/ 852493 h 1254955"/>
              <a:gd name="connsiteX10" fmla="*/ 4486275 w 4972050"/>
              <a:gd name="connsiteY10" fmla="*/ 995369 h 1254955"/>
              <a:gd name="connsiteX11" fmla="*/ 4819650 w 4972050"/>
              <a:gd name="connsiteY11" fmla="*/ 1219232 h 1254955"/>
              <a:gd name="connsiteX12" fmla="*/ 4972050 w 4972050"/>
              <a:gd name="connsiteY12" fmla="*/ 1209707 h 1254955"/>
              <a:gd name="connsiteX0" fmla="*/ 0 w 4972050"/>
              <a:gd name="connsiteY0" fmla="*/ 1171607 h 1214469"/>
              <a:gd name="connsiteX1" fmla="*/ 266700 w 4972050"/>
              <a:gd name="connsiteY1" fmla="*/ 1171607 h 1214469"/>
              <a:gd name="connsiteX2" fmla="*/ 581025 w 4972050"/>
              <a:gd name="connsiteY2" fmla="*/ 661992 h 1214469"/>
              <a:gd name="connsiteX3" fmla="*/ 1009619 w 4972050"/>
              <a:gd name="connsiteY3" fmla="*/ 0 h 1214469"/>
              <a:gd name="connsiteX4" fmla="*/ 1419194 w 4972050"/>
              <a:gd name="connsiteY4" fmla="*/ 233340 h 1214469"/>
              <a:gd name="connsiteX5" fmla="*/ 1809719 w 4972050"/>
              <a:gd name="connsiteY5" fmla="*/ 519116 h 1214469"/>
              <a:gd name="connsiteX6" fmla="*/ 1990725 w 4972050"/>
              <a:gd name="connsiteY6" fmla="*/ 538166 h 1214469"/>
              <a:gd name="connsiteX7" fmla="*/ 2333625 w 4972050"/>
              <a:gd name="connsiteY7" fmla="*/ 609604 h 1214469"/>
              <a:gd name="connsiteX8" fmla="*/ 2667000 w 4972050"/>
              <a:gd name="connsiteY8" fmla="*/ 681042 h 1214469"/>
              <a:gd name="connsiteX9" fmla="*/ 3724275 w 4972050"/>
              <a:gd name="connsiteY9" fmla="*/ 852493 h 1214469"/>
              <a:gd name="connsiteX10" fmla="*/ 4486275 w 4972050"/>
              <a:gd name="connsiteY10" fmla="*/ 995369 h 1214469"/>
              <a:gd name="connsiteX11" fmla="*/ 4819650 w 4972050"/>
              <a:gd name="connsiteY11" fmla="*/ 1076332 h 1214469"/>
              <a:gd name="connsiteX12" fmla="*/ 4972050 w 4972050"/>
              <a:gd name="connsiteY12" fmla="*/ 1209707 h 1214469"/>
              <a:gd name="connsiteX0" fmla="*/ 0 w 4972050"/>
              <a:gd name="connsiteY0" fmla="*/ 1171607 h 1171607"/>
              <a:gd name="connsiteX1" fmla="*/ 266700 w 4972050"/>
              <a:gd name="connsiteY1" fmla="*/ 1171607 h 1171607"/>
              <a:gd name="connsiteX2" fmla="*/ 581025 w 4972050"/>
              <a:gd name="connsiteY2" fmla="*/ 661992 h 1171607"/>
              <a:gd name="connsiteX3" fmla="*/ 1009619 w 4972050"/>
              <a:gd name="connsiteY3" fmla="*/ 0 h 1171607"/>
              <a:gd name="connsiteX4" fmla="*/ 1419194 w 4972050"/>
              <a:gd name="connsiteY4" fmla="*/ 233340 h 1171607"/>
              <a:gd name="connsiteX5" fmla="*/ 1809719 w 4972050"/>
              <a:gd name="connsiteY5" fmla="*/ 519116 h 1171607"/>
              <a:gd name="connsiteX6" fmla="*/ 1990725 w 4972050"/>
              <a:gd name="connsiteY6" fmla="*/ 538166 h 1171607"/>
              <a:gd name="connsiteX7" fmla="*/ 2333625 w 4972050"/>
              <a:gd name="connsiteY7" fmla="*/ 609604 h 1171607"/>
              <a:gd name="connsiteX8" fmla="*/ 2667000 w 4972050"/>
              <a:gd name="connsiteY8" fmla="*/ 681042 h 1171607"/>
              <a:gd name="connsiteX9" fmla="*/ 3724275 w 4972050"/>
              <a:gd name="connsiteY9" fmla="*/ 852493 h 1171607"/>
              <a:gd name="connsiteX10" fmla="*/ 4486275 w 4972050"/>
              <a:gd name="connsiteY10" fmla="*/ 995369 h 1171607"/>
              <a:gd name="connsiteX11" fmla="*/ 4819650 w 4972050"/>
              <a:gd name="connsiteY11" fmla="*/ 1076332 h 1171607"/>
              <a:gd name="connsiteX12" fmla="*/ 4972050 w 4972050"/>
              <a:gd name="connsiteY12" fmla="*/ 1066807 h 1171607"/>
              <a:gd name="connsiteX0" fmla="*/ 0 w 4972050"/>
              <a:gd name="connsiteY0" fmla="*/ 1185901 h 1185901"/>
              <a:gd name="connsiteX1" fmla="*/ 266700 w 4972050"/>
              <a:gd name="connsiteY1" fmla="*/ 1185901 h 1185901"/>
              <a:gd name="connsiteX2" fmla="*/ 581025 w 4972050"/>
              <a:gd name="connsiteY2" fmla="*/ 676286 h 1185901"/>
              <a:gd name="connsiteX3" fmla="*/ 1009619 w 4972050"/>
              <a:gd name="connsiteY3" fmla="*/ 14294 h 1185901"/>
              <a:gd name="connsiteX4" fmla="*/ 1419194 w 4972050"/>
              <a:gd name="connsiteY4" fmla="*/ 247634 h 1185901"/>
              <a:gd name="connsiteX5" fmla="*/ 1809719 w 4972050"/>
              <a:gd name="connsiteY5" fmla="*/ 533410 h 1185901"/>
              <a:gd name="connsiteX6" fmla="*/ 1990725 w 4972050"/>
              <a:gd name="connsiteY6" fmla="*/ 552460 h 1185901"/>
              <a:gd name="connsiteX7" fmla="*/ 2333625 w 4972050"/>
              <a:gd name="connsiteY7" fmla="*/ 623898 h 1185901"/>
              <a:gd name="connsiteX8" fmla="*/ 2667000 w 4972050"/>
              <a:gd name="connsiteY8" fmla="*/ 695336 h 1185901"/>
              <a:gd name="connsiteX9" fmla="*/ 3724275 w 4972050"/>
              <a:gd name="connsiteY9" fmla="*/ 866787 h 1185901"/>
              <a:gd name="connsiteX10" fmla="*/ 4486275 w 4972050"/>
              <a:gd name="connsiteY10" fmla="*/ 1009663 h 1185901"/>
              <a:gd name="connsiteX11" fmla="*/ 4819650 w 4972050"/>
              <a:gd name="connsiteY11" fmla="*/ 1090626 h 1185901"/>
              <a:gd name="connsiteX12" fmla="*/ 4972050 w 4972050"/>
              <a:gd name="connsiteY12" fmla="*/ 1081101 h 1185901"/>
              <a:gd name="connsiteX0" fmla="*/ 0 w 4972050"/>
              <a:gd name="connsiteY0" fmla="*/ 1185901 h 1185901"/>
              <a:gd name="connsiteX1" fmla="*/ 266700 w 4972050"/>
              <a:gd name="connsiteY1" fmla="*/ 1185901 h 1185901"/>
              <a:gd name="connsiteX2" fmla="*/ 581025 w 4972050"/>
              <a:gd name="connsiteY2" fmla="*/ 676286 h 1185901"/>
              <a:gd name="connsiteX3" fmla="*/ 1009619 w 4972050"/>
              <a:gd name="connsiteY3" fmla="*/ 14294 h 1185901"/>
              <a:gd name="connsiteX4" fmla="*/ 1419194 w 4972050"/>
              <a:gd name="connsiteY4" fmla="*/ 247634 h 1185901"/>
              <a:gd name="connsiteX5" fmla="*/ 1809719 w 4972050"/>
              <a:gd name="connsiteY5" fmla="*/ 533410 h 1185901"/>
              <a:gd name="connsiteX6" fmla="*/ 1990725 w 4972050"/>
              <a:gd name="connsiteY6" fmla="*/ 552460 h 1185901"/>
              <a:gd name="connsiteX7" fmla="*/ 2333625 w 4972050"/>
              <a:gd name="connsiteY7" fmla="*/ 623898 h 1185901"/>
              <a:gd name="connsiteX8" fmla="*/ 2667000 w 4972050"/>
              <a:gd name="connsiteY8" fmla="*/ 695336 h 1185901"/>
              <a:gd name="connsiteX9" fmla="*/ 3724275 w 4972050"/>
              <a:gd name="connsiteY9" fmla="*/ 866787 h 1185901"/>
              <a:gd name="connsiteX10" fmla="*/ 4486275 w 4972050"/>
              <a:gd name="connsiteY10" fmla="*/ 1009663 h 1185901"/>
              <a:gd name="connsiteX11" fmla="*/ 4819650 w 4972050"/>
              <a:gd name="connsiteY11" fmla="*/ 1090626 h 1185901"/>
              <a:gd name="connsiteX12" fmla="*/ 4972050 w 4972050"/>
              <a:gd name="connsiteY12" fmla="*/ 1081101 h 1185901"/>
              <a:gd name="connsiteX0" fmla="*/ 0 w 4972050"/>
              <a:gd name="connsiteY0" fmla="*/ 1185901 h 1185901"/>
              <a:gd name="connsiteX1" fmla="*/ 266700 w 4972050"/>
              <a:gd name="connsiteY1" fmla="*/ 1185901 h 1185901"/>
              <a:gd name="connsiteX2" fmla="*/ 581025 w 4972050"/>
              <a:gd name="connsiteY2" fmla="*/ 676286 h 1185901"/>
              <a:gd name="connsiteX3" fmla="*/ 1009619 w 4972050"/>
              <a:gd name="connsiteY3" fmla="*/ 14294 h 1185901"/>
              <a:gd name="connsiteX4" fmla="*/ 1419194 w 4972050"/>
              <a:gd name="connsiteY4" fmla="*/ 247634 h 1185901"/>
              <a:gd name="connsiteX5" fmla="*/ 1809719 w 4972050"/>
              <a:gd name="connsiteY5" fmla="*/ 533410 h 1185901"/>
              <a:gd name="connsiteX6" fmla="*/ 1990725 w 4972050"/>
              <a:gd name="connsiteY6" fmla="*/ 552460 h 1185901"/>
              <a:gd name="connsiteX7" fmla="*/ 2333625 w 4972050"/>
              <a:gd name="connsiteY7" fmla="*/ 623898 h 1185901"/>
              <a:gd name="connsiteX8" fmla="*/ 2667000 w 4972050"/>
              <a:gd name="connsiteY8" fmla="*/ 695336 h 1185901"/>
              <a:gd name="connsiteX9" fmla="*/ 3724275 w 4972050"/>
              <a:gd name="connsiteY9" fmla="*/ 866787 h 1185901"/>
              <a:gd name="connsiteX10" fmla="*/ 4486275 w 4972050"/>
              <a:gd name="connsiteY10" fmla="*/ 1009663 h 1185901"/>
              <a:gd name="connsiteX11" fmla="*/ 4819650 w 4972050"/>
              <a:gd name="connsiteY11" fmla="*/ 1090626 h 1185901"/>
              <a:gd name="connsiteX12" fmla="*/ 4972050 w 4972050"/>
              <a:gd name="connsiteY12" fmla="*/ 1081101 h 1185901"/>
              <a:gd name="connsiteX0" fmla="*/ 0 w 4972050"/>
              <a:gd name="connsiteY0" fmla="*/ 1185901 h 1185901"/>
              <a:gd name="connsiteX1" fmla="*/ 266700 w 4972050"/>
              <a:gd name="connsiteY1" fmla="*/ 1185901 h 1185901"/>
              <a:gd name="connsiteX2" fmla="*/ 581025 w 4972050"/>
              <a:gd name="connsiteY2" fmla="*/ 676286 h 1185901"/>
              <a:gd name="connsiteX3" fmla="*/ 1009619 w 4972050"/>
              <a:gd name="connsiteY3" fmla="*/ 14294 h 1185901"/>
              <a:gd name="connsiteX4" fmla="*/ 1419194 w 4972050"/>
              <a:gd name="connsiteY4" fmla="*/ 247634 h 1185901"/>
              <a:gd name="connsiteX5" fmla="*/ 1809719 w 4972050"/>
              <a:gd name="connsiteY5" fmla="*/ 533410 h 1185901"/>
              <a:gd name="connsiteX6" fmla="*/ 1990725 w 4972050"/>
              <a:gd name="connsiteY6" fmla="*/ 552460 h 1185901"/>
              <a:gd name="connsiteX7" fmla="*/ 2333625 w 4972050"/>
              <a:gd name="connsiteY7" fmla="*/ 623898 h 1185901"/>
              <a:gd name="connsiteX8" fmla="*/ 2667000 w 4972050"/>
              <a:gd name="connsiteY8" fmla="*/ 695336 h 1185901"/>
              <a:gd name="connsiteX9" fmla="*/ 3724275 w 4972050"/>
              <a:gd name="connsiteY9" fmla="*/ 866787 h 1185901"/>
              <a:gd name="connsiteX10" fmla="*/ 4486275 w 4972050"/>
              <a:gd name="connsiteY10" fmla="*/ 1009663 h 1185901"/>
              <a:gd name="connsiteX11" fmla="*/ 4819650 w 4972050"/>
              <a:gd name="connsiteY11" fmla="*/ 1090626 h 1185901"/>
              <a:gd name="connsiteX12" fmla="*/ 4972050 w 4972050"/>
              <a:gd name="connsiteY12" fmla="*/ 1081101 h 1185901"/>
              <a:gd name="connsiteX0" fmla="*/ 0 w 4972050"/>
              <a:gd name="connsiteY0" fmla="*/ 1185901 h 1185901"/>
              <a:gd name="connsiteX1" fmla="*/ 266700 w 4972050"/>
              <a:gd name="connsiteY1" fmla="*/ 1185901 h 1185901"/>
              <a:gd name="connsiteX2" fmla="*/ 581025 w 4972050"/>
              <a:gd name="connsiteY2" fmla="*/ 676286 h 1185901"/>
              <a:gd name="connsiteX3" fmla="*/ 1009619 w 4972050"/>
              <a:gd name="connsiteY3" fmla="*/ 14294 h 1185901"/>
              <a:gd name="connsiteX4" fmla="*/ 1419194 w 4972050"/>
              <a:gd name="connsiteY4" fmla="*/ 247634 h 1185901"/>
              <a:gd name="connsiteX5" fmla="*/ 1809719 w 4972050"/>
              <a:gd name="connsiteY5" fmla="*/ 533410 h 1185901"/>
              <a:gd name="connsiteX6" fmla="*/ 1990725 w 4972050"/>
              <a:gd name="connsiteY6" fmla="*/ 552460 h 1185901"/>
              <a:gd name="connsiteX7" fmla="*/ 2333625 w 4972050"/>
              <a:gd name="connsiteY7" fmla="*/ 623898 h 1185901"/>
              <a:gd name="connsiteX8" fmla="*/ 2667000 w 4972050"/>
              <a:gd name="connsiteY8" fmla="*/ 695336 h 1185901"/>
              <a:gd name="connsiteX9" fmla="*/ 3724275 w 4972050"/>
              <a:gd name="connsiteY9" fmla="*/ 866787 h 1185901"/>
              <a:gd name="connsiteX10" fmla="*/ 4486275 w 4972050"/>
              <a:gd name="connsiteY10" fmla="*/ 1009663 h 1185901"/>
              <a:gd name="connsiteX11" fmla="*/ 4819650 w 4972050"/>
              <a:gd name="connsiteY11" fmla="*/ 1090626 h 1185901"/>
              <a:gd name="connsiteX12" fmla="*/ 4972050 w 4972050"/>
              <a:gd name="connsiteY12" fmla="*/ 1081101 h 1185901"/>
              <a:gd name="connsiteX0" fmla="*/ 0 w 4972050"/>
              <a:gd name="connsiteY0" fmla="*/ 1185901 h 1185901"/>
              <a:gd name="connsiteX1" fmla="*/ 266700 w 4972050"/>
              <a:gd name="connsiteY1" fmla="*/ 1185901 h 1185901"/>
              <a:gd name="connsiteX2" fmla="*/ 581025 w 4972050"/>
              <a:gd name="connsiteY2" fmla="*/ 676286 h 1185901"/>
              <a:gd name="connsiteX3" fmla="*/ 1009619 w 4972050"/>
              <a:gd name="connsiteY3" fmla="*/ 14294 h 1185901"/>
              <a:gd name="connsiteX4" fmla="*/ 1419194 w 4972050"/>
              <a:gd name="connsiteY4" fmla="*/ 247634 h 1185901"/>
              <a:gd name="connsiteX5" fmla="*/ 1809719 w 4972050"/>
              <a:gd name="connsiteY5" fmla="*/ 533410 h 1185901"/>
              <a:gd name="connsiteX6" fmla="*/ 1990725 w 4972050"/>
              <a:gd name="connsiteY6" fmla="*/ 552460 h 1185901"/>
              <a:gd name="connsiteX7" fmla="*/ 2333625 w 4972050"/>
              <a:gd name="connsiteY7" fmla="*/ 623898 h 1185901"/>
              <a:gd name="connsiteX8" fmla="*/ 2667000 w 4972050"/>
              <a:gd name="connsiteY8" fmla="*/ 695336 h 1185901"/>
              <a:gd name="connsiteX9" fmla="*/ 3724275 w 4972050"/>
              <a:gd name="connsiteY9" fmla="*/ 866787 h 1185901"/>
              <a:gd name="connsiteX10" fmla="*/ 4486275 w 4972050"/>
              <a:gd name="connsiteY10" fmla="*/ 1009663 h 1185901"/>
              <a:gd name="connsiteX11" fmla="*/ 4819650 w 4972050"/>
              <a:gd name="connsiteY11" fmla="*/ 1090626 h 1185901"/>
              <a:gd name="connsiteX12" fmla="*/ 4972050 w 4972050"/>
              <a:gd name="connsiteY12" fmla="*/ 1081101 h 1185901"/>
              <a:gd name="connsiteX0" fmla="*/ 0 w 4972050"/>
              <a:gd name="connsiteY0" fmla="*/ 1185901 h 1185901"/>
              <a:gd name="connsiteX1" fmla="*/ 266700 w 4972050"/>
              <a:gd name="connsiteY1" fmla="*/ 1185901 h 1185901"/>
              <a:gd name="connsiteX2" fmla="*/ 581025 w 4972050"/>
              <a:gd name="connsiteY2" fmla="*/ 676286 h 1185901"/>
              <a:gd name="connsiteX3" fmla="*/ 1009619 w 4972050"/>
              <a:gd name="connsiteY3" fmla="*/ 14294 h 1185901"/>
              <a:gd name="connsiteX4" fmla="*/ 1419194 w 4972050"/>
              <a:gd name="connsiteY4" fmla="*/ 247634 h 1185901"/>
              <a:gd name="connsiteX5" fmla="*/ 1809719 w 4972050"/>
              <a:gd name="connsiteY5" fmla="*/ 533410 h 1185901"/>
              <a:gd name="connsiteX6" fmla="*/ 1990725 w 4972050"/>
              <a:gd name="connsiteY6" fmla="*/ 552460 h 1185901"/>
              <a:gd name="connsiteX7" fmla="*/ 2333625 w 4972050"/>
              <a:gd name="connsiteY7" fmla="*/ 623898 h 1185901"/>
              <a:gd name="connsiteX8" fmla="*/ 2667000 w 4972050"/>
              <a:gd name="connsiteY8" fmla="*/ 695336 h 1185901"/>
              <a:gd name="connsiteX9" fmla="*/ 3724275 w 4972050"/>
              <a:gd name="connsiteY9" fmla="*/ 866787 h 1185901"/>
              <a:gd name="connsiteX10" fmla="*/ 4486275 w 4972050"/>
              <a:gd name="connsiteY10" fmla="*/ 1009663 h 1185901"/>
              <a:gd name="connsiteX11" fmla="*/ 4819650 w 4972050"/>
              <a:gd name="connsiteY11" fmla="*/ 1090626 h 1185901"/>
              <a:gd name="connsiteX12" fmla="*/ 4972050 w 4972050"/>
              <a:gd name="connsiteY12" fmla="*/ 1081101 h 118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72050" h="1185901">
                <a:moveTo>
                  <a:pt x="0" y="1185901"/>
                </a:moveTo>
                <a:lnTo>
                  <a:pt x="266700" y="1185901"/>
                </a:lnTo>
                <a:cubicBezTo>
                  <a:pt x="363537" y="1184314"/>
                  <a:pt x="471504" y="862022"/>
                  <a:pt x="581025" y="676286"/>
                </a:cubicBezTo>
                <a:cubicBezTo>
                  <a:pt x="738212" y="323843"/>
                  <a:pt x="869924" y="85736"/>
                  <a:pt x="1009619" y="14294"/>
                </a:cubicBezTo>
                <a:cubicBezTo>
                  <a:pt x="1163615" y="0"/>
                  <a:pt x="1357294" y="173009"/>
                  <a:pt x="1419194" y="247634"/>
                </a:cubicBezTo>
                <a:cubicBezTo>
                  <a:pt x="1514457" y="369869"/>
                  <a:pt x="1714464" y="482606"/>
                  <a:pt x="1809719" y="533410"/>
                </a:cubicBezTo>
                <a:cubicBezTo>
                  <a:pt x="1904975" y="546109"/>
                  <a:pt x="1903407" y="537379"/>
                  <a:pt x="1990725" y="552460"/>
                </a:cubicBezTo>
                <a:cubicBezTo>
                  <a:pt x="2078043" y="567541"/>
                  <a:pt x="2333625" y="623898"/>
                  <a:pt x="2333625" y="623898"/>
                </a:cubicBezTo>
                <a:lnTo>
                  <a:pt x="2667000" y="695336"/>
                </a:lnTo>
                <a:cubicBezTo>
                  <a:pt x="2898775" y="795353"/>
                  <a:pt x="3494088" y="778676"/>
                  <a:pt x="3724275" y="866787"/>
                </a:cubicBezTo>
                <a:cubicBezTo>
                  <a:pt x="4027488" y="954898"/>
                  <a:pt x="4303712" y="972356"/>
                  <a:pt x="4486275" y="1009663"/>
                </a:cubicBezTo>
                <a:cubicBezTo>
                  <a:pt x="4668838" y="1046970"/>
                  <a:pt x="4738688" y="1078720"/>
                  <a:pt x="4819650" y="1090626"/>
                </a:cubicBezTo>
                <a:cubicBezTo>
                  <a:pt x="4900612" y="1102532"/>
                  <a:pt x="4936331" y="1085863"/>
                  <a:pt x="4972050" y="1081101"/>
                </a:cubicBezTo>
              </a:path>
            </a:pathLst>
          </a:cu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2509823" y="3372616"/>
            <a:ext cx="4972050" cy="1423231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1370046 h 1608970"/>
              <a:gd name="connsiteX1" fmla="*/ 266700 w 4972050"/>
              <a:gd name="connsiteY1" fmla="*/ 1370046 h 1608970"/>
              <a:gd name="connsiteX2" fmla="*/ 581025 w 4972050"/>
              <a:gd name="connsiteY2" fmla="*/ 1360521 h 1608970"/>
              <a:gd name="connsiteX3" fmla="*/ 866775 w 4972050"/>
              <a:gd name="connsiteY3" fmla="*/ 1341471 h 1608970"/>
              <a:gd name="connsiteX4" fmla="*/ 1276350 w 4972050"/>
              <a:gd name="connsiteY4" fmla="*/ 1360521 h 1608970"/>
              <a:gd name="connsiteX5" fmla="*/ 1666875 w 4972050"/>
              <a:gd name="connsiteY5" fmla="*/ 3175 h 1608970"/>
              <a:gd name="connsiteX6" fmla="*/ 1990725 w 4972050"/>
              <a:gd name="connsiteY6" fmla="*/ 1379571 h 1608970"/>
              <a:gd name="connsiteX7" fmla="*/ 2333625 w 4972050"/>
              <a:gd name="connsiteY7" fmla="*/ 1379571 h 1608970"/>
              <a:gd name="connsiteX8" fmla="*/ 2667000 w 4972050"/>
              <a:gd name="connsiteY8" fmla="*/ 1379571 h 1608970"/>
              <a:gd name="connsiteX9" fmla="*/ 3038475 w 4972050"/>
              <a:gd name="connsiteY9" fmla="*/ 1389096 h 1608970"/>
              <a:gd name="connsiteX10" fmla="*/ 3419475 w 4972050"/>
              <a:gd name="connsiteY10" fmla="*/ 1398621 h 1608970"/>
              <a:gd name="connsiteX11" fmla="*/ 3724275 w 4972050"/>
              <a:gd name="connsiteY11" fmla="*/ 1408146 h 1608970"/>
              <a:gd name="connsiteX12" fmla="*/ 4048125 w 4972050"/>
              <a:gd name="connsiteY12" fmla="*/ 1408146 h 1608970"/>
              <a:gd name="connsiteX13" fmla="*/ 4486275 w 4972050"/>
              <a:gd name="connsiteY13" fmla="*/ 1408146 h 1608970"/>
              <a:gd name="connsiteX14" fmla="*/ 4819650 w 4972050"/>
              <a:gd name="connsiteY14" fmla="*/ 1417671 h 1608970"/>
              <a:gd name="connsiteX15" fmla="*/ 4972050 w 4972050"/>
              <a:gd name="connsiteY15" fmla="*/ 1408146 h 1608970"/>
              <a:gd name="connsiteX0" fmla="*/ 0 w 4972050"/>
              <a:gd name="connsiteY0" fmla="*/ 1512926 h 1751850"/>
              <a:gd name="connsiteX1" fmla="*/ 266700 w 4972050"/>
              <a:gd name="connsiteY1" fmla="*/ 1512926 h 1751850"/>
              <a:gd name="connsiteX2" fmla="*/ 581025 w 4972050"/>
              <a:gd name="connsiteY2" fmla="*/ 1503401 h 1751850"/>
              <a:gd name="connsiteX3" fmla="*/ 866775 w 4972050"/>
              <a:gd name="connsiteY3" fmla="*/ 1484351 h 1751850"/>
              <a:gd name="connsiteX4" fmla="*/ 1133442 w 4972050"/>
              <a:gd name="connsiteY4" fmla="*/ 646121 h 1751850"/>
              <a:gd name="connsiteX5" fmla="*/ 1666875 w 4972050"/>
              <a:gd name="connsiteY5" fmla="*/ 146055 h 1751850"/>
              <a:gd name="connsiteX6" fmla="*/ 1990725 w 4972050"/>
              <a:gd name="connsiteY6" fmla="*/ 1522451 h 1751850"/>
              <a:gd name="connsiteX7" fmla="*/ 2333625 w 4972050"/>
              <a:gd name="connsiteY7" fmla="*/ 1522451 h 1751850"/>
              <a:gd name="connsiteX8" fmla="*/ 2667000 w 4972050"/>
              <a:gd name="connsiteY8" fmla="*/ 1522451 h 1751850"/>
              <a:gd name="connsiteX9" fmla="*/ 3038475 w 4972050"/>
              <a:gd name="connsiteY9" fmla="*/ 1531976 h 1751850"/>
              <a:gd name="connsiteX10" fmla="*/ 3419475 w 4972050"/>
              <a:gd name="connsiteY10" fmla="*/ 1541501 h 1751850"/>
              <a:gd name="connsiteX11" fmla="*/ 3724275 w 4972050"/>
              <a:gd name="connsiteY11" fmla="*/ 1551026 h 1751850"/>
              <a:gd name="connsiteX12" fmla="*/ 4048125 w 4972050"/>
              <a:gd name="connsiteY12" fmla="*/ 1551026 h 1751850"/>
              <a:gd name="connsiteX13" fmla="*/ 4486275 w 4972050"/>
              <a:gd name="connsiteY13" fmla="*/ 1551026 h 1751850"/>
              <a:gd name="connsiteX14" fmla="*/ 4819650 w 4972050"/>
              <a:gd name="connsiteY14" fmla="*/ 1560551 h 1751850"/>
              <a:gd name="connsiteX15" fmla="*/ 4972050 w 4972050"/>
              <a:gd name="connsiteY15" fmla="*/ 1551026 h 1751850"/>
              <a:gd name="connsiteX0" fmla="*/ 0 w 4972050"/>
              <a:gd name="connsiteY0" fmla="*/ 1512926 h 1751850"/>
              <a:gd name="connsiteX1" fmla="*/ 266700 w 4972050"/>
              <a:gd name="connsiteY1" fmla="*/ 1512926 h 1751850"/>
              <a:gd name="connsiteX2" fmla="*/ 581025 w 4972050"/>
              <a:gd name="connsiteY2" fmla="*/ 1503401 h 1751850"/>
              <a:gd name="connsiteX3" fmla="*/ 866775 w 4972050"/>
              <a:gd name="connsiteY3" fmla="*/ 984261 h 1751850"/>
              <a:gd name="connsiteX4" fmla="*/ 1133442 w 4972050"/>
              <a:gd name="connsiteY4" fmla="*/ 646121 h 1751850"/>
              <a:gd name="connsiteX5" fmla="*/ 1666875 w 4972050"/>
              <a:gd name="connsiteY5" fmla="*/ 146055 h 1751850"/>
              <a:gd name="connsiteX6" fmla="*/ 1990725 w 4972050"/>
              <a:gd name="connsiteY6" fmla="*/ 1522451 h 1751850"/>
              <a:gd name="connsiteX7" fmla="*/ 2333625 w 4972050"/>
              <a:gd name="connsiteY7" fmla="*/ 1522451 h 1751850"/>
              <a:gd name="connsiteX8" fmla="*/ 2667000 w 4972050"/>
              <a:gd name="connsiteY8" fmla="*/ 1522451 h 1751850"/>
              <a:gd name="connsiteX9" fmla="*/ 3038475 w 4972050"/>
              <a:gd name="connsiteY9" fmla="*/ 1531976 h 1751850"/>
              <a:gd name="connsiteX10" fmla="*/ 3419475 w 4972050"/>
              <a:gd name="connsiteY10" fmla="*/ 1541501 h 1751850"/>
              <a:gd name="connsiteX11" fmla="*/ 3724275 w 4972050"/>
              <a:gd name="connsiteY11" fmla="*/ 1551026 h 1751850"/>
              <a:gd name="connsiteX12" fmla="*/ 4048125 w 4972050"/>
              <a:gd name="connsiteY12" fmla="*/ 1551026 h 1751850"/>
              <a:gd name="connsiteX13" fmla="*/ 4486275 w 4972050"/>
              <a:gd name="connsiteY13" fmla="*/ 1551026 h 1751850"/>
              <a:gd name="connsiteX14" fmla="*/ 4819650 w 4972050"/>
              <a:gd name="connsiteY14" fmla="*/ 1560551 h 1751850"/>
              <a:gd name="connsiteX15" fmla="*/ 4972050 w 4972050"/>
              <a:gd name="connsiteY15" fmla="*/ 1551026 h 1751850"/>
              <a:gd name="connsiteX0" fmla="*/ 0 w 4972050"/>
              <a:gd name="connsiteY0" fmla="*/ 1512926 h 1751850"/>
              <a:gd name="connsiteX1" fmla="*/ 266700 w 4972050"/>
              <a:gd name="connsiteY1" fmla="*/ 1512926 h 1751850"/>
              <a:gd name="connsiteX2" fmla="*/ 581025 w 4972050"/>
              <a:gd name="connsiteY2" fmla="*/ 1289063 h 1751850"/>
              <a:gd name="connsiteX3" fmla="*/ 866775 w 4972050"/>
              <a:gd name="connsiteY3" fmla="*/ 984261 h 1751850"/>
              <a:gd name="connsiteX4" fmla="*/ 1133442 w 4972050"/>
              <a:gd name="connsiteY4" fmla="*/ 646121 h 1751850"/>
              <a:gd name="connsiteX5" fmla="*/ 1666875 w 4972050"/>
              <a:gd name="connsiteY5" fmla="*/ 146055 h 1751850"/>
              <a:gd name="connsiteX6" fmla="*/ 1990725 w 4972050"/>
              <a:gd name="connsiteY6" fmla="*/ 1522451 h 1751850"/>
              <a:gd name="connsiteX7" fmla="*/ 2333625 w 4972050"/>
              <a:gd name="connsiteY7" fmla="*/ 1522451 h 1751850"/>
              <a:gd name="connsiteX8" fmla="*/ 2667000 w 4972050"/>
              <a:gd name="connsiteY8" fmla="*/ 1522451 h 1751850"/>
              <a:gd name="connsiteX9" fmla="*/ 3038475 w 4972050"/>
              <a:gd name="connsiteY9" fmla="*/ 1531976 h 1751850"/>
              <a:gd name="connsiteX10" fmla="*/ 3419475 w 4972050"/>
              <a:gd name="connsiteY10" fmla="*/ 1541501 h 1751850"/>
              <a:gd name="connsiteX11" fmla="*/ 3724275 w 4972050"/>
              <a:gd name="connsiteY11" fmla="*/ 1551026 h 1751850"/>
              <a:gd name="connsiteX12" fmla="*/ 4048125 w 4972050"/>
              <a:gd name="connsiteY12" fmla="*/ 1551026 h 1751850"/>
              <a:gd name="connsiteX13" fmla="*/ 4486275 w 4972050"/>
              <a:gd name="connsiteY13" fmla="*/ 1551026 h 1751850"/>
              <a:gd name="connsiteX14" fmla="*/ 4819650 w 4972050"/>
              <a:gd name="connsiteY14" fmla="*/ 1560551 h 1751850"/>
              <a:gd name="connsiteX15" fmla="*/ 4972050 w 4972050"/>
              <a:gd name="connsiteY15" fmla="*/ 1551026 h 1751850"/>
              <a:gd name="connsiteX0" fmla="*/ 0 w 4972050"/>
              <a:gd name="connsiteY0" fmla="*/ 1387509 h 1435134"/>
              <a:gd name="connsiteX1" fmla="*/ 266700 w 4972050"/>
              <a:gd name="connsiteY1" fmla="*/ 1387509 h 1435134"/>
              <a:gd name="connsiteX2" fmla="*/ 581025 w 4972050"/>
              <a:gd name="connsiteY2" fmla="*/ 1163646 h 1435134"/>
              <a:gd name="connsiteX3" fmla="*/ 866775 w 4972050"/>
              <a:gd name="connsiteY3" fmla="*/ 858844 h 1435134"/>
              <a:gd name="connsiteX4" fmla="*/ 1133442 w 4972050"/>
              <a:gd name="connsiteY4" fmla="*/ 520704 h 1435134"/>
              <a:gd name="connsiteX5" fmla="*/ 1666875 w 4972050"/>
              <a:gd name="connsiteY5" fmla="*/ 20638 h 1435134"/>
              <a:gd name="connsiteX6" fmla="*/ 1990725 w 4972050"/>
              <a:gd name="connsiteY6" fmla="*/ 396878 h 1435134"/>
              <a:gd name="connsiteX7" fmla="*/ 2333625 w 4972050"/>
              <a:gd name="connsiteY7" fmla="*/ 1397034 h 1435134"/>
              <a:gd name="connsiteX8" fmla="*/ 2667000 w 4972050"/>
              <a:gd name="connsiteY8" fmla="*/ 1397034 h 1435134"/>
              <a:gd name="connsiteX9" fmla="*/ 3038475 w 4972050"/>
              <a:gd name="connsiteY9" fmla="*/ 1406559 h 1435134"/>
              <a:gd name="connsiteX10" fmla="*/ 3419475 w 4972050"/>
              <a:gd name="connsiteY10" fmla="*/ 1416084 h 1435134"/>
              <a:gd name="connsiteX11" fmla="*/ 3724275 w 4972050"/>
              <a:gd name="connsiteY11" fmla="*/ 1425609 h 1435134"/>
              <a:gd name="connsiteX12" fmla="*/ 4048125 w 4972050"/>
              <a:gd name="connsiteY12" fmla="*/ 1425609 h 1435134"/>
              <a:gd name="connsiteX13" fmla="*/ 4486275 w 4972050"/>
              <a:gd name="connsiteY13" fmla="*/ 1425609 h 1435134"/>
              <a:gd name="connsiteX14" fmla="*/ 4819650 w 4972050"/>
              <a:gd name="connsiteY14" fmla="*/ 1435134 h 1435134"/>
              <a:gd name="connsiteX15" fmla="*/ 4972050 w 4972050"/>
              <a:gd name="connsiteY15" fmla="*/ 1425609 h 1435134"/>
              <a:gd name="connsiteX0" fmla="*/ 0 w 4972050"/>
              <a:gd name="connsiteY0" fmla="*/ 1387509 h 1435134"/>
              <a:gd name="connsiteX1" fmla="*/ 266700 w 4972050"/>
              <a:gd name="connsiteY1" fmla="*/ 1387509 h 1435134"/>
              <a:gd name="connsiteX2" fmla="*/ 581025 w 4972050"/>
              <a:gd name="connsiteY2" fmla="*/ 1163646 h 1435134"/>
              <a:gd name="connsiteX3" fmla="*/ 866775 w 4972050"/>
              <a:gd name="connsiteY3" fmla="*/ 858844 h 1435134"/>
              <a:gd name="connsiteX4" fmla="*/ 1133442 w 4972050"/>
              <a:gd name="connsiteY4" fmla="*/ 520704 h 1435134"/>
              <a:gd name="connsiteX5" fmla="*/ 1666875 w 4972050"/>
              <a:gd name="connsiteY5" fmla="*/ 20638 h 1435134"/>
              <a:gd name="connsiteX6" fmla="*/ 1990725 w 4972050"/>
              <a:gd name="connsiteY6" fmla="*/ 396878 h 1435134"/>
              <a:gd name="connsiteX7" fmla="*/ 2333625 w 4972050"/>
              <a:gd name="connsiteY7" fmla="*/ 539754 h 1435134"/>
              <a:gd name="connsiteX8" fmla="*/ 2667000 w 4972050"/>
              <a:gd name="connsiteY8" fmla="*/ 1397034 h 1435134"/>
              <a:gd name="connsiteX9" fmla="*/ 3038475 w 4972050"/>
              <a:gd name="connsiteY9" fmla="*/ 1406559 h 1435134"/>
              <a:gd name="connsiteX10" fmla="*/ 3419475 w 4972050"/>
              <a:gd name="connsiteY10" fmla="*/ 1416084 h 1435134"/>
              <a:gd name="connsiteX11" fmla="*/ 3724275 w 4972050"/>
              <a:gd name="connsiteY11" fmla="*/ 1425609 h 1435134"/>
              <a:gd name="connsiteX12" fmla="*/ 4048125 w 4972050"/>
              <a:gd name="connsiteY12" fmla="*/ 1425609 h 1435134"/>
              <a:gd name="connsiteX13" fmla="*/ 4486275 w 4972050"/>
              <a:gd name="connsiteY13" fmla="*/ 1425609 h 1435134"/>
              <a:gd name="connsiteX14" fmla="*/ 4819650 w 4972050"/>
              <a:gd name="connsiteY14" fmla="*/ 1435134 h 1435134"/>
              <a:gd name="connsiteX15" fmla="*/ 4972050 w 4972050"/>
              <a:gd name="connsiteY15" fmla="*/ 1425609 h 1435134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666875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1432757 h 1470857"/>
              <a:gd name="connsiteX9" fmla="*/ 3038475 w 4972050"/>
              <a:gd name="connsiteY9" fmla="*/ 1442282 h 1470857"/>
              <a:gd name="connsiteX10" fmla="*/ 3419475 w 4972050"/>
              <a:gd name="connsiteY10" fmla="*/ 1451807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666875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1432757 h 1470857"/>
              <a:gd name="connsiteX9" fmla="*/ 3038475 w 4972050"/>
              <a:gd name="connsiteY9" fmla="*/ 1442282 h 1470857"/>
              <a:gd name="connsiteX10" fmla="*/ 3419475 w 4972050"/>
              <a:gd name="connsiteY10" fmla="*/ 1451807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666875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1432757 h 1470857"/>
              <a:gd name="connsiteX9" fmla="*/ 3038475 w 4972050"/>
              <a:gd name="connsiteY9" fmla="*/ 1442282 h 1470857"/>
              <a:gd name="connsiteX10" fmla="*/ 3419475 w 4972050"/>
              <a:gd name="connsiteY10" fmla="*/ 1451807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1432757 h 1470857"/>
              <a:gd name="connsiteX9" fmla="*/ 3038475 w 4972050"/>
              <a:gd name="connsiteY9" fmla="*/ 1442282 h 1470857"/>
              <a:gd name="connsiteX10" fmla="*/ 3419475 w 4972050"/>
              <a:gd name="connsiteY10" fmla="*/ 1451807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1432757 h 1470857"/>
              <a:gd name="connsiteX9" fmla="*/ 3038475 w 4972050"/>
              <a:gd name="connsiteY9" fmla="*/ 1442282 h 1470857"/>
              <a:gd name="connsiteX10" fmla="*/ 3419475 w 4972050"/>
              <a:gd name="connsiteY10" fmla="*/ 1451807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1432757 h 1470857"/>
              <a:gd name="connsiteX9" fmla="*/ 3038475 w 4972050"/>
              <a:gd name="connsiteY9" fmla="*/ 1442282 h 1470857"/>
              <a:gd name="connsiteX10" fmla="*/ 3419475 w 4972050"/>
              <a:gd name="connsiteY10" fmla="*/ 1451807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718353 h 1470857"/>
              <a:gd name="connsiteX9" fmla="*/ 3038475 w 4972050"/>
              <a:gd name="connsiteY9" fmla="*/ 1442282 h 1470857"/>
              <a:gd name="connsiteX10" fmla="*/ 3419475 w 4972050"/>
              <a:gd name="connsiteY10" fmla="*/ 1451807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718353 h 1470857"/>
              <a:gd name="connsiteX9" fmla="*/ 3038475 w 4972050"/>
              <a:gd name="connsiteY9" fmla="*/ 870754 h 1470857"/>
              <a:gd name="connsiteX10" fmla="*/ 3419475 w 4972050"/>
              <a:gd name="connsiteY10" fmla="*/ 1451807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718353 h 1470857"/>
              <a:gd name="connsiteX9" fmla="*/ 3038475 w 4972050"/>
              <a:gd name="connsiteY9" fmla="*/ 870754 h 1470857"/>
              <a:gd name="connsiteX10" fmla="*/ 3419475 w 4972050"/>
              <a:gd name="connsiteY10" fmla="*/ 1023155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718353 h 1470857"/>
              <a:gd name="connsiteX9" fmla="*/ 3038475 w 4972050"/>
              <a:gd name="connsiteY9" fmla="*/ 870754 h 1470857"/>
              <a:gd name="connsiteX10" fmla="*/ 3419475 w 4972050"/>
              <a:gd name="connsiteY10" fmla="*/ 1023155 h 1470857"/>
              <a:gd name="connsiteX11" fmla="*/ 3724275 w 4972050"/>
              <a:gd name="connsiteY11" fmla="*/ 1461332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718353 h 1470857"/>
              <a:gd name="connsiteX9" fmla="*/ 3038475 w 4972050"/>
              <a:gd name="connsiteY9" fmla="*/ 870754 h 1470857"/>
              <a:gd name="connsiteX10" fmla="*/ 3419475 w 4972050"/>
              <a:gd name="connsiteY10" fmla="*/ 1023155 h 1470857"/>
              <a:gd name="connsiteX11" fmla="*/ 3724275 w 4972050"/>
              <a:gd name="connsiteY11" fmla="*/ 1032680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718353 h 1470857"/>
              <a:gd name="connsiteX9" fmla="*/ 3038475 w 4972050"/>
              <a:gd name="connsiteY9" fmla="*/ 870754 h 1470857"/>
              <a:gd name="connsiteX10" fmla="*/ 3419475 w 4972050"/>
              <a:gd name="connsiteY10" fmla="*/ 1023155 h 1470857"/>
              <a:gd name="connsiteX11" fmla="*/ 3724275 w 4972050"/>
              <a:gd name="connsiteY11" fmla="*/ 1032680 h 1470857"/>
              <a:gd name="connsiteX12" fmla="*/ 4048125 w 4972050"/>
              <a:gd name="connsiteY12" fmla="*/ 1461332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470857"/>
              <a:gd name="connsiteX1" fmla="*/ 266700 w 4972050"/>
              <a:gd name="connsiteY1" fmla="*/ 1423232 h 1470857"/>
              <a:gd name="connsiteX2" fmla="*/ 581025 w 4972050"/>
              <a:gd name="connsiteY2" fmla="*/ 1199369 h 1470857"/>
              <a:gd name="connsiteX3" fmla="*/ 866775 w 4972050"/>
              <a:gd name="connsiteY3" fmla="*/ 894567 h 1470857"/>
              <a:gd name="connsiteX4" fmla="*/ 1133442 w 4972050"/>
              <a:gd name="connsiteY4" fmla="*/ 556427 h 1470857"/>
              <a:gd name="connsiteX5" fmla="*/ 1523967 w 4972050"/>
              <a:gd name="connsiteY5" fmla="*/ 56361 h 1470857"/>
              <a:gd name="connsiteX6" fmla="*/ 1990725 w 4972050"/>
              <a:gd name="connsiteY6" fmla="*/ 218263 h 1470857"/>
              <a:gd name="connsiteX7" fmla="*/ 2333625 w 4972050"/>
              <a:gd name="connsiteY7" fmla="*/ 575477 h 1470857"/>
              <a:gd name="connsiteX8" fmla="*/ 2667000 w 4972050"/>
              <a:gd name="connsiteY8" fmla="*/ 718353 h 1470857"/>
              <a:gd name="connsiteX9" fmla="*/ 3038475 w 4972050"/>
              <a:gd name="connsiteY9" fmla="*/ 870754 h 1470857"/>
              <a:gd name="connsiteX10" fmla="*/ 3419475 w 4972050"/>
              <a:gd name="connsiteY10" fmla="*/ 1023155 h 1470857"/>
              <a:gd name="connsiteX11" fmla="*/ 3724275 w 4972050"/>
              <a:gd name="connsiteY11" fmla="*/ 1032680 h 1470857"/>
              <a:gd name="connsiteX12" fmla="*/ 4048125 w 4972050"/>
              <a:gd name="connsiteY12" fmla="*/ 1175556 h 1470857"/>
              <a:gd name="connsiteX13" fmla="*/ 4486275 w 4972050"/>
              <a:gd name="connsiteY13" fmla="*/ 1461332 h 1470857"/>
              <a:gd name="connsiteX14" fmla="*/ 4819650 w 4972050"/>
              <a:gd name="connsiteY14" fmla="*/ 1470857 h 1470857"/>
              <a:gd name="connsiteX15" fmla="*/ 4972050 w 4972050"/>
              <a:gd name="connsiteY15" fmla="*/ 1461332 h 1470857"/>
              <a:gd name="connsiteX0" fmla="*/ 0 w 4972050"/>
              <a:gd name="connsiteY0" fmla="*/ 1423232 h 1506580"/>
              <a:gd name="connsiteX1" fmla="*/ 266700 w 4972050"/>
              <a:gd name="connsiteY1" fmla="*/ 1423232 h 1506580"/>
              <a:gd name="connsiteX2" fmla="*/ 581025 w 4972050"/>
              <a:gd name="connsiteY2" fmla="*/ 1199369 h 1506580"/>
              <a:gd name="connsiteX3" fmla="*/ 866775 w 4972050"/>
              <a:gd name="connsiteY3" fmla="*/ 894567 h 1506580"/>
              <a:gd name="connsiteX4" fmla="*/ 1133442 w 4972050"/>
              <a:gd name="connsiteY4" fmla="*/ 556427 h 1506580"/>
              <a:gd name="connsiteX5" fmla="*/ 1523967 w 4972050"/>
              <a:gd name="connsiteY5" fmla="*/ 56361 h 1506580"/>
              <a:gd name="connsiteX6" fmla="*/ 1990725 w 4972050"/>
              <a:gd name="connsiteY6" fmla="*/ 218263 h 1506580"/>
              <a:gd name="connsiteX7" fmla="*/ 2333625 w 4972050"/>
              <a:gd name="connsiteY7" fmla="*/ 575477 h 1506580"/>
              <a:gd name="connsiteX8" fmla="*/ 2667000 w 4972050"/>
              <a:gd name="connsiteY8" fmla="*/ 718353 h 1506580"/>
              <a:gd name="connsiteX9" fmla="*/ 3038475 w 4972050"/>
              <a:gd name="connsiteY9" fmla="*/ 870754 h 1506580"/>
              <a:gd name="connsiteX10" fmla="*/ 3419475 w 4972050"/>
              <a:gd name="connsiteY10" fmla="*/ 1023155 h 1506580"/>
              <a:gd name="connsiteX11" fmla="*/ 3724275 w 4972050"/>
              <a:gd name="connsiteY11" fmla="*/ 1032680 h 1506580"/>
              <a:gd name="connsiteX12" fmla="*/ 4048125 w 4972050"/>
              <a:gd name="connsiteY12" fmla="*/ 1175556 h 1506580"/>
              <a:gd name="connsiteX13" fmla="*/ 4486275 w 4972050"/>
              <a:gd name="connsiteY13" fmla="*/ 1246994 h 1506580"/>
              <a:gd name="connsiteX14" fmla="*/ 4819650 w 4972050"/>
              <a:gd name="connsiteY14" fmla="*/ 1470857 h 1506580"/>
              <a:gd name="connsiteX15" fmla="*/ 4972050 w 4972050"/>
              <a:gd name="connsiteY15" fmla="*/ 1461332 h 1506580"/>
              <a:gd name="connsiteX0" fmla="*/ 0 w 4972050"/>
              <a:gd name="connsiteY0" fmla="*/ 1423232 h 1466094"/>
              <a:gd name="connsiteX1" fmla="*/ 266700 w 4972050"/>
              <a:gd name="connsiteY1" fmla="*/ 1423232 h 1466094"/>
              <a:gd name="connsiteX2" fmla="*/ 581025 w 4972050"/>
              <a:gd name="connsiteY2" fmla="*/ 1199369 h 1466094"/>
              <a:gd name="connsiteX3" fmla="*/ 866775 w 4972050"/>
              <a:gd name="connsiteY3" fmla="*/ 894567 h 1466094"/>
              <a:gd name="connsiteX4" fmla="*/ 1133442 w 4972050"/>
              <a:gd name="connsiteY4" fmla="*/ 556427 h 1466094"/>
              <a:gd name="connsiteX5" fmla="*/ 1523967 w 4972050"/>
              <a:gd name="connsiteY5" fmla="*/ 56361 h 1466094"/>
              <a:gd name="connsiteX6" fmla="*/ 1990725 w 4972050"/>
              <a:gd name="connsiteY6" fmla="*/ 218263 h 1466094"/>
              <a:gd name="connsiteX7" fmla="*/ 2333625 w 4972050"/>
              <a:gd name="connsiteY7" fmla="*/ 575477 h 1466094"/>
              <a:gd name="connsiteX8" fmla="*/ 2667000 w 4972050"/>
              <a:gd name="connsiteY8" fmla="*/ 718353 h 1466094"/>
              <a:gd name="connsiteX9" fmla="*/ 3038475 w 4972050"/>
              <a:gd name="connsiteY9" fmla="*/ 870754 h 1466094"/>
              <a:gd name="connsiteX10" fmla="*/ 3419475 w 4972050"/>
              <a:gd name="connsiteY10" fmla="*/ 1023155 h 1466094"/>
              <a:gd name="connsiteX11" fmla="*/ 3724275 w 4972050"/>
              <a:gd name="connsiteY11" fmla="*/ 1032680 h 1466094"/>
              <a:gd name="connsiteX12" fmla="*/ 4048125 w 4972050"/>
              <a:gd name="connsiteY12" fmla="*/ 1175556 h 1466094"/>
              <a:gd name="connsiteX13" fmla="*/ 4486275 w 4972050"/>
              <a:gd name="connsiteY13" fmla="*/ 1246994 h 1466094"/>
              <a:gd name="connsiteX14" fmla="*/ 4819650 w 4972050"/>
              <a:gd name="connsiteY14" fmla="*/ 1327957 h 1466094"/>
              <a:gd name="connsiteX15" fmla="*/ 4972050 w 4972050"/>
              <a:gd name="connsiteY15" fmla="*/ 1461332 h 1466094"/>
              <a:gd name="connsiteX0" fmla="*/ 0 w 4972050"/>
              <a:gd name="connsiteY0" fmla="*/ 1423232 h 1466094"/>
              <a:gd name="connsiteX1" fmla="*/ 266700 w 4972050"/>
              <a:gd name="connsiteY1" fmla="*/ 1423232 h 1466094"/>
              <a:gd name="connsiteX2" fmla="*/ 581025 w 4972050"/>
              <a:gd name="connsiteY2" fmla="*/ 1199369 h 1466094"/>
              <a:gd name="connsiteX3" fmla="*/ 866775 w 4972050"/>
              <a:gd name="connsiteY3" fmla="*/ 894567 h 1466094"/>
              <a:gd name="connsiteX4" fmla="*/ 1133442 w 4972050"/>
              <a:gd name="connsiteY4" fmla="*/ 556427 h 1466094"/>
              <a:gd name="connsiteX5" fmla="*/ 1523967 w 4972050"/>
              <a:gd name="connsiteY5" fmla="*/ 56361 h 1466094"/>
              <a:gd name="connsiteX6" fmla="*/ 1990725 w 4972050"/>
              <a:gd name="connsiteY6" fmla="*/ 218263 h 1466094"/>
              <a:gd name="connsiteX7" fmla="*/ 2333625 w 4972050"/>
              <a:gd name="connsiteY7" fmla="*/ 575477 h 1466094"/>
              <a:gd name="connsiteX8" fmla="*/ 2667000 w 4972050"/>
              <a:gd name="connsiteY8" fmla="*/ 718353 h 1466094"/>
              <a:gd name="connsiteX9" fmla="*/ 3038475 w 4972050"/>
              <a:gd name="connsiteY9" fmla="*/ 870754 h 1466094"/>
              <a:gd name="connsiteX10" fmla="*/ 3419475 w 4972050"/>
              <a:gd name="connsiteY10" fmla="*/ 1023155 h 1466094"/>
              <a:gd name="connsiteX11" fmla="*/ 3724275 w 4972050"/>
              <a:gd name="connsiteY11" fmla="*/ 1032680 h 1466094"/>
              <a:gd name="connsiteX12" fmla="*/ 4048125 w 4972050"/>
              <a:gd name="connsiteY12" fmla="*/ 1175556 h 1466094"/>
              <a:gd name="connsiteX13" fmla="*/ 4486275 w 4972050"/>
              <a:gd name="connsiteY13" fmla="*/ 1246994 h 1466094"/>
              <a:gd name="connsiteX14" fmla="*/ 4819650 w 4972050"/>
              <a:gd name="connsiteY14" fmla="*/ 1327957 h 1466094"/>
              <a:gd name="connsiteX15" fmla="*/ 4972050 w 4972050"/>
              <a:gd name="connsiteY15" fmla="*/ 1461332 h 1466094"/>
              <a:gd name="connsiteX0" fmla="*/ 0 w 4972050"/>
              <a:gd name="connsiteY0" fmla="*/ 1366871 h 1409733"/>
              <a:gd name="connsiteX1" fmla="*/ 266700 w 4972050"/>
              <a:gd name="connsiteY1" fmla="*/ 1366871 h 1409733"/>
              <a:gd name="connsiteX2" fmla="*/ 581025 w 4972050"/>
              <a:gd name="connsiteY2" fmla="*/ 1143008 h 1409733"/>
              <a:gd name="connsiteX3" fmla="*/ 866775 w 4972050"/>
              <a:gd name="connsiteY3" fmla="*/ 838206 h 1409733"/>
              <a:gd name="connsiteX4" fmla="*/ 1133442 w 4972050"/>
              <a:gd name="connsiteY4" fmla="*/ 500066 h 1409733"/>
              <a:gd name="connsiteX5" fmla="*/ 1523967 w 4972050"/>
              <a:gd name="connsiteY5" fmla="*/ 0 h 1409733"/>
              <a:gd name="connsiteX6" fmla="*/ 1990725 w 4972050"/>
              <a:gd name="connsiteY6" fmla="*/ 161902 h 1409733"/>
              <a:gd name="connsiteX7" fmla="*/ 2333625 w 4972050"/>
              <a:gd name="connsiteY7" fmla="*/ 519116 h 1409733"/>
              <a:gd name="connsiteX8" fmla="*/ 2667000 w 4972050"/>
              <a:gd name="connsiteY8" fmla="*/ 661992 h 1409733"/>
              <a:gd name="connsiteX9" fmla="*/ 3038475 w 4972050"/>
              <a:gd name="connsiteY9" fmla="*/ 814393 h 1409733"/>
              <a:gd name="connsiteX10" fmla="*/ 3419475 w 4972050"/>
              <a:gd name="connsiteY10" fmla="*/ 966794 h 1409733"/>
              <a:gd name="connsiteX11" fmla="*/ 3724275 w 4972050"/>
              <a:gd name="connsiteY11" fmla="*/ 976319 h 1409733"/>
              <a:gd name="connsiteX12" fmla="*/ 4048125 w 4972050"/>
              <a:gd name="connsiteY12" fmla="*/ 1119195 h 1409733"/>
              <a:gd name="connsiteX13" fmla="*/ 4486275 w 4972050"/>
              <a:gd name="connsiteY13" fmla="*/ 1190633 h 1409733"/>
              <a:gd name="connsiteX14" fmla="*/ 4819650 w 4972050"/>
              <a:gd name="connsiteY14" fmla="*/ 1271596 h 1409733"/>
              <a:gd name="connsiteX15" fmla="*/ 4972050 w 4972050"/>
              <a:gd name="connsiteY15" fmla="*/ 1404971 h 1409733"/>
              <a:gd name="connsiteX0" fmla="*/ 0 w 4972050"/>
              <a:gd name="connsiteY0" fmla="*/ 1423231 h 1466093"/>
              <a:gd name="connsiteX1" fmla="*/ 266700 w 4972050"/>
              <a:gd name="connsiteY1" fmla="*/ 1423231 h 1466093"/>
              <a:gd name="connsiteX2" fmla="*/ 581025 w 4972050"/>
              <a:gd name="connsiteY2" fmla="*/ 1199368 h 1466093"/>
              <a:gd name="connsiteX3" fmla="*/ 866775 w 4972050"/>
              <a:gd name="connsiteY3" fmla="*/ 894566 h 1466093"/>
              <a:gd name="connsiteX4" fmla="*/ 1133442 w 4972050"/>
              <a:gd name="connsiteY4" fmla="*/ 556426 h 1466093"/>
              <a:gd name="connsiteX5" fmla="*/ 1523967 w 4972050"/>
              <a:gd name="connsiteY5" fmla="*/ 56360 h 1466093"/>
              <a:gd name="connsiteX6" fmla="*/ 1990725 w 4972050"/>
              <a:gd name="connsiteY6" fmla="*/ 218262 h 1466093"/>
              <a:gd name="connsiteX7" fmla="*/ 2333625 w 4972050"/>
              <a:gd name="connsiteY7" fmla="*/ 575476 h 1466093"/>
              <a:gd name="connsiteX8" fmla="*/ 2667000 w 4972050"/>
              <a:gd name="connsiteY8" fmla="*/ 718352 h 1466093"/>
              <a:gd name="connsiteX9" fmla="*/ 3038475 w 4972050"/>
              <a:gd name="connsiteY9" fmla="*/ 870753 h 1466093"/>
              <a:gd name="connsiteX10" fmla="*/ 3419475 w 4972050"/>
              <a:gd name="connsiteY10" fmla="*/ 1023154 h 1466093"/>
              <a:gd name="connsiteX11" fmla="*/ 3724275 w 4972050"/>
              <a:gd name="connsiteY11" fmla="*/ 1032679 h 1466093"/>
              <a:gd name="connsiteX12" fmla="*/ 4048125 w 4972050"/>
              <a:gd name="connsiteY12" fmla="*/ 1175555 h 1466093"/>
              <a:gd name="connsiteX13" fmla="*/ 4486275 w 4972050"/>
              <a:gd name="connsiteY13" fmla="*/ 1246993 h 1466093"/>
              <a:gd name="connsiteX14" fmla="*/ 4819650 w 4972050"/>
              <a:gd name="connsiteY14" fmla="*/ 1327956 h 1466093"/>
              <a:gd name="connsiteX15" fmla="*/ 4972050 w 4972050"/>
              <a:gd name="connsiteY15" fmla="*/ 1461331 h 1466093"/>
              <a:gd name="connsiteX0" fmla="*/ 0 w 4972050"/>
              <a:gd name="connsiteY0" fmla="*/ 1423231 h 1466093"/>
              <a:gd name="connsiteX1" fmla="*/ 266700 w 4972050"/>
              <a:gd name="connsiteY1" fmla="*/ 1423231 h 1466093"/>
              <a:gd name="connsiteX2" fmla="*/ 581025 w 4972050"/>
              <a:gd name="connsiteY2" fmla="*/ 1199368 h 1466093"/>
              <a:gd name="connsiteX3" fmla="*/ 866775 w 4972050"/>
              <a:gd name="connsiteY3" fmla="*/ 894566 h 1466093"/>
              <a:gd name="connsiteX4" fmla="*/ 1133442 w 4972050"/>
              <a:gd name="connsiteY4" fmla="*/ 556426 h 1466093"/>
              <a:gd name="connsiteX5" fmla="*/ 1523967 w 4972050"/>
              <a:gd name="connsiteY5" fmla="*/ 56360 h 1466093"/>
              <a:gd name="connsiteX6" fmla="*/ 1990725 w 4972050"/>
              <a:gd name="connsiteY6" fmla="*/ 218262 h 1466093"/>
              <a:gd name="connsiteX7" fmla="*/ 2333625 w 4972050"/>
              <a:gd name="connsiteY7" fmla="*/ 575476 h 1466093"/>
              <a:gd name="connsiteX8" fmla="*/ 2667000 w 4972050"/>
              <a:gd name="connsiteY8" fmla="*/ 718352 h 1466093"/>
              <a:gd name="connsiteX9" fmla="*/ 3038475 w 4972050"/>
              <a:gd name="connsiteY9" fmla="*/ 870753 h 1466093"/>
              <a:gd name="connsiteX10" fmla="*/ 3419475 w 4972050"/>
              <a:gd name="connsiteY10" fmla="*/ 1023154 h 1466093"/>
              <a:gd name="connsiteX11" fmla="*/ 3724275 w 4972050"/>
              <a:gd name="connsiteY11" fmla="*/ 1032679 h 1466093"/>
              <a:gd name="connsiteX12" fmla="*/ 4048125 w 4972050"/>
              <a:gd name="connsiteY12" fmla="*/ 1175555 h 1466093"/>
              <a:gd name="connsiteX13" fmla="*/ 4486275 w 4972050"/>
              <a:gd name="connsiteY13" fmla="*/ 1246993 h 1466093"/>
              <a:gd name="connsiteX14" fmla="*/ 4819650 w 4972050"/>
              <a:gd name="connsiteY14" fmla="*/ 1327956 h 1466093"/>
              <a:gd name="connsiteX15" fmla="*/ 4972050 w 4972050"/>
              <a:gd name="connsiteY15" fmla="*/ 1461331 h 1466093"/>
              <a:gd name="connsiteX0" fmla="*/ 0 w 4972050"/>
              <a:gd name="connsiteY0" fmla="*/ 1423231 h 1423231"/>
              <a:gd name="connsiteX1" fmla="*/ 266700 w 4972050"/>
              <a:gd name="connsiteY1" fmla="*/ 1423231 h 1423231"/>
              <a:gd name="connsiteX2" fmla="*/ 581025 w 4972050"/>
              <a:gd name="connsiteY2" fmla="*/ 1199368 h 1423231"/>
              <a:gd name="connsiteX3" fmla="*/ 866775 w 4972050"/>
              <a:gd name="connsiteY3" fmla="*/ 894566 h 1423231"/>
              <a:gd name="connsiteX4" fmla="*/ 1133442 w 4972050"/>
              <a:gd name="connsiteY4" fmla="*/ 556426 h 1423231"/>
              <a:gd name="connsiteX5" fmla="*/ 1523967 w 4972050"/>
              <a:gd name="connsiteY5" fmla="*/ 56360 h 1423231"/>
              <a:gd name="connsiteX6" fmla="*/ 1990725 w 4972050"/>
              <a:gd name="connsiteY6" fmla="*/ 218262 h 1423231"/>
              <a:gd name="connsiteX7" fmla="*/ 2333625 w 4972050"/>
              <a:gd name="connsiteY7" fmla="*/ 575476 h 1423231"/>
              <a:gd name="connsiteX8" fmla="*/ 2667000 w 4972050"/>
              <a:gd name="connsiteY8" fmla="*/ 718352 h 1423231"/>
              <a:gd name="connsiteX9" fmla="*/ 3038475 w 4972050"/>
              <a:gd name="connsiteY9" fmla="*/ 870753 h 1423231"/>
              <a:gd name="connsiteX10" fmla="*/ 3419475 w 4972050"/>
              <a:gd name="connsiteY10" fmla="*/ 1023154 h 1423231"/>
              <a:gd name="connsiteX11" fmla="*/ 3724275 w 4972050"/>
              <a:gd name="connsiteY11" fmla="*/ 1032679 h 1423231"/>
              <a:gd name="connsiteX12" fmla="*/ 4048125 w 4972050"/>
              <a:gd name="connsiteY12" fmla="*/ 1175555 h 1423231"/>
              <a:gd name="connsiteX13" fmla="*/ 4486275 w 4972050"/>
              <a:gd name="connsiteY13" fmla="*/ 1246993 h 1423231"/>
              <a:gd name="connsiteX14" fmla="*/ 4819650 w 4972050"/>
              <a:gd name="connsiteY14" fmla="*/ 1327956 h 1423231"/>
              <a:gd name="connsiteX15" fmla="*/ 4972050 w 4972050"/>
              <a:gd name="connsiteY15" fmla="*/ 1318431 h 1423231"/>
              <a:gd name="connsiteX0" fmla="*/ 0 w 4972050"/>
              <a:gd name="connsiteY0" fmla="*/ 1423231 h 1423231"/>
              <a:gd name="connsiteX1" fmla="*/ 266700 w 4972050"/>
              <a:gd name="connsiteY1" fmla="*/ 1423231 h 1423231"/>
              <a:gd name="connsiteX2" fmla="*/ 581025 w 4972050"/>
              <a:gd name="connsiteY2" fmla="*/ 1199368 h 1423231"/>
              <a:gd name="connsiteX3" fmla="*/ 866775 w 4972050"/>
              <a:gd name="connsiteY3" fmla="*/ 894566 h 1423231"/>
              <a:gd name="connsiteX4" fmla="*/ 1133442 w 4972050"/>
              <a:gd name="connsiteY4" fmla="*/ 556426 h 1423231"/>
              <a:gd name="connsiteX5" fmla="*/ 1523967 w 4972050"/>
              <a:gd name="connsiteY5" fmla="*/ 56360 h 1423231"/>
              <a:gd name="connsiteX6" fmla="*/ 1990725 w 4972050"/>
              <a:gd name="connsiteY6" fmla="*/ 218262 h 1423231"/>
              <a:gd name="connsiteX7" fmla="*/ 2333625 w 4972050"/>
              <a:gd name="connsiteY7" fmla="*/ 575476 h 1423231"/>
              <a:gd name="connsiteX8" fmla="*/ 2667000 w 4972050"/>
              <a:gd name="connsiteY8" fmla="*/ 718352 h 1423231"/>
              <a:gd name="connsiteX9" fmla="*/ 3038475 w 4972050"/>
              <a:gd name="connsiteY9" fmla="*/ 870753 h 1423231"/>
              <a:gd name="connsiteX10" fmla="*/ 3419475 w 4972050"/>
              <a:gd name="connsiteY10" fmla="*/ 1023154 h 1423231"/>
              <a:gd name="connsiteX11" fmla="*/ 3724275 w 4972050"/>
              <a:gd name="connsiteY11" fmla="*/ 1032679 h 1423231"/>
              <a:gd name="connsiteX12" fmla="*/ 4048125 w 4972050"/>
              <a:gd name="connsiteY12" fmla="*/ 1175555 h 1423231"/>
              <a:gd name="connsiteX13" fmla="*/ 4486275 w 4972050"/>
              <a:gd name="connsiteY13" fmla="*/ 1246993 h 1423231"/>
              <a:gd name="connsiteX14" fmla="*/ 4819650 w 4972050"/>
              <a:gd name="connsiteY14" fmla="*/ 1327956 h 1423231"/>
              <a:gd name="connsiteX15" fmla="*/ 4972050 w 4972050"/>
              <a:gd name="connsiteY15" fmla="*/ 1318431 h 1423231"/>
              <a:gd name="connsiteX0" fmla="*/ 0 w 4972050"/>
              <a:gd name="connsiteY0" fmla="*/ 1423231 h 1423231"/>
              <a:gd name="connsiteX1" fmla="*/ 266700 w 4972050"/>
              <a:gd name="connsiteY1" fmla="*/ 1423231 h 1423231"/>
              <a:gd name="connsiteX2" fmla="*/ 581025 w 4972050"/>
              <a:gd name="connsiteY2" fmla="*/ 1199368 h 1423231"/>
              <a:gd name="connsiteX3" fmla="*/ 866775 w 4972050"/>
              <a:gd name="connsiteY3" fmla="*/ 894566 h 1423231"/>
              <a:gd name="connsiteX4" fmla="*/ 1133442 w 4972050"/>
              <a:gd name="connsiteY4" fmla="*/ 556426 h 1423231"/>
              <a:gd name="connsiteX5" fmla="*/ 1523967 w 4972050"/>
              <a:gd name="connsiteY5" fmla="*/ 56360 h 1423231"/>
              <a:gd name="connsiteX6" fmla="*/ 1990725 w 4972050"/>
              <a:gd name="connsiteY6" fmla="*/ 218262 h 1423231"/>
              <a:gd name="connsiteX7" fmla="*/ 2333625 w 4972050"/>
              <a:gd name="connsiteY7" fmla="*/ 575476 h 1423231"/>
              <a:gd name="connsiteX8" fmla="*/ 2667000 w 4972050"/>
              <a:gd name="connsiteY8" fmla="*/ 718352 h 1423231"/>
              <a:gd name="connsiteX9" fmla="*/ 3038475 w 4972050"/>
              <a:gd name="connsiteY9" fmla="*/ 870753 h 1423231"/>
              <a:gd name="connsiteX10" fmla="*/ 3419475 w 4972050"/>
              <a:gd name="connsiteY10" fmla="*/ 1023154 h 1423231"/>
              <a:gd name="connsiteX11" fmla="*/ 4048125 w 4972050"/>
              <a:gd name="connsiteY11" fmla="*/ 1175555 h 1423231"/>
              <a:gd name="connsiteX12" fmla="*/ 4486275 w 4972050"/>
              <a:gd name="connsiteY12" fmla="*/ 1246993 h 1423231"/>
              <a:gd name="connsiteX13" fmla="*/ 4819650 w 4972050"/>
              <a:gd name="connsiteY13" fmla="*/ 1327956 h 1423231"/>
              <a:gd name="connsiteX14" fmla="*/ 4972050 w 4972050"/>
              <a:gd name="connsiteY14" fmla="*/ 1318431 h 142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72050" h="1423231">
                <a:moveTo>
                  <a:pt x="0" y="1423231"/>
                </a:moveTo>
                <a:lnTo>
                  <a:pt x="266700" y="1423231"/>
                </a:lnTo>
                <a:cubicBezTo>
                  <a:pt x="363537" y="1421644"/>
                  <a:pt x="481013" y="1287479"/>
                  <a:pt x="581025" y="1199368"/>
                </a:cubicBezTo>
                <a:cubicBezTo>
                  <a:pt x="681037" y="1111257"/>
                  <a:pt x="774706" y="1001723"/>
                  <a:pt x="866775" y="894566"/>
                </a:cubicBezTo>
                <a:cubicBezTo>
                  <a:pt x="958844" y="787409"/>
                  <a:pt x="1023910" y="696127"/>
                  <a:pt x="1133442" y="556426"/>
                </a:cubicBezTo>
                <a:cubicBezTo>
                  <a:pt x="1242974" y="416725"/>
                  <a:pt x="1419191" y="165108"/>
                  <a:pt x="1523967" y="56360"/>
                </a:cubicBezTo>
                <a:cubicBezTo>
                  <a:pt x="1619228" y="0"/>
                  <a:pt x="1770066" y="122217"/>
                  <a:pt x="1990725" y="218262"/>
                </a:cubicBezTo>
                <a:cubicBezTo>
                  <a:pt x="2130424" y="314303"/>
                  <a:pt x="2333625" y="575476"/>
                  <a:pt x="2333625" y="575476"/>
                </a:cubicBezTo>
                <a:lnTo>
                  <a:pt x="2667000" y="718352"/>
                </a:lnTo>
                <a:cubicBezTo>
                  <a:pt x="2784475" y="719940"/>
                  <a:pt x="3038475" y="870753"/>
                  <a:pt x="3038475" y="870753"/>
                </a:cubicBezTo>
                <a:lnTo>
                  <a:pt x="3419475" y="1023154"/>
                </a:lnTo>
                <a:lnTo>
                  <a:pt x="4048125" y="1175555"/>
                </a:lnTo>
                <a:lnTo>
                  <a:pt x="4486275" y="1246993"/>
                </a:lnTo>
                <a:cubicBezTo>
                  <a:pt x="4614863" y="1248581"/>
                  <a:pt x="4738688" y="1316050"/>
                  <a:pt x="4819650" y="1327956"/>
                </a:cubicBezTo>
                <a:cubicBezTo>
                  <a:pt x="4900612" y="1339862"/>
                  <a:pt x="4936331" y="1323193"/>
                  <a:pt x="4972050" y="131843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2500298" y="3883000"/>
            <a:ext cx="4972050" cy="952539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298476 h 346101"/>
              <a:gd name="connsiteX1" fmla="*/ 266700 w 4972050"/>
              <a:gd name="connsiteY1" fmla="*/ 298476 h 346101"/>
              <a:gd name="connsiteX2" fmla="*/ 581025 w 4972050"/>
              <a:gd name="connsiteY2" fmla="*/ 288951 h 346101"/>
              <a:gd name="connsiteX3" fmla="*/ 866775 w 4972050"/>
              <a:gd name="connsiteY3" fmla="*/ 269901 h 346101"/>
              <a:gd name="connsiteX4" fmla="*/ 1276350 w 4972050"/>
              <a:gd name="connsiteY4" fmla="*/ 3175 h 346101"/>
              <a:gd name="connsiteX5" fmla="*/ 1666875 w 4972050"/>
              <a:gd name="connsiteY5" fmla="*/ 288951 h 346101"/>
              <a:gd name="connsiteX6" fmla="*/ 1990725 w 4972050"/>
              <a:gd name="connsiteY6" fmla="*/ 308001 h 346101"/>
              <a:gd name="connsiteX7" fmla="*/ 2333625 w 4972050"/>
              <a:gd name="connsiteY7" fmla="*/ 308001 h 346101"/>
              <a:gd name="connsiteX8" fmla="*/ 2667000 w 4972050"/>
              <a:gd name="connsiteY8" fmla="*/ 308001 h 346101"/>
              <a:gd name="connsiteX9" fmla="*/ 3038475 w 4972050"/>
              <a:gd name="connsiteY9" fmla="*/ 317526 h 346101"/>
              <a:gd name="connsiteX10" fmla="*/ 3419475 w 4972050"/>
              <a:gd name="connsiteY10" fmla="*/ 327051 h 346101"/>
              <a:gd name="connsiteX11" fmla="*/ 3724275 w 4972050"/>
              <a:gd name="connsiteY11" fmla="*/ 336576 h 346101"/>
              <a:gd name="connsiteX12" fmla="*/ 4048125 w 4972050"/>
              <a:gd name="connsiteY12" fmla="*/ 336576 h 346101"/>
              <a:gd name="connsiteX13" fmla="*/ 4486275 w 4972050"/>
              <a:gd name="connsiteY13" fmla="*/ 336576 h 346101"/>
              <a:gd name="connsiteX14" fmla="*/ 4819650 w 4972050"/>
              <a:gd name="connsiteY14" fmla="*/ 346101 h 346101"/>
              <a:gd name="connsiteX15" fmla="*/ 4972050 w 4972050"/>
              <a:gd name="connsiteY15" fmla="*/ 336576 h 346101"/>
              <a:gd name="connsiteX0" fmla="*/ 0 w 4972050"/>
              <a:gd name="connsiteY0" fmla="*/ 295301 h 342926"/>
              <a:gd name="connsiteX1" fmla="*/ 266700 w 4972050"/>
              <a:gd name="connsiteY1" fmla="*/ 295301 h 342926"/>
              <a:gd name="connsiteX2" fmla="*/ 581025 w 4972050"/>
              <a:gd name="connsiteY2" fmla="*/ 285776 h 342926"/>
              <a:gd name="connsiteX3" fmla="*/ 1276350 w 4972050"/>
              <a:gd name="connsiteY3" fmla="*/ 0 h 342926"/>
              <a:gd name="connsiteX4" fmla="*/ 1666875 w 4972050"/>
              <a:gd name="connsiteY4" fmla="*/ 285776 h 342926"/>
              <a:gd name="connsiteX5" fmla="*/ 1990725 w 4972050"/>
              <a:gd name="connsiteY5" fmla="*/ 304826 h 342926"/>
              <a:gd name="connsiteX6" fmla="*/ 2333625 w 4972050"/>
              <a:gd name="connsiteY6" fmla="*/ 304826 h 342926"/>
              <a:gd name="connsiteX7" fmla="*/ 2667000 w 4972050"/>
              <a:gd name="connsiteY7" fmla="*/ 304826 h 342926"/>
              <a:gd name="connsiteX8" fmla="*/ 3038475 w 4972050"/>
              <a:gd name="connsiteY8" fmla="*/ 314351 h 342926"/>
              <a:gd name="connsiteX9" fmla="*/ 3419475 w 4972050"/>
              <a:gd name="connsiteY9" fmla="*/ 323876 h 342926"/>
              <a:gd name="connsiteX10" fmla="*/ 3724275 w 4972050"/>
              <a:gd name="connsiteY10" fmla="*/ 333401 h 342926"/>
              <a:gd name="connsiteX11" fmla="*/ 4048125 w 4972050"/>
              <a:gd name="connsiteY11" fmla="*/ 333401 h 342926"/>
              <a:gd name="connsiteX12" fmla="*/ 4486275 w 4972050"/>
              <a:gd name="connsiteY12" fmla="*/ 333401 h 342926"/>
              <a:gd name="connsiteX13" fmla="*/ 4819650 w 4972050"/>
              <a:gd name="connsiteY13" fmla="*/ 342926 h 342926"/>
              <a:gd name="connsiteX14" fmla="*/ 4972050 w 4972050"/>
              <a:gd name="connsiteY14" fmla="*/ 333401 h 342926"/>
              <a:gd name="connsiteX0" fmla="*/ 0 w 4972050"/>
              <a:gd name="connsiteY0" fmla="*/ 295301 h 342926"/>
              <a:gd name="connsiteX1" fmla="*/ 266700 w 4972050"/>
              <a:gd name="connsiteY1" fmla="*/ 295301 h 342926"/>
              <a:gd name="connsiteX2" fmla="*/ 581025 w 4972050"/>
              <a:gd name="connsiteY2" fmla="*/ 285776 h 342926"/>
              <a:gd name="connsiteX3" fmla="*/ 1276350 w 4972050"/>
              <a:gd name="connsiteY3" fmla="*/ 0 h 342926"/>
              <a:gd name="connsiteX4" fmla="*/ 1666875 w 4972050"/>
              <a:gd name="connsiteY4" fmla="*/ 285776 h 342926"/>
              <a:gd name="connsiteX5" fmla="*/ 1990725 w 4972050"/>
              <a:gd name="connsiteY5" fmla="*/ 304826 h 342926"/>
              <a:gd name="connsiteX6" fmla="*/ 2333625 w 4972050"/>
              <a:gd name="connsiteY6" fmla="*/ 304826 h 342926"/>
              <a:gd name="connsiteX7" fmla="*/ 2667000 w 4972050"/>
              <a:gd name="connsiteY7" fmla="*/ 304826 h 342926"/>
              <a:gd name="connsiteX8" fmla="*/ 3038475 w 4972050"/>
              <a:gd name="connsiteY8" fmla="*/ 314351 h 342926"/>
              <a:gd name="connsiteX9" fmla="*/ 3419475 w 4972050"/>
              <a:gd name="connsiteY9" fmla="*/ 323876 h 342926"/>
              <a:gd name="connsiteX10" fmla="*/ 3724275 w 4972050"/>
              <a:gd name="connsiteY10" fmla="*/ 333401 h 342926"/>
              <a:gd name="connsiteX11" fmla="*/ 4048125 w 4972050"/>
              <a:gd name="connsiteY11" fmla="*/ 333401 h 342926"/>
              <a:gd name="connsiteX12" fmla="*/ 4486275 w 4972050"/>
              <a:gd name="connsiteY12" fmla="*/ 333401 h 342926"/>
              <a:gd name="connsiteX13" fmla="*/ 4819650 w 4972050"/>
              <a:gd name="connsiteY13" fmla="*/ 342926 h 342926"/>
              <a:gd name="connsiteX14" fmla="*/ 4972050 w 4972050"/>
              <a:gd name="connsiteY14" fmla="*/ 333401 h 342926"/>
              <a:gd name="connsiteX0" fmla="*/ 0 w 4972050"/>
              <a:gd name="connsiteY0" fmla="*/ 774733 h 906500"/>
              <a:gd name="connsiteX1" fmla="*/ 266700 w 4972050"/>
              <a:gd name="connsiteY1" fmla="*/ 774733 h 906500"/>
              <a:gd name="connsiteX2" fmla="*/ 581025 w 4972050"/>
              <a:gd name="connsiteY2" fmla="*/ 765208 h 906500"/>
              <a:gd name="connsiteX3" fmla="*/ 1276350 w 4972050"/>
              <a:gd name="connsiteY3" fmla="*/ 479432 h 906500"/>
              <a:gd name="connsiteX4" fmla="*/ 1666875 w 4972050"/>
              <a:gd name="connsiteY4" fmla="*/ 50804 h 906500"/>
              <a:gd name="connsiteX5" fmla="*/ 1990725 w 4972050"/>
              <a:gd name="connsiteY5" fmla="*/ 784258 h 906500"/>
              <a:gd name="connsiteX6" fmla="*/ 2333625 w 4972050"/>
              <a:gd name="connsiteY6" fmla="*/ 784258 h 906500"/>
              <a:gd name="connsiteX7" fmla="*/ 2667000 w 4972050"/>
              <a:gd name="connsiteY7" fmla="*/ 784258 h 906500"/>
              <a:gd name="connsiteX8" fmla="*/ 3038475 w 4972050"/>
              <a:gd name="connsiteY8" fmla="*/ 793783 h 906500"/>
              <a:gd name="connsiteX9" fmla="*/ 3419475 w 4972050"/>
              <a:gd name="connsiteY9" fmla="*/ 803308 h 906500"/>
              <a:gd name="connsiteX10" fmla="*/ 3724275 w 4972050"/>
              <a:gd name="connsiteY10" fmla="*/ 812833 h 906500"/>
              <a:gd name="connsiteX11" fmla="*/ 4048125 w 4972050"/>
              <a:gd name="connsiteY11" fmla="*/ 812833 h 906500"/>
              <a:gd name="connsiteX12" fmla="*/ 4486275 w 4972050"/>
              <a:gd name="connsiteY12" fmla="*/ 812833 h 906500"/>
              <a:gd name="connsiteX13" fmla="*/ 4819650 w 4972050"/>
              <a:gd name="connsiteY13" fmla="*/ 822358 h 906500"/>
              <a:gd name="connsiteX14" fmla="*/ 4972050 w 4972050"/>
              <a:gd name="connsiteY14" fmla="*/ 812833 h 906500"/>
              <a:gd name="connsiteX0" fmla="*/ 0 w 4972050"/>
              <a:gd name="connsiteY0" fmla="*/ 774733 h 906500"/>
              <a:gd name="connsiteX1" fmla="*/ 266700 w 4972050"/>
              <a:gd name="connsiteY1" fmla="*/ 774733 h 906500"/>
              <a:gd name="connsiteX2" fmla="*/ 581025 w 4972050"/>
              <a:gd name="connsiteY2" fmla="*/ 765208 h 906500"/>
              <a:gd name="connsiteX3" fmla="*/ 1276350 w 4972050"/>
              <a:gd name="connsiteY3" fmla="*/ 479432 h 906500"/>
              <a:gd name="connsiteX4" fmla="*/ 1666875 w 4972050"/>
              <a:gd name="connsiteY4" fmla="*/ 50804 h 906500"/>
              <a:gd name="connsiteX5" fmla="*/ 1990725 w 4972050"/>
              <a:gd name="connsiteY5" fmla="*/ 784258 h 906500"/>
              <a:gd name="connsiteX6" fmla="*/ 2333625 w 4972050"/>
              <a:gd name="connsiteY6" fmla="*/ 784258 h 906500"/>
              <a:gd name="connsiteX7" fmla="*/ 2667000 w 4972050"/>
              <a:gd name="connsiteY7" fmla="*/ 784258 h 906500"/>
              <a:gd name="connsiteX8" fmla="*/ 3038475 w 4972050"/>
              <a:gd name="connsiteY8" fmla="*/ 793783 h 906500"/>
              <a:gd name="connsiteX9" fmla="*/ 3419475 w 4972050"/>
              <a:gd name="connsiteY9" fmla="*/ 803308 h 906500"/>
              <a:gd name="connsiteX10" fmla="*/ 3724275 w 4972050"/>
              <a:gd name="connsiteY10" fmla="*/ 812833 h 906500"/>
              <a:gd name="connsiteX11" fmla="*/ 4048125 w 4972050"/>
              <a:gd name="connsiteY11" fmla="*/ 812833 h 906500"/>
              <a:gd name="connsiteX12" fmla="*/ 4486275 w 4972050"/>
              <a:gd name="connsiteY12" fmla="*/ 812833 h 906500"/>
              <a:gd name="connsiteX13" fmla="*/ 4819650 w 4972050"/>
              <a:gd name="connsiteY13" fmla="*/ 822358 h 906500"/>
              <a:gd name="connsiteX14" fmla="*/ 4972050 w 4972050"/>
              <a:gd name="connsiteY14" fmla="*/ 812833 h 906500"/>
              <a:gd name="connsiteX0" fmla="*/ 0 w 4972050"/>
              <a:gd name="connsiteY0" fmla="*/ 969997 h 1017622"/>
              <a:gd name="connsiteX1" fmla="*/ 266700 w 4972050"/>
              <a:gd name="connsiteY1" fmla="*/ 969997 h 1017622"/>
              <a:gd name="connsiteX2" fmla="*/ 581025 w 4972050"/>
              <a:gd name="connsiteY2" fmla="*/ 960472 h 1017622"/>
              <a:gd name="connsiteX3" fmla="*/ 1276350 w 4972050"/>
              <a:gd name="connsiteY3" fmla="*/ 674696 h 1017622"/>
              <a:gd name="connsiteX4" fmla="*/ 1666875 w 4972050"/>
              <a:gd name="connsiteY4" fmla="*/ 246068 h 1017622"/>
              <a:gd name="connsiteX5" fmla="*/ 1990725 w 4972050"/>
              <a:gd name="connsiteY5" fmla="*/ 122242 h 1017622"/>
              <a:gd name="connsiteX6" fmla="*/ 2333625 w 4972050"/>
              <a:gd name="connsiteY6" fmla="*/ 979522 h 1017622"/>
              <a:gd name="connsiteX7" fmla="*/ 2667000 w 4972050"/>
              <a:gd name="connsiteY7" fmla="*/ 979522 h 1017622"/>
              <a:gd name="connsiteX8" fmla="*/ 3038475 w 4972050"/>
              <a:gd name="connsiteY8" fmla="*/ 989047 h 1017622"/>
              <a:gd name="connsiteX9" fmla="*/ 3419475 w 4972050"/>
              <a:gd name="connsiteY9" fmla="*/ 998572 h 1017622"/>
              <a:gd name="connsiteX10" fmla="*/ 3724275 w 4972050"/>
              <a:gd name="connsiteY10" fmla="*/ 1008097 h 1017622"/>
              <a:gd name="connsiteX11" fmla="*/ 4048125 w 4972050"/>
              <a:gd name="connsiteY11" fmla="*/ 1008097 h 1017622"/>
              <a:gd name="connsiteX12" fmla="*/ 4486275 w 4972050"/>
              <a:gd name="connsiteY12" fmla="*/ 1008097 h 1017622"/>
              <a:gd name="connsiteX13" fmla="*/ 4819650 w 4972050"/>
              <a:gd name="connsiteY13" fmla="*/ 1017622 h 1017622"/>
              <a:gd name="connsiteX14" fmla="*/ 4972050 w 4972050"/>
              <a:gd name="connsiteY14" fmla="*/ 1008097 h 1017622"/>
              <a:gd name="connsiteX0" fmla="*/ 0 w 5589589"/>
              <a:gd name="connsiteY0" fmla="*/ 1041437 h 1089062"/>
              <a:gd name="connsiteX1" fmla="*/ 266700 w 5589589"/>
              <a:gd name="connsiteY1" fmla="*/ 1041437 h 1089062"/>
              <a:gd name="connsiteX2" fmla="*/ 581025 w 5589589"/>
              <a:gd name="connsiteY2" fmla="*/ 1031912 h 1089062"/>
              <a:gd name="connsiteX3" fmla="*/ 1276350 w 5589589"/>
              <a:gd name="connsiteY3" fmla="*/ 746136 h 1089062"/>
              <a:gd name="connsiteX4" fmla="*/ 1666875 w 5589589"/>
              <a:gd name="connsiteY4" fmla="*/ 317508 h 1089062"/>
              <a:gd name="connsiteX5" fmla="*/ 1990725 w 5589589"/>
              <a:gd name="connsiteY5" fmla="*/ 193682 h 1089062"/>
              <a:gd name="connsiteX6" fmla="*/ 2333625 w 5589589"/>
              <a:gd name="connsiteY6" fmla="*/ 1050962 h 1089062"/>
              <a:gd name="connsiteX7" fmla="*/ 2667000 w 5589589"/>
              <a:gd name="connsiteY7" fmla="*/ 1050962 h 1089062"/>
              <a:gd name="connsiteX8" fmla="*/ 3038475 w 5589589"/>
              <a:gd name="connsiteY8" fmla="*/ 1060487 h 1089062"/>
              <a:gd name="connsiteX9" fmla="*/ 3419475 w 5589589"/>
              <a:gd name="connsiteY9" fmla="*/ 1070012 h 1089062"/>
              <a:gd name="connsiteX10" fmla="*/ 3724275 w 5589589"/>
              <a:gd name="connsiteY10" fmla="*/ 1079537 h 1089062"/>
              <a:gd name="connsiteX11" fmla="*/ 4048125 w 5589589"/>
              <a:gd name="connsiteY11" fmla="*/ 1079537 h 1089062"/>
              <a:gd name="connsiteX12" fmla="*/ 4486275 w 5589589"/>
              <a:gd name="connsiteY12" fmla="*/ 1079537 h 1089062"/>
              <a:gd name="connsiteX13" fmla="*/ 4819650 w 5589589"/>
              <a:gd name="connsiteY13" fmla="*/ 1089062 h 1089062"/>
              <a:gd name="connsiteX14" fmla="*/ 4972050 w 5589589"/>
              <a:gd name="connsiteY14" fmla="*/ 1079537 h 1089062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581025 w 4972050"/>
              <a:gd name="connsiteY2" fmla="*/ 838230 h 895380"/>
              <a:gd name="connsiteX3" fmla="*/ 1276350 w 4972050"/>
              <a:gd name="connsiteY3" fmla="*/ 552454 h 895380"/>
              <a:gd name="connsiteX4" fmla="*/ 1666875 w 4972050"/>
              <a:gd name="connsiteY4" fmla="*/ 123826 h 895380"/>
              <a:gd name="connsiteX5" fmla="*/ 1990725 w 4972050"/>
              <a:gd name="connsiteY5" fmla="*/ 0 h 895380"/>
              <a:gd name="connsiteX6" fmla="*/ 2333625 w 4972050"/>
              <a:gd name="connsiteY6" fmla="*/ 857280 h 895380"/>
              <a:gd name="connsiteX7" fmla="*/ 2667000 w 4972050"/>
              <a:gd name="connsiteY7" fmla="*/ 857280 h 895380"/>
              <a:gd name="connsiteX8" fmla="*/ 3038475 w 4972050"/>
              <a:gd name="connsiteY8" fmla="*/ 866805 h 895380"/>
              <a:gd name="connsiteX9" fmla="*/ 3419475 w 4972050"/>
              <a:gd name="connsiteY9" fmla="*/ 876330 h 895380"/>
              <a:gd name="connsiteX10" fmla="*/ 3724275 w 4972050"/>
              <a:gd name="connsiteY10" fmla="*/ 885855 h 895380"/>
              <a:gd name="connsiteX11" fmla="*/ 4048125 w 4972050"/>
              <a:gd name="connsiteY11" fmla="*/ 885855 h 895380"/>
              <a:gd name="connsiteX12" fmla="*/ 4486275 w 4972050"/>
              <a:gd name="connsiteY12" fmla="*/ 885855 h 895380"/>
              <a:gd name="connsiteX13" fmla="*/ 4819650 w 4972050"/>
              <a:gd name="connsiteY13" fmla="*/ 895380 h 895380"/>
              <a:gd name="connsiteX14" fmla="*/ 4972050 w 4972050"/>
              <a:gd name="connsiteY14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581025 w 4972050"/>
              <a:gd name="connsiteY2" fmla="*/ 838230 h 895380"/>
              <a:gd name="connsiteX3" fmla="*/ 1276350 w 4972050"/>
              <a:gd name="connsiteY3" fmla="*/ 552454 h 895380"/>
              <a:gd name="connsiteX4" fmla="*/ 1666875 w 4972050"/>
              <a:gd name="connsiteY4" fmla="*/ 123826 h 895380"/>
              <a:gd name="connsiteX5" fmla="*/ 1990725 w 4972050"/>
              <a:gd name="connsiteY5" fmla="*/ 0 h 895380"/>
              <a:gd name="connsiteX6" fmla="*/ 2333625 w 4972050"/>
              <a:gd name="connsiteY6" fmla="*/ 642942 h 895380"/>
              <a:gd name="connsiteX7" fmla="*/ 2667000 w 4972050"/>
              <a:gd name="connsiteY7" fmla="*/ 857280 h 895380"/>
              <a:gd name="connsiteX8" fmla="*/ 3038475 w 4972050"/>
              <a:gd name="connsiteY8" fmla="*/ 866805 h 895380"/>
              <a:gd name="connsiteX9" fmla="*/ 3419475 w 4972050"/>
              <a:gd name="connsiteY9" fmla="*/ 876330 h 895380"/>
              <a:gd name="connsiteX10" fmla="*/ 3724275 w 4972050"/>
              <a:gd name="connsiteY10" fmla="*/ 885855 h 895380"/>
              <a:gd name="connsiteX11" fmla="*/ 4048125 w 4972050"/>
              <a:gd name="connsiteY11" fmla="*/ 885855 h 895380"/>
              <a:gd name="connsiteX12" fmla="*/ 4486275 w 4972050"/>
              <a:gd name="connsiteY12" fmla="*/ 885855 h 895380"/>
              <a:gd name="connsiteX13" fmla="*/ 4819650 w 4972050"/>
              <a:gd name="connsiteY13" fmla="*/ 895380 h 895380"/>
              <a:gd name="connsiteX14" fmla="*/ 4972050 w 4972050"/>
              <a:gd name="connsiteY14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581025 w 4972050"/>
              <a:gd name="connsiteY2" fmla="*/ 838230 h 895380"/>
              <a:gd name="connsiteX3" fmla="*/ 1276350 w 4972050"/>
              <a:gd name="connsiteY3" fmla="*/ 552454 h 895380"/>
              <a:gd name="connsiteX4" fmla="*/ 1666875 w 4972050"/>
              <a:gd name="connsiteY4" fmla="*/ 123826 h 895380"/>
              <a:gd name="connsiteX5" fmla="*/ 1990725 w 4972050"/>
              <a:gd name="connsiteY5" fmla="*/ 0 h 895380"/>
              <a:gd name="connsiteX6" fmla="*/ 2667000 w 4972050"/>
              <a:gd name="connsiteY6" fmla="*/ 857280 h 895380"/>
              <a:gd name="connsiteX7" fmla="*/ 3038475 w 4972050"/>
              <a:gd name="connsiteY7" fmla="*/ 866805 h 895380"/>
              <a:gd name="connsiteX8" fmla="*/ 3419475 w 4972050"/>
              <a:gd name="connsiteY8" fmla="*/ 876330 h 895380"/>
              <a:gd name="connsiteX9" fmla="*/ 3724275 w 4972050"/>
              <a:gd name="connsiteY9" fmla="*/ 885855 h 895380"/>
              <a:gd name="connsiteX10" fmla="*/ 4048125 w 4972050"/>
              <a:gd name="connsiteY10" fmla="*/ 885855 h 895380"/>
              <a:gd name="connsiteX11" fmla="*/ 4486275 w 4972050"/>
              <a:gd name="connsiteY11" fmla="*/ 885855 h 895380"/>
              <a:gd name="connsiteX12" fmla="*/ 4819650 w 4972050"/>
              <a:gd name="connsiteY12" fmla="*/ 895380 h 895380"/>
              <a:gd name="connsiteX13" fmla="*/ 4972050 w 4972050"/>
              <a:gd name="connsiteY13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581025 w 4972050"/>
              <a:gd name="connsiteY2" fmla="*/ 838230 h 895380"/>
              <a:gd name="connsiteX3" fmla="*/ 1276350 w 4972050"/>
              <a:gd name="connsiteY3" fmla="*/ 552454 h 895380"/>
              <a:gd name="connsiteX4" fmla="*/ 1666875 w 4972050"/>
              <a:gd name="connsiteY4" fmla="*/ 123826 h 895380"/>
              <a:gd name="connsiteX5" fmla="*/ 1990725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912847 h 960472"/>
              <a:gd name="connsiteX1" fmla="*/ 266700 w 4972050"/>
              <a:gd name="connsiteY1" fmla="*/ 912847 h 960472"/>
              <a:gd name="connsiteX2" fmla="*/ 581025 w 4972050"/>
              <a:gd name="connsiteY2" fmla="*/ 903322 h 960472"/>
              <a:gd name="connsiteX3" fmla="*/ 1276350 w 4972050"/>
              <a:gd name="connsiteY3" fmla="*/ 617546 h 960472"/>
              <a:gd name="connsiteX4" fmla="*/ 1666875 w 4972050"/>
              <a:gd name="connsiteY4" fmla="*/ 188918 h 960472"/>
              <a:gd name="connsiteX5" fmla="*/ 1990725 w 4972050"/>
              <a:gd name="connsiteY5" fmla="*/ 65092 h 960472"/>
              <a:gd name="connsiteX6" fmla="*/ 3038475 w 4972050"/>
              <a:gd name="connsiteY6" fmla="*/ 146055 h 960472"/>
              <a:gd name="connsiteX7" fmla="*/ 3419475 w 4972050"/>
              <a:gd name="connsiteY7" fmla="*/ 941422 h 960472"/>
              <a:gd name="connsiteX8" fmla="*/ 3724275 w 4972050"/>
              <a:gd name="connsiteY8" fmla="*/ 950947 h 960472"/>
              <a:gd name="connsiteX9" fmla="*/ 4048125 w 4972050"/>
              <a:gd name="connsiteY9" fmla="*/ 950947 h 960472"/>
              <a:gd name="connsiteX10" fmla="*/ 4486275 w 4972050"/>
              <a:gd name="connsiteY10" fmla="*/ 950947 h 960472"/>
              <a:gd name="connsiteX11" fmla="*/ 4819650 w 4972050"/>
              <a:gd name="connsiteY11" fmla="*/ 960472 h 960472"/>
              <a:gd name="connsiteX12" fmla="*/ 4972050 w 4972050"/>
              <a:gd name="connsiteY12" fmla="*/ 950947 h 960472"/>
              <a:gd name="connsiteX0" fmla="*/ 0 w 4972050"/>
              <a:gd name="connsiteY0" fmla="*/ 912847 h 960472"/>
              <a:gd name="connsiteX1" fmla="*/ 266700 w 4972050"/>
              <a:gd name="connsiteY1" fmla="*/ 912847 h 960472"/>
              <a:gd name="connsiteX2" fmla="*/ 581025 w 4972050"/>
              <a:gd name="connsiteY2" fmla="*/ 903322 h 960472"/>
              <a:gd name="connsiteX3" fmla="*/ 1276350 w 4972050"/>
              <a:gd name="connsiteY3" fmla="*/ 617546 h 960472"/>
              <a:gd name="connsiteX4" fmla="*/ 1666875 w 4972050"/>
              <a:gd name="connsiteY4" fmla="*/ 188918 h 960472"/>
              <a:gd name="connsiteX5" fmla="*/ 1990725 w 4972050"/>
              <a:gd name="connsiteY5" fmla="*/ 65092 h 960472"/>
              <a:gd name="connsiteX6" fmla="*/ 3038475 w 4972050"/>
              <a:gd name="connsiteY6" fmla="*/ 146055 h 960472"/>
              <a:gd name="connsiteX7" fmla="*/ 3419475 w 4972050"/>
              <a:gd name="connsiteY7" fmla="*/ 941422 h 960472"/>
              <a:gd name="connsiteX8" fmla="*/ 3724275 w 4972050"/>
              <a:gd name="connsiteY8" fmla="*/ 950947 h 960472"/>
              <a:gd name="connsiteX9" fmla="*/ 4048125 w 4972050"/>
              <a:gd name="connsiteY9" fmla="*/ 950947 h 960472"/>
              <a:gd name="connsiteX10" fmla="*/ 4486275 w 4972050"/>
              <a:gd name="connsiteY10" fmla="*/ 950947 h 960472"/>
              <a:gd name="connsiteX11" fmla="*/ 4819650 w 4972050"/>
              <a:gd name="connsiteY11" fmla="*/ 960472 h 960472"/>
              <a:gd name="connsiteX12" fmla="*/ 4972050 w 4972050"/>
              <a:gd name="connsiteY12" fmla="*/ 950947 h 960472"/>
              <a:gd name="connsiteX0" fmla="*/ 0 w 4972050"/>
              <a:gd name="connsiteY0" fmla="*/ 912847 h 960472"/>
              <a:gd name="connsiteX1" fmla="*/ 266700 w 4972050"/>
              <a:gd name="connsiteY1" fmla="*/ 912847 h 960472"/>
              <a:gd name="connsiteX2" fmla="*/ 581025 w 4972050"/>
              <a:gd name="connsiteY2" fmla="*/ 903322 h 960472"/>
              <a:gd name="connsiteX3" fmla="*/ 1276350 w 4972050"/>
              <a:gd name="connsiteY3" fmla="*/ 617546 h 960472"/>
              <a:gd name="connsiteX4" fmla="*/ 1666875 w 4972050"/>
              <a:gd name="connsiteY4" fmla="*/ 188918 h 960472"/>
              <a:gd name="connsiteX5" fmla="*/ 1990725 w 4972050"/>
              <a:gd name="connsiteY5" fmla="*/ 65092 h 960472"/>
              <a:gd name="connsiteX6" fmla="*/ 3038475 w 4972050"/>
              <a:gd name="connsiteY6" fmla="*/ 146055 h 960472"/>
              <a:gd name="connsiteX7" fmla="*/ 3724275 w 4972050"/>
              <a:gd name="connsiteY7" fmla="*/ 950947 h 960472"/>
              <a:gd name="connsiteX8" fmla="*/ 4048125 w 4972050"/>
              <a:gd name="connsiteY8" fmla="*/ 950947 h 960472"/>
              <a:gd name="connsiteX9" fmla="*/ 4486275 w 4972050"/>
              <a:gd name="connsiteY9" fmla="*/ 950947 h 960472"/>
              <a:gd name="connsiteX10" fmla="*/ 4819650 w 4972050"/>
              <a:gd name="connsiteY10" fmla="*/ 960472 h 960472"/>
              <a:gd name="connsiteX11" fmla="*/ 4972050 w 4972050"/>
              <a:gd name="connsiteY11" fmla="*/ 950947 h 960472"/>
              <a:gd name="connsiteX0" fmla="*/ 0 w 4972050"/>
              <a:gd name="connsiteY0" fmla="*/ 912847 h 960472"/>
              <a:gd name="connsiteX1" fmla="*/ 266700 w 4972050"/>
              <a:gd name="connsiteY1" fmla="*/ 912847 h 960472"/>
              <a:gd name="connsiteX2" fmla="*/ 581025 w 4972050"/>
              <a:gd name="connsiteY2" fmla="*/ 903322 h 960472"/>
              <a:gd name="connsiteX3" fmla="*/ 1276350 w 4972050"/>
              <a:gd name="connsiteY3" fmla="*/ 617546 h 960472"/>
              <a:gd name="connsiteX4" fmla="*/ 1666875 w 4972050"/>
              <a:gd name="connsiteY4" fmla="*/ 188918 h 960472"/>
              <a:gd name="connsiteX5" fmla="*/ 1990725 w 4972050"/>
              <a:gd name="connsiteY5" fmla="*/ 65092 h 960472"/>
              <a:gd name="connsiteX6" fmla="*/ 3038475 w 4972050"/>
              <a:gd name="connsiteY6" fmla="*/ 146055 h 960472"/>
              <a:gd name="connsiteX7" fmla="*/ 4048125 w 4972050"/>
              <a:gd name="connsiteY7" fmla="*/ 950947 h 960472"/>
              <a:gd name="connsiteX8" fmla="*/ 4486275 w 4972050"/>
              <a:gd name="connsiteY8" fmla="*/ 950947 h 960472"/>
              <a:gd name="connsiteX9" fmla="*/ 4819650 w 4972050"/>
              <a:gd name="connsiteY9" fmla="*/ 960472 h 960472"/>
              <a:gd name="connsiteX10" fmla="*/ 4972050 w 4972050"/>
              <a:gd name="connsiteY10" fmla="*/ 950947 h 960472"/>
              <a:gd name="connsiteX0" fmla="*/ 0 w 4972050"/>
              <a:gd name="connsiteY0" fmla="*/ 912847 h 960472"/>
              <a:gd name="connsiteX1" fmla="*/ 266700 w 4972050"/>
              <a:gd name="connsiteY1" fmla="*/ 912847 h 960472"/>
              <a:gd name="connsiteX2" fmla="*/ 581025 w 4972050"/>
              <a:gd name="connsiteY2" fmla="*/ 903322 h 960472"/>
              <a:gd name="connsiteX3" fmla="*/ 1276350 w 4972050"/>
              <a:gd name="connsiteY3" fmla="*/ 617546 h 960472"/>
              <a:gd name="connsiteX4" fmla="*/ 1666875 w 4972050"/>
              <a:gd name="connsiteY4" fmla="*/ 188918 h 960472"/>
              <a:gd name="connsiteX5" fmla="*/ 1990725 w 4972050"/>
              <a:gd name="connsiteY5" fmla="*/ 65092 h 960472"/>
              <a:gd name="connsiteX6" fmla="*/ 3038475 w 4972050"/>
              <a:gd name="connsiteY6" fmla="*/ 146055 h 960472"/>
              <a:gd name="connsiteX7" fmla="*/ 3905217 w 4972050"/>
              <a:gd name="connsiteY7" fmla="*/ 379419 h 960472"/>
              <a:gd name="connsiteX8" fmla="*/ 4486275 w 4972050"/>
              <a:gd name="connsiteY8" fmla="*/ 950947 h 960472"/>
              <a:gd name="connsiteX9" fmla="*/ 4819650 w 4972050"/>
              <a:gd name="connsiteY9" fmla="*/ 960472 h 960472"/>
              <a:gd name="connsiteX10" fmla="*/ 4972050 w 4972050"/>
              <a:gd name="connsiteY10" fmla="*/ 950947 h 960472"/>
              <a:gd name="connsiteX0" fmla="*/ 0 w 4972050"/>
              <a:gd name="connsiteY0" fmla="*/ 912847 h 960472"/>
              <a:gd name="connsiteX1" fmla="*/ 266700 w 4972050"/>
              <a:gd name="connsiteY1" fmla="*/ 912847 h 960472"/>
              <a:gd name="connsiteX2" fmla="*/ 581025 w 4972050"/>
              <a:gd name="connsiteY2" fmla="*/ 903322 h 960472"/>
              <a:gd name="connsiteX3" fmla="*/ 1276350 w 4972050"/>
              <a:gd name="connsiteY3" fmla="*/ 617546 h 960472"/>
              <a:gd name="connsiteX4" fmla="*/ 1666875 w 4972050"/>
              <a:gd name="connsiteY4" fmla="*/ 188918 h 960472"/>
              <a:gd name="connsiteX5" fmla="*/ 1990725 w 4972050"/>
              <a:gd name="connsiteY5" fmla="*/ 65092 h 960472"/>
              <a:gd name="connsiteX6" fmla="*/ 3038475 w 4972050"/>
              <a:gd name="connsiteY6" fmla="*/ 146055 h 960472"/>
              <a:gd name="connsiteX7" fmla="*/ 3905217 w 4972050"/>
              <a:gd name="connsiteY7" fmla="*/ 379419 h 960472"/>
              <a:gd name="connsiteX8" fmla="*/ 4486275 w 4972050"/>
              <a:gd name="connsiteY8" fmla="*/ 950947 h 960472"/>
              <a:gd name="connsiteX9" fmla="*/ 4819650 w 4972050"/>
              <a:gd name="connsiteY9" fmla="*/ 960472 h 960472"/>
              <a:gd name="connsiteX10" fmla="*/ 4972050 w 4972050"/>
              <a:gd name="connsiteY10" fmla="*/ 950947 h 960472"/>
              <a:gd name="connsiteX0" fmla="*/ 0 w 4972050"/>
              <a:gd name="connsiteY0" fmla="*/ 912847 h 1008101"/>
              <a:gd name="connsiteX1" fmla="*/ 266700 w 4972050"/>
              <a:gd name="connsiteY1" fmla="*/ 912847 h 1008101"/>
              <a:gd name="connsiteX2" fmla="*/ 581025 w 4972050"/>
              <a:gd name="connsiteY2" fmla="*/ 903322 h 1008101"/>
              <a:gd name="connsiteX3" fmla="*/ 1276350 w 4972050"/>
              <a:gd name="connsiteY3" fmla="*/ 617546 h 1008101"/>
              <a:gd name="connsiteX4" fmla="*/ 1666875 w 4972050"/>
              <a:gd name="connsiteY4" fmla="*/ 188918 h 1008101"/>
              <a:gd name="connsiteX5" fmla="*/ 1990725 w 4972050"/>
              <a:gd name="connsiteY5" fmla="*/ 65092 h 1008101"/>
              <a:gd name="connsiteX6" fmla="*/ 3038475 w 4972050"/>
              <a:gd name="connsiteY6" fmla="*/ 146055 h 1008101"/>
              <a:gd name="connsiteX7" fmla="*/ 3905217 w 4972050"/>
              <a:gd name="connsiteY7" fmla="*/ 379419 h 1008101"/>
              <a:gd name="connsiteX8" fmla="*/ 4486275 w 4972050"/>
              <a:gd name="connsiteY8" fmla="*/ 665171 h 1008101"/>
              <a:gd name="connsiteX9" fmla="*/ 4819650 w 4972050"/>
              <a:gd name="connsiteY9" fmla="*/ 960472 h 1008101"/>
              <a:gd name="connsiteX10" fmla="*/ 4972050 w 4972050"/>
              <a:gd name="connsiteY10" fmla="*/ 950947 h 1008101"/>
              <a:gd name="connsiteX0" fmla="*/ 0 w 4972050"/>
              <a:gd name="connsiteY0" fmla="*/ 912847 h 1008101"/>
              <a:gd name="connsiteX1" fmla="*/ 266700 w 4972050"/>
              <a:gd name="connsiteY1" fmla="*/ 912847 h 1008101"/>
              <a:gd name="connsiteX2" fmla="*/ 581025 w 4972050"/>
              <a:gd name="connsiteY2" fmla="*/ 903322 h 1008101"/>
              <a:gd name="connsiteX3" fmla="*/ 1276350 w 4972050"/>
              <a:gd name="connsiteY3" fmla="*/ 617546 h 1008101"/>
              <a:gd name="connsiteX4" fmla="*/ 1666875 w 4972050"/>
              <a:gd name="connsiteY4" fmla="*/ 188918 h 1008101"/>
              <a:gd name="connsiteX5" fmla="*/ 1990725 w 4972050"/>
              <a:gd name="connsiteY5" fmla="*/ 65092 h 1008101"/>
              <a:gd name="connsiteX6" fmla="*/ 3038475 w 4972050"/>
              <a:gd name="connsiteY6" fmla="*/ 146055 h 1008101"/>
              <a:gd name="connsiteX7" fmla="*/ 3905217 w 4972050"/>
              <a:gd name="connsiteY7" fmla="*/ 379419 h 1008101"/>
              <a:gd name="connsiteX8" fmla="*/ 4486275 w 4972050"/>
              <a:gd name="connsiteY8" fmla="*/ 665171 h 1008101"/>
              <a:gd name="connsiteX9" fmla="*/ 4819650 w 4972050"/>
              <a:gd name="connsiteY9" fmla="*/ 960472 h 1008101"/>
              <a:gd name="connsiteX10" fmla="*/ 4972050 w 4972050"/>
              <a:gd name="connsiteY10" fmla="*/ 950947 h 1008101"/>
              <a:gd name="connsiteX0" fmla="*/ 0 w 4972050"/>
              <a:gd name="connsiteY0" fmla="*/ 912847 h 952539"/>
              <a:gd name="connsiteX1" fmla="*/ 266700 w 4972050"/>
              <a:gd name="connsiteY1" fmla="*/ 912847 h 952539"/>
              <a:gd name="connsiteX2" fmla="*/ 581025 w 4972050"/>
              <a:gd name="connsiteY2" fmla="*/ 903322 h 952539"/>
              <a:gd name="connsiteX3" fmla="*/ 1276350 w 4972050"/>
              <a:gd name="connsiteY3" fmla="*/ 617546 h 952539"/>
              <a:gd name="connsiteX4" fmla="*/ 1666875 w 4972050"/>
              <a:gd name="connsiteY4" fmla="*/ 188918 h 952539"/>
              <a:gd name="connsiteX5" fmla="*/ 1990725 w 4972050"/>
              <a:gd name="connsiteY5" fmla="*/ 65092 h 952539"/>
              <a:gd name="connsiteX6" fmla="*/ 3038475 w 4972050"/>
              <a:gd name="connsiteY6" fmla="*/ 146055 h 952539"/>
              <a:gd name="connsiteX7" fmla="*/ 3905217 w 4972050"/>
              <a:gd name="connsiteY7" fmla="*/ 379419 h 952539"/>
              <a:gd name="connsiteX8" fmla="*/ 4486275 w 4972050"/>
              <a:gd name="connsiteY8" fmla="*/ 665171 h 952539"/>
              <a:gd name="connsiteX9" fmla="*/ 4972050 w 4972050"/>
              <a:gd name="connsiteY9" fmla="*/ 950947 h 952539"/>
              <a:gd name="connsiteX0" fmla="*/ 0 w 4972050"/>
              <a:gd name="connsiteY0" fmla="*/ 912847 h 952539"/>
              <a:gd name="connsiteX1" fmla="*/ 266700 w 4972050"/>
              <a:gd name="connsiteY1" fmla="*/ 912847 h 952539"/>
              <a:gd name="connsiteX2" fmla="*/ 581025 w 4972050"/>
              <a:gd name="connsiteY2" fmla="*/ 903322 h 952539"/>
              <a:gd name="connsiteX3" fmla="*/ 1276350 w 4972050"/>
              <a:gd name="connsiteY3" fmla="*/ 617546 h 952539"/>
              <a:gd name="connsiteX4" fmla="*/ 1666875 w 4972050"/>
              <a:gd name="connsiteY4" fmla="*/ 188918 h 952539"/>
              <a:gd name="connsiteX5" fmla="*/ 1990725 w 4972050"/>
              <a:gd name="connsiteY5" fmla="*/ 65092 h 952539"/>
              <a:gd name="connsiteX6" fmla="*/ 3038475 w 4972050"/>
              <a:gd name="connsiteY6" fmla="*/ 146055 h 952539"/>
              <a:gd name="connsiteX7" fmla="*/ 3905217 w 4972050"/>
              <a:gd name="connsiteY7" fmla="*/ 379419 h 952539"/>
              <a:gd name="connsiteX8" fmla="*/ 4486275 w 4972050"/>
              <a:gd name="connsiteY8" fmla="*/ 665171 h 952539"/>
              <a:gd name="connsiteX9" fmla="*/ 4972050 w 4972050"/>
              <a:gd name="connsiteY9" fmla="*/ 665171 h 952539"/>
              <a:gd name="connsiteX0" fmla="*/ 0 w 4972050"/>
              <a:gd name="connsiteY0" fmla="*/ 912847 h 952539"/>
              <a:gd name="connsiteX1" fmla="*/ 266700 w 4972050"/>
              <a:gd name="connsiteY1" fmla="*/ 912847 h 952539"/>
              <a:gd name="connsiteX2" fmla="*/ 581025 w 4972050"/>
              <a:gd name="connsiteY2" fmla="*/ 903322 h 952539"/>
              <a:gd name="connsiteX3" fmla="*/ 1276350 w 4972050"/>
              <a:gd name="connsiteY3" fmla="*/ 617546 h 952539"/>
              <a:gd name="connsiteX4" fmla="*/ 1666875 w 4972050"/>
              <a:gd name="connsiteY4" fmla="*/ 188918 h 952539"/>
              <a:gd name="connsiteX5" fmla="*/ 1990725 w 4972050"/>
              <a:gd name="connsiteY5" fmla="*/ 65092 h 952539"/>
              <a:gd name="connsiteX6" fmla="*/ 3038475 w 4972050"/>
              <a:gd name="connsiteY6" fmla="*/ 146055 h 952539"/>
              <a:gd name="connsiteX7" fmla="*/ 3905217 w 4972050"/>
              <a:gd name="connsiteY7" fmla="*/ 379419 h 952539"/>
              <a:gd name="connsiteX8" fmla="*/ 4486275 w 4972050"/>
              <a:gd name="connsiteY8" fmla="*/ 665171 h 952539"/>
              <a:gd name="connsiteX9" fmla="*/ 4972050 w 4972050"/>
              <a:gd name="connsiteY9" fmla="*/ 665171 h 952539"/>
              <a:gd name="connsiteX0" fmla="*/ 0 w 4972050"/>
              <a:gd name="connsiteY0" fmla="*/ 912847 h 952539"/>
              <a:gd name="connsiteX1" fmla="*/ 266700 w 4972050"/>
              <a:gd name="connsiteY1" fmla="*/ 912847 h 952539"/>
              <a:gd name="connsiteX2" fmla="*/ 581025 w 4972050"/>
              <a:gd name="connsiteY2" fmla="*/ 903322 h 952539"/>
              <a:gd name="connsiteX3" fmla="*/ 1276350 w 4972050"/>
              <a:gd name="connsiteY3" fmla="*/ 617546 h 952539"/>
              <a:gd name="connsiteX4" fmla="*/ 1666875 w 4972050"/>
              <a:gd name="connsiteY4" fmla="*/ 188918 h 952539"/>
              <a:gd name="connsiteX5" fmla="*/ 1990725 w 4972050"/>
              <a:gd name="connsiteY5" fmla="*/ 65092 h 952539"/>
              <a:gd name="connsiteX6" fmla="*/ 3038475 w 4972050"/>
              <a:gd name="connsiteY6" fmla="*/ 146055 h 952539"/>
              <a:gd name="connsiteX7" fmla="*/ 3905217 w 4972050"/>
              <a:gd name="connsiteY7" fmla="*/ 379419 h 952539"/>
              <a:gd name="connsiteX8" fmla="*/ 4486275 w 4972050"/>
              <a:gd name="connsiteY8" fmla="*/ 665171 h 952539"/>
              <a:gd name="connsiteX9" fmla="*/ 4972050 w 4972050"/>
              <a:gd name="connsiteY9" fmla="*/ 665171 h 9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2050" h="952539">
                <a:moveTo>
                  <a:pt x="0" y="912847"/>
                </a:moveTo>
                <a:lnTo>
                  <a:pt x="266700" y="912847"/>
                </a:lnTo>
                <a:cubicBezTo>
                  <a:pt x="363537" y="911260"/>
                  <a:pt x="412750" y="952539"/>
                  <a:pt x="581025" y="903322"/>
                </a:cubicBezTo>
                <a:cubicBezTo>
                  <a:pt x="749300" y="854105"/>
                  <a:pt x="1104907" y="679451"/>
                  <a:pt x="1276350" y="617546"/>
                </a:cubicBezTo>
                <a:cubicBezTo>
                  <a:pt x="1438279" y="488951"/>
                  <a:pt x="1547813" y="280994"/>
                  <a:pt x="1666875" y="188918"/>
                </a:cubicBezTo>
                <a:cubicBezTo>
                  <a:pt x="1785937" y="96842"/>
                  <a:pt x="1812902" y="85720"/>
                  <a:pt x="1990725" y="65092"/>
                </a:cubicBezTo>
                <a:cubicBezTo>
                  <a:pt x="2276474" y="69855"/>
                  <a:pt x="2800350" y="0"/>
                  <a:pt x="3038475" y="146055"/>
                </a:cubicBezTo>
                <a:cubicBezTo>
                  <a:pt x="3327389" y="223843"/>
                  <a:pt x="3649630" y="220663"/>
                  <a:pt x="3905217" y="379419"/>
                </a:cubicBezTo>
                <a:cubicBezTo>
                  <a:pt x="4098903" y="474670"/>
                  <a:pt x="4297336" y="503238"/>
                  <a:pt x="4486275" y="665171"/>
                </a:cubicBezTo>
                <a:cubicBezTo>
                  <a:pt x="4649774" y="660405"/>
                  <a:pt x="4818440" y="667539"/>
                  <a:pt x="4972050" y="665171"/>
                </a:cubicBezTo>
              </a:path>
            </a:pathLst>
          </a:custGeom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2500298" y="3802034"/>
            <a:ext cx="4972050" cy="1003336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276350 w 4972050"/>
              <a:gd name="connsiteY3" fmla="*/ 234975 h 292125"/>
              <a:gd name="connsiteX4" fmla="*/ 1666875 w 4972050"/>
              <a:gd name="connsiteY4" fmla="*/ 234975 h 292125"/>
              <a:gd name="connsiteX5" fmla="*/ 1990725 w 4972050"/>
              <a:gd name="connsiteY5" fmla="*/ 254025 h 292125"/>
              <a:gd name="connsiteX6" fmla="*/ 2333625 w 4972050"/>
              <a:gd name="connsiteY6" fmla="*/ 254025 h 292125"/>
              <a:gd name="connsiteX7" fmla="*/ 2667000 w 4972050"/>
              <a:gd name="connsiteY7" fmla="*/ 254025 h 292125"/>
              <a:gd name="connsiteX8" fmla="*/ 3038475 w 4972050"/>
              <a:gd name="connsiteY8" fmla="*/ 263550 h 292125"/>
              <a:gd name="connsiteX9" fmla="*/ 3419475 w 4972050"/>
              <a:gd name="connsiteY9" fmla="*/ 273075 h 292125"/>
              <a:gd name="connsiteX10" fmla="*/ 3724275 w 4972050"/>
              <a:gd name="connsiteY10" fmla="*/ 282600 h 292125"/>
              <a:gd name="connsiteX11" fmla="*/ 4048125 w 4972050"/>
              <a:gd name="connsiteY11" fmla="*/ 282600 h 292125"/>
              <a:gd name="connsiteX12" fmla="*/ 4486275 w 4972050"/>
              <a:gd name="connsiteY12" fmla="*/ 282600 h 292125"/>
              <a:gd name="connsiteX13" fmla="*/ 4819650 w 4972050"/>
              <a:gd name="connsiteY13" fmla="*/ 292125 h 292125"/>
              <a:gd name="connsiteX14" fmla="*/ 4972050 w 4972050"/>
              <a:gd name="connsiteY14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276350 w 4972050"/>
              <a:gd name="connsiteY3" fmla="*/ 234975 h 292125"/>
              <a:gd name="connsiteX4" fmla="*/ 1666875 w 4972050"/>
              <a:gd name="connsiteY4" fmla="*/ 234975 h 292125"/>
              <a:gd name="connsiteX5" fmla="*/ 1990725 w 4972050"/>
              <a:gd name="connsiteY5" fmla="*/ 254025 h 292125"/>
              <a:gd name="connsiteX6" fmla="*/ 2333625 w 4972050"/>
              <a:gd name="connsiteY6" fmla="*/ 254025 h 292125"/>
              <a:gd name="connsiteX7" fmla="*/ 2667000 w 4972050"/>
              <a:gd name="connsiteY7" fmla="*/ 254025 h 292125"/>
              <a:gd name="connsiteX8" fmla="*/ 3038475 w 4972050"/>
              <a:gd name="connsiteY8" fmla="*/ 263550 h 292125"/>
              <a:gd name="connsiteX9" fmla="*/ 3419475 w 4972050"/>
              <a:gd name="connsiteY9" fmla="*/ 273075 h 292125"/>
              <a:gd name="connsiteX10" fmla="*/ 3724275 w 4972050"/>
              <a:gd name="connsiteY10" fmla="*/ 282600 h 292125"/>
              <a:gd name="connsiteX11" fmla="*/ 4048125 w 4972050"/>
              <a:gd name="connsiteY11" fmla="*/ 282600 h 292125"/>
              <a:gd name="connsiteX12" fmla="*/ 4486275 w 4972050"/>
              <a:gd name="connsiteY12" fmla="*/ 282600 h 292125"/>
              <a:gd name="connsiteX13" fmla="*/ 4819650 w 4972050"/>
              <a:gd name="connsiteY13" fmla="*/ 292125 h 292125"/>
              <a:gd name="connsiteX14" fmla="*/ 4972050 w 4972050"/>
              <a:gd name="connsiteY14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666875 w 4972050"/>
              <a:gd name="connsiteY3" fmla="*/ 234975 h 292125"/>
              <a:gd name="connsiteX4" fmla="*/ 1990725 w 4972050"/>
              <a:gd name="connsiteY4" fmla="*/ 254025 h 292125"/>
              <a:gd name="connsiteX5" fmla="*/ 2333625 w 4972050"/>
              <a:gd name="connsiteY5" fmla="*/ 254025 h 292125"/>
              <a:gd name="connsiteX6" fmla="*/ 2667000 w 4972050"/>
              <a:gd name="connsiteY6" fmla="*/ 254025 h 292125"/>
              <a:gd name="connsiteX7" fmla="*/ 3038475 w 4972050"/>
              <a:gd name="connsiteY7" fmla="*/ 263550 h 292125"/>
              <a:gd name="connsiteX8" fmla="*/ 3419475 w 4972050"/>
              <a:gd name="connsiteY8" fmla="*/ 273075 h 292125"/>
              <a:gd name="connsiteX9" fmla="*/ 3724275 w 4972050"/>
              <a:gd name="connsiteY9" fmla="*/ 282600 h 292125"/>
              <a:gd name="connsiteX10" fmla="*/ 4048125 w 4972050"/>
              <a:gd name="connsiteY10" fmla="*/ 282600 h 292125"/>
              <a:gd name="connsiteX11" fmla="*/ 4486275 w 4972050"/>
              <a:gd name="connsiteY11" fmla="*/ 282600 h 292125"/>
              <a:gd name="connsiteX12" fmla="*/ 4819650 w 4972050"/>
              <a:gd name="connsiteY12" fmla="*/ 292125 h 292125"/>
              <a:gd name="connsiteX13" fmla="*/ 4972050 w 4972050"/>
              <a:gd name="connsiteY13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990725 w 4972050"/>
              <a:gd name="connsiteY3" fmla="*/ 254025 h 292125"/>
              <a:gd name="connsiteX4" fmla="*/ 2333625 w 4972050"/>
              <a:gd name="connsiteY4" fmla="*/ 254025 h 292125"/>
              <a:gd name="connsiteX5" fmla="*/ 2667000 w 4972050"/>
              <a:gd name="connsiteY5" fmla="*/ 254025 h 292125"/>
              <a:gd name="connsiteX6" fmla="*/ 3038475 w 4972050"/>
              <a:gd name="connsiteY6" fmla="*/ 263550 h 292125"/>
              <a:gd name="connsiteX7" fmla="*/ 3419475 w 4972050"/>
              <a:gd name="connsiteY7" fmla="*/ 273075 h 292125"/>
              <a:gd name="connsiteX8" fmla="*/ 3724275 w 4972050"/>
              <a:gd name="connsiteY8" fmla="*/ 282600 h 292125"/>
              <a:gd name="connsiteX9" fmla="*/ 4048125 w 4972050"/>
              <a:gd name="connsiteY9" fmla="*/ 282600 h 292125"/>
              <a:gd name="connsiteX10" fmla="*/ 4486275 w 4972050"/>
              <a:gd name="connsiteY10" fmla="*/ 282600 h 292125"/>
              <a:gd name="connsiteX11" fmla="*/ 4819650 w 4972050"/>
              <a:gd name="connsiteY11" fmla="*/ 292125 h 292125"/>
              <a:gd name="connsiteX12" fmla="*/ 4972050 w 4972050"/>
              <a:gd name="connsiteY12" fmla="*/ 282600 h 292125"/>
              <a:gd name="connsiteX0" fmla="*/ 0 w 4972050"/>
              <a:gd name="connsiteY0" fmla="*/ 461200 h 508825"/>
              <a:gd name="connsiteX1" fmla="*/ 266700 w 4972050"/>
              <a:gd name="connsiteY1" fmla="*/ 461200 h 508825"/>
              <a:gd name="connsiteX2" fmla="*/ 866775 w 4972050"/>
              <a:gd name="connsiteY2" fmla="*/ 218287 h 508825"/>
              <a:gd name="connsiteX3" fmla="*/ 1990725 w 4972050"/>
              <a:gd name="connsiteY3" fmla="*/ 42073 h 508825"/>
              <a:gd name="connsiteX4" fmla="*/ 2333625 w 4972050"/>
              <a:gd name="connsiteY4" fmla="*/ 470725 h 508825"/>
              <a:gd name="connsiteX5" fmla="*/ 2667000 w 4972050"/>
              <a:gd name="connsiteY5" fmla="*/ 470725 h 508825"/>
              <a:gd name="connsiteX6" fmla="*/ 3038475 w 4972050"/>
              <a:gd name="connsiteY6" fmla="*/ 480250 h 508825"/>
              <a:gd name="connsiteX7" fmla="*/ 3419475 w 4972050"/>
              <a:gd name="connsiteY7" fmla="*/ 489775 h 508825"/>
              <a:gd name="connsiteX8" fmla="*/ 3724275 w 4972050"/>
              <a:gd name="connsiteY8" fmla="*/ 499300 h 508825"/>
              <a:gd name="connsiteX9" fmla="*/ 4048125 w 4972050"/>
              <a:gd name="connsiteY9" fmla="*/ 499300 h 508825"/>
              <a:gd name="connsiteX10" fmla="*/ 4486275 w 4972050"/>
              <a:gd name="connsiteY10" fmla="*/ 499300 h 508825"/>
              <a:gd name="connsiteX11" fmla="*/ 4819650 w 4972050"/>
              <a:gd name="connsiteY11" fmla="*/ 508825 h 508825"/>
              <a:gd name="connsiteX12" fmla="*/ 4972050 w 4972050"/>
              <a:gd name="connsiteY12" fmla="*/ 499300 h 508825"/>
              <a:gd name="connsiteX0" fmla="*/ 0 w 4972050"/>
              <a:gd name="connsiteY0" fmla="*/ 490565 h 538190"/>
              <a:gd name="connsiteX1" fmla="*/ 266700 w 4972050"/>
              <a:gd name="connsiteY1" fmla="*/ 490565 h 538190"/>
              <a:gd name="connsiteX2" fmla="*/ 866775 w 4972050"/>
              <a:gd name="connsiteY2" fmla="*/ 247652 h 538190"/>
              <a:gd name="connsiteX3" fmla="*/ 1990725 w 4972050"/>
              <a:gd name="connsiteY3" fmla="*/ 71438 h 538190"/>
              <a:gd name="connsiteX4" fmla="*/ 2333625 w 4972050"/>
              <a:gd name="connsiteY4" fmla="*/ 0 h 538190"/>
              <a:gd name="connsiteX5" fmla="*/ 2667000 w 4972050"/>
              <a:gd name="connsiteY5" fmla="*/ 500090 h 538190"/>
              <a:gd name="connsiteX6" fmla="*/ 3038475 w 4972050"/>
              <a:gd name="connsiteY6" fmla="*/ 509615 h 538190"/>
              <a:gd name="connsiteX7" fmla="*/ 3419475 w 4972050"/>
              <a:gd name="connsiteY7" fmla="*/ 519140 h 538190"/>
              <a:gd name="connsiteX8" fmla="*/ 3724275 w 4972050"/>
              <a:gd name="connsiteY8" fmla="*/ 528665 h 538190"/>
              <a:gd name="connsiteX9" fmla="*/ 4048125 w 4972050"/>
              <a:gd name="connsiteY9" fmla="*/ 528665 h 538190"/>
              <a:gd name="connsiteX10" fmla="*/ 4486275 w 4972050"/>
              <a:gd name="connsiteY10" fmla="*/ 528665 h 538190"/>
              <a:gd name="connsiteX11" fmla="*/ 4819650 w 4972050"/>
              <a:gd name="connsiteY11" fmla="*/ 538190 h 538190"/>
              <a:gd name="connsiteX12" fmla="*/ 4972050 w 4972050"/>
              <a:gd name="connsiteY12" fmla="*/ 528665 h 53819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981106 h 1028731"/>
              <a:gd name="connsiteX1" fmla="*/ 266700 w 4972050"/>
              <a:gd name="connsiteY1" fmla="*/ 981106 h 1028731"/>
              <a:gd name="connsiteX2" fmla="*/ 866775 w 4972050"/>
              <a:gd name="connsiteY2" fmla="*/ 738193 h 1028731"/>
              <a:gd name="connsiteX3" fmla="*/ 1990725 w 4972050"/>
              <a:gd name="connsiteY3" fmla="*/ 561979 h 1028731"/>
              <a:gd name="connsiteX4" fmla="*/ 2333625 w 4972050"/>
              <a:gd name="connsiteY4" fmla="*/ 490541 h 1028731"/>
              <a:gd name="connsiteX5" fmla="*/ 2667000 w 4972050"/>
              <a:gd name="connsiteY5" fmla="*/ 133351 h 1028731"/>
              <a:gd name="connsiteX6" fmla="*/ 3038475 w 4972050"/>
              <a:gd name="connsiteY6" fmla="*/ 0 h 1028731"/>
              <a:gd name="connsiteX7" fmla="*/ 3419475 w 4972050"/>
              <a:gd name="connsiteY7" fmla="*/ 1009681 h 1028731"/>
              <a:gd name="connsiteX8" fmla="*/ 3724275 w 4972050"/>
              <a:gd name="connsiteY8" fmla="*/ 1019206 h 1028731"/>
              <a:gd name="connsiteX9" fmla="*/ 4048125 w 4972050"/>
              <a:gd name="connsiteY9" fmla="*/ 1019206 h 1028731"/>
              <a:gd name="connsiteX10" fmla="*/ 4486275 w 4972050"/>
              <a:gd name="connsiteY10" fmla="*/ 1019206 h 1028731"/>
              <a:gd name="connsiteX11" fmla="*/ 4819650 w 4972050"/>
              <a:gd name="connsiteY11" fmla="*/ 1028731 h 1028731"/>
              <a:gd name="connsiteX12" fmla="*/ 4972050 w 4972050"/>
              <a:gd name="connsiteY12" fmla="*/ 1019206 h 1028731"/>
              <a:gd name="connsiteX0" fmla="*/ 0 w 4972050"/>
              <a:gd name="connsiteY0" fmla="*/ 981106 h 1028731"/>
              <a:gd name="connsiteX1" fmla="*/ 266700 w 4972050"/>
              <a:gd name="connsiteY1" fmla="*/ 981106 h 1028731"/>
              <a:gd name="connsiteX2" fmla="*/ 866775 w 4972050"/>
              <a:gd name="connsiteY2" fmla="*/ 738193 h 1028731"/>
              <a:gd name="connsiteX3" fmla="*/ 1990725 w 4972050"/>
              <a:gd name="connsiteY3" fmla="*/ 561979 h 1028731"/>
              <a:gd name="connsiteX4" fmla="*/ 2333625 w 4972050"/>
              <a:gd name="connsiteY4" fmla="*/ 490541 h 1028731"/>
              <a:gd name="connsiteX5" fmla="*/ 2667000 w 4972050"/>
              <a:gd name="connsiteY5" fmla="*/ 133351 h 1028731"/>
              <a:gd name="connsiteX6" fmla="*/ 3038475 w 4972050"/>
              <a:gd name="connsiteY6" fmla="*/ 0 h 1028731"/>
              <a:gd name="connsiteX7" fmla="*/ 3419475 w 4972050"/>
              <a:gd name="connsiteY7" fmla="*/ 9525 h 1028731"/>
              <a:gd name="connsiteX8" fmla="*/ 3724275 w 4972050"/>
              <a:gd name="connsiteY8" fmla="*/ 1019206 h 1028731"/>
              <a:gd name="connsiteX9" fmla="*/ 4048125 w 4972050"/>
              <a:gd name="connsiteY9" fmla="*/ 1019206 h 1028731"/>
              <a:gd name="connsiteX10" fmla="*/ 4486275 w 4972050"/>
              <a:gd name="connsiteY10" fmla="*/ 1019206 h 1028731"/>
              <a:gd name="connsiteX11" fmla="*/ 4819650 w 4972050"/>
              <a:gd name="connsiteY11" fmla="*/ 1028731 h 1028731"/>
              <a:gd name="connsiteX12" fmla="*/ 4972050 w 4972050"/>
              <a:gd name="connsiteY12" fmla="*/ 1019206 h 1028731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384180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384180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219239"/>
              <a:gd name="connsiteX1" fmla="*/ 266700 w 4972050"/>
              <a:gd name="connsiteY1" fmla="*/ 1060484 h 1219239"/>
              <a:gd name="connsiteX2" fmla="*/ 866775 w 4972050"/>
              <a:gd name="connsiteY2" fmla="*/ 817571 h 1219239"/>
              <a:gd name="connsiteX3" fmla="*/ 1990725 w 4972050"/>
              <a:gd name="connsiteY3" fmla="*/ 641357 h 1219239"/>
              <a:gd name="connsiteX4" fmla="*/ 2333625 w 4972050"/>
              <a:gd name="connsiteY4" fmla="*/ 569919 h 1219239"/>
              <a:gd name="connsiteX5" fmla="*/ 2667000 w 4972050"/>
              <a:gd name="connsiteY5" fmla="*/ 212729 h 1219239"/>
              <a:gd name="connsiteX6" fmla="*/ 3038475 w 4972050"/>
              <a:gd name="connsiteY6" fmla="*/ 79378 h 1219239"/>
              <a:gd name="connsiteX7" fmla="*/ 3419475 w 4972050"/>
              <a:gd name="connsiteY7" fmla="*/ 88903 h 1219239"/>
              <a:gd name="connsiteX8" fmla="*/ 3724275 w 4972050"/>
              <a:gd name="connsiteY8" fmla="*/ 384180 h 1219239"/>
              <a:gd name="connsiteX9" fmla="*/ 4486275 w 4972050"/>
              <a:gd name="connsiteY9" fmla="*/ 1098584 h 1219239"/>
              <a:gd name="connsiteX10" fmla="*/ 4819650 w 4972050"/>
              <a:gd name="connsiteY10" fmla="*/ 1108109 h 1219239"/>
              <a:gd name="connsiteX11" fmla="*/ 4972050 w 4972050"/>
              <a:gd name="connsiteY11" fmla="*/ 1098584 h 1219239"/>
              <a:gd name="connsiteX0" fmla="*/ 0 w 4972050"/>
              <a:gd name="connsiteY0" fmla="*/ 1060484 h 1179551"/>
              <a:gd name="connsiteX1" fmla="*/ 266700 w 4972050"/>
              <a:gd name="connsiteY1" fmla="*/ 1060484 h 1179551"/>
              <a:gd name="connsiteX2" fmla="*/ 866775 w 4972050"/>
              <a:gd name="connsiteY2" fmla="*/ 817571 h 1179551"/>
              <a:gd name="connsiteX3" fmla="*/ 1990725 w 4972050"/>
              <a:gd name="connsiteY3" fmla="*/ 641357 h 1179551"/>
              <a:gd name="connsiteX4" fmla="*/ 2333625 w 4972050"/>
              <a:gd name="connsiteY4" fmla="*/ 569919 h 1179551"/>
              <a:gd name="connsiteX5" fmla="*/ 2667000 w 4972050"/>
              <a:gd name="connsiteY5" fmla="*/ 212729 h 1179551"/>
              <a:gd name="connsiteX6" fmla="*/ 3038475 w 4972050"/>
              <a:gd name="connsiteY6" fmla="*/ 79378 h 1179551"/>
              <a:gd name="connsiteX7" fmla="*/ 3419475 w 4972050"/>
              <a:gd name="connsiteY7" fmla="*/ 88903 h 1179551"/>
              <a:gd name="connsiteX8" fmla="*/ 3724275 w 4972050"/>
              <a:gd name="connsiteY8" fmla="*/ 384180 h 1179551"/>
              <a:gd name="connsiteX9" fmla="*/ 4486275 w 4972050"/>
              <a:gd name="connsiteY9" fmla="*/ 669932 h 1179551"/>
              <a:gd name="connsiteX10" fmla="*/ 4819650 w 4972050"/>
              <a:gd name="connsiteY10" fmla="*/ 1108109 h 1179551"/>
              <a:gd name="connsiteX11" fmla="*/ 4972050 w 4972050"/>
              <a:gd name="connsiteY11" fmla="*/ 1098584 h 1179551"/>
              <a:gd name="connsiteX0" fmla="*/ 0 w 4972050"/>
              <a:gd name="connsiteY0" fmla="*/ 1060484 h 1179551"/>
              <a:gd name="connsiteX1" fmla="*/ 266700 w 4972050"/>
              <a:gd name="connsiteY1" fmla="*/ 1060484 h 1179551"/>
              <a:gd name="connsiteX2" fmla="*/ 866775 w 4972050"/>
              <a:gd name="connsiteY2" fmla="*/ 817571 h 1179551"/>
              <a:gd name="connsiteX3" fmla="*/ 1990725 w 4972050"/>
              <a:gd name="connsiteY3" fmla="*/ 641357 h 1179551"/>
              <a:gd name="connsiteX4" fmla="*/ 2333625 w 4972050"/>
              <a:gd name="connsiteY4" fmla="*/ 569919 h 1179551"/>
              <a:gd name="connsiteX5" fmla="*/ 2667000 w 4972050"/>
              <a:gd name="connsiteY5" fmla="*/ 212729 h 1179551"/>
              <a:gd name="connsiteX6" fmla="*/ 3038475 w 4972050"/>
              <a:gd name="connsiteY6" fmla="*/ 79378 h 1179551"/>
              <a:gd name="connsiteX7" fmla="*/ 3419475 w 4972050"/>
              <a:gd name="connsiteY7" fmla="*/ 88903 h 1179551"/>
              <a:gd name="connsiteX8" fmla="*/ 3724275 w 4972050"/>
              <a:gd name="connsiteY8" fmla="*/ 241280 h 1179551"/>
              <a:gd name="connsiteX9" fmla="*/ 4486275 w 4972050"/>
              <a:gd name="connsiteY9" fmla="*/ 669932 h 1179551"/>
              <a:gd name="connsiteX10" fmla="*/ 4819650 w 4972050"/>
              <a:gd name="connsiteY10" fmla="*/ 1108109 h 1179551"/>
              <a:gd name="connsiteX11" fmla="*/ 4972050 w 4972050"/>
              <a:gd name="connsiteY11" fmla="*/ 1098584 h 1179551"/>
              <a:gd name="connsiteX0" fmla="*/ 0 w 4972050"/>
              <a:gd name="connsiteY0" fmla="*/ 1060484 h 1103346"/>
              <a:gd name="connsiteX1" fmla="*/ 266700 w 4972050"/>
              <a:gd name="connsiteY1" fmla="*/ 1060484 h 1103346"/>
              <a:gd name="connsiteX2" fmla="*/ 866775 w 4972050"/>
              <a:gd name="connsiteY2" fmla="*/ 817571 h 1103346"/>
              <a:gd name="connsiteX3" fmla="*/ 1990725 w 4972050"/>
              <a:gd name="connsiteY3" fmla="*/ 641357 h 1103346"/>
              <a:gd name="connsiteX4" fmla="*/ 2333625 w 4972050"/>
              <a:gd name="connsiteY4" fmla="*/ 569919 h 1103346"/>
              <a:gd name="connsiteX5" fmla="*/ 2667000 w 4972050"/>
              <a:gd name="connsiteY5" fmla="*/ 212729 h 1103346"/>
              <a:gd name="connsiteX6" fmla="*/ 3038475 w 4972050"/>
              <a:gd name="connsiteY6" fmla="*/ 79378 h 1103346"/>
              <a:gd name="connsiteX7" fmla="*/ 3419475 w 4972050"/>
              <a:gd name="connsiteY7" fmla="*/ 88903 h 1103346"/>
              <a:gd name="connsiteX8" fmla="*/ 3724275 w 4972050"/>
              <a:gd name="connsiteY8" fmla="*/ 241280 h 1103346"/>
              <a:gd name="connsiteX9" fmla="*/ 4486275 w 4972050"/>
              <a:gd name="connsiteY9" fmla="*/ 669932 h 1103346"/>
              <a:gd name="connsiteX10" fmla="*/ 4819650 w 4972050"/>
              <a:gd name="connsiteY10" fmla="*/ 965209 h 1103346"/>
              <a:gd name="connsiteX11" fmla="*/ 4972050 w 4972050"/>
              <a:gd name="connsiteY11" fmla="*/ 1098584 h 1103346"/>
              <a:gd name="connsiteX0" fmla="*/ 0 w 4972050"/>
              <a:gd name="connsiteY0" fmla="*/ 1060484 h 1060484"/>
              <a:gd name="connsiteX1" fmla="*/ 266700 w 4972050"/>
              <a:gd name="connsiteY1" fmla="*/ 1060484 h 1060484"/>
              <a:gd name="connsiteX2" fmla="*/ 866775 w 4972050"/>
              <a:gd name="connsiteY2" fmla="*/ 817571 h 1060484"/>
              <a:gd name="connsiteX3" fmla="*/ 1990725 w 4972050"/>
              <a:gd name="connsiteY3" fmla="*/ 641357 h 1060484"/>
              <a:gd name="connsiteX4" fmla="*/ 2333625 w 4972050"/>
              <a:gd name="connsiteY4" fmla="*/ 569919 h 1060484"/>
              <a:gd name="connsiteX5" fmla="*/ 2667000 w 4972050"/>
              <a:gd name="connsiteY5" fmla="*/ 212729 h 1060484"/>
              <a:gd name="connsiteX6" fmla="*/ 3038475 w 4972050"/>
              <a:gd name="connsiteY6" fmla="*/ 79378 h 1060484"/>
              <a:gd name="connsiteX7" fmla="*/ 3419475 w 4972050"/>
              <a:gd name="connsiteY7" fmla="*/ 88903 h 1060484"/>
              <a:gd name="connsiteX8" fmla="*/ 3724275 w 4972050"/>
              <a:gd name="connsiteY8" fmla="*/ 241280 h 1060484"/>
              <a:gd name="connsiteX9" fmla="*/ 4486275 w 4972050"/>
              <a:gd name="connsiteY9" fmla="*/ 669932 h 1060484"/>
              <a:gd name="connsiteX10" fmla="*/ 4819650 w 4972050"/>
              <a:gd name="connsiteY10" fmla="*/ 965209 h 1060484"/>
              <a:gd name="connsiteX11" fmla="*/ 4972050 w 4972050"/>
              <a:gd name="connsiteY11" fmla="*/ 955684 h 1060484"/>
              <a:gd name="connsiteX0" fmla="*/ 0 w 4972050"/>
              <a:gd name="connsiteY0" fmla="*/ 1060484 h 1060484"/>
              <a:gd name="connsiteX1" fmla="*/ 266700 w 4972050"/>
              <a:gd name="connsiteY1" fmla="*/ 1060484 h 1060484"/>
              <a:gd name="connsiteX2" fmla="*/ 866775 w 4972050"/>
              <a:gd name="connsiteY2" fmla="*/ 817571 h 1060484"/>
              <a:gd name="connsiteX3" fmla="*/ 1990725 w 4972050"/>
              <a:gd name="connsiteY3" fmla="*/ 641357 h 1060484"/>
              <a:gd name="connsiteX4" fmla="*/ 2333625 w 4972050"/>
              <a:gd name="connsiteY4" fmla="*/ 569919 h 1060484"/>
              <a:gd name="connsiteX5" fmla="*/ 2667000 w 4972050"/>
              <a:gd name="connsiteY5" fmla="*/ 212729 h 1060484"/>
              <a:gd name="connsiteX6" fmla="*/ 3038475 w 4972050"/>
              <a:gd name="connsiteY6" fmla="*/ 79378 h 1060484"/>
              <a:gd name="connsiteX7" fmla="*/ 3419475 w 4972050"/>
              <a:gd name="connsiteY7" fmla="*/ 88903 h 1060484"/>
              <a:gd name="connsiteX8" fmla="*/ 3724275 w 4972050"/>
              <a:gd name="connsiteY8" fmla="*/ 241280 h 1060484"/>
              <a:gd name="connsiteX9" fmla="*/ 4486275 w 4972050"/>
              <a:gd name="connsiteY9" fmla="*/ 669932 h 1060484"/>
              <a:gd name="connsiteX10" fmla="*/ 4819650 w 4972050"/>
              <a:gd name="connsiteY10" fmla="*/ 965209 h 1060484"/>
              <a:gd name="connsiteX11" fmla="*/ 4972050 w 4972050"/>
              <a:gd name="connsiteY11" fmla="*/ 955684 h 1060484"/>
              <a:gd name="connsiteX0" fmla="*/ 0 w 4972050"/>
              <a:gd name="connsiteY0" fmla="*/ 1060484 h 1060484"/>
              <a:gd name="connsiteX1" fmla="*/ 266700 w 4972050"/>
              <a:gd name="connsiteY1" fmla="*/ 1060484 h 1060484"/>
              <a:gd name="connsiteX2" fmla="*/ 866775 w 4972050"/>
              <a:gd name="connsiteY2" fmla="*/ 817571 h 1060484"/>
              <a:gd name="connsiteX3" fmla="*/ 1990725 w 4972050"/>
              <a:gd name="connsiteY3" fmla="*/ 641357 h 1060484"/>
              <a:gd name="connsiteX4" fmla="*/ 2333625 w 4972050"/>
              <a:gd name="connsiteY4" fmla="*/ 569919 h 1060484"/>
              <a:gd name="connsiteX5" fmla="*/ 2667000 w 4972050"/>
              <a:gd name="connsiteY5" fmla="*/ 212729 h 1060484"/>
              <a:gd name="connsiteX6" fmla="*/ 3038475 w 4972050"/>
              <a:gd name="connsiteY6" fmla="*/ 79378 h 1060484"/>
              <a:gd name="connsiteX7" fmla="*/ 3419475 w 4972050"/>
              <a:gd name="connsiteY7" fmla="*/ 88903 h 1060484"/>
              <a:gd name="connsiteX8" fmla="*/ 3724275 w 4972050"/>
              <a:gd name="connsiteY8" fmla="*/ 241280 h 1060484"/>
              <a:gd name="connsiteX9" fmla="*/ 4486275 w 4972050"/>
              <a:gd name="connsiteY9" fmla="*/ 669932 h 1060484"/>
              <a:gd name="connsiteX10" fmla="*/ 4819650 w 4972050"/>
              <a:gd name="connsiteY10" fmla="*/ 965209 h 1060484"/>
              <a:gd name="connsiteX11" fmla="*/ 4972050 w 4972050"/>
              <a:gd name="connsiteY11" fmla="*/ 955684 h 1060484"/>
              <a:gd name="connsiteX0" fmla="*/ 0 w 4972050"/>
              <a:gd name="connsiteY0" fmla="*/ 1060484 h 1060484"/>
              <a:gd name="connsiteX1" fmla="*/ 266700 w 4972050"/>
              <a:gd name="connsiteY1" fmla="*/ 1060484 h 1060484"/>
              <a:gd name="connsiteX2" fmla="*/ 866775 w 4972050"/>
              <a:gd name="connsiteY2" fmla="*/ 817571 h 1060484"/>
              <a:gd name="connsiteX3" fmla="*/ 1990725 w 4972050"/>
              <a:gd name="connsiteY3" fmla="*/ 641357 h 1060484"/>
              <a:gd name="connsiteX4" fmla="*/ 2333625 w 4972050"/>
              <a:gd name="connsiteY4" fmla="*/ 569919 h 1060484"/>
              <a:gd name="connsiteX5" fmla="*/ 2667000 w 4972050"/>
              <a:gd name="connsiteY5" fmla="*/ 212729 h 1060484"/>
              <a:gd name="connsiteX6" fmla="*/ 3038475 w 4972050"/>
              <a:gd name="connsiteY6" fmla="*/ 79378 h 1060484"/>
              <a:gd name="connsiteX7" fmla="*/ 3419475 w 4972050"/>
              <a:gd name="connsiteY7" fmla="*/ 88903 h 1060484"/>
              <a:gd name="connsiteX8" fmla="*/ 3724275 w 4972050"/>
              <a:gd name="connsiteY8" fmla="*/ 241280 h 1060484"/>
              <a:gd name="connsiteX9" fmla="*/ 4486275 w 4972050"/>
              <a:gd name="connsiteY9" fmla="*/ 669932 h 1060484"/>
              <a:gd name="connsiteX10" fmla="*/ 4819650 w 4972050"/>
              <a:gd name="connsiteY10" fmla="*/ 965209 h 1060484"/>
              <a:gd name="connsiteX11" fmla="*/ 4972050 w 4972050"/>
              <a:gd name="connsiteY11" fmla="*/ 955684 h 1060484"/>
              <a:gd name="connsiteX0" fmla="*/ 0 w 4972050"/>
              <a:gd name="connsiteY0" fmla="*/ 1060484 h 1060484"/>
              <a:gd name="connsiteX1" fmla="*/ 266700 w 4972050"/>
              <a:gd name="connsiteY1" fmla="*/ 1060484 h 1060484"/>
              <a:gd name="connsiteX2" fmla="*/ 866775 w 4972050"/>
              <a:gd name="connsiteY2" fmla="*/ 817571 h 1060484"/>
              <a:gd name="connsiteX3" fmla="*/ 1990725 w 4972050"/>
              <a:gd name="connsiteY3" fmla="*/ 641357 h 1060484"/>
              <a:gd name="connsiteX4" fmla="*/ 2333625 w 4972050"/>
              <a:gd name="connsiteY4" fmla="*/ 569919 h 1060484"/>
              <a:gd name="connsiteX5" fmla="*/ 2667000 w 4972050"/>
              <a:gd name="connsiteY5" fmla="*/ 212729 h 1060484"/>
              <a:gd name="connsiteX6" fmla="*/ 3038475 w 4972050"/>
              <a:gd name="connsiteY6" fmla="*/ 79378 h 1060484"/>
              <a:gd name="connsiteX7" fmla="*/ 3419475 w 4972050"/>
              <a:gd name="connsiteY7" fmla="*/ 88903 h 1060484"/>
              <a:gd name="connsiteX8" fmla="*/ 3724275 w 4972050"/>
              <a:gd name="connsiteY8" fmla="*/ 241280 h 1060484"/>
              <a:gd name="connsiteX9" fmla="*/ 4486275 w 4972050"/>
              <a:gd name="connsiteY9" fmla="*/ 669932 h 1060484"/>
              <a:gd name="connsiteX10" fmla="*/ 4819650 w 4972050"/>
              <a:gd name="connsiteY10" fmla="*/ 965209 h 1060484"/>
              <a:gd name="connsiteX11" fmla="*/ 4972050 w 4972050"/>
              <a:gd name="connsiteY11" fmla="*/ 955684 h 1060484"/>
              <a:gd name="connsiteX0" fmla="*/ 0 w 4972050"/>
              <a:gd name="connsiteY0" fmla="*/ 1003336 h 1003336"/>
              <a:gd name="connsiteX1" fmla="*/ 266700 w 4972050"/>
              <a:gd name="connsiteY1" fmla="*/ 1003336 h 1003336"/>
              <a:gd name="connsiteX2" fmla="*/ 866775 w 4972050"/>
              <a:gd name="connsiteY2" fmla="*/ 760423 h 1003336"/>
              <a:gd name="connsiteX3" fmla="*/ 1990725 w 4972050"/>
              <a:gd name="connsiteY3" fmla="*/ 584209 h 1003336"/>
              <a:gd name="connsiteX4" fmla="*/ 2333625 w 4972050"/>
              <a:gd name="connsiteY4" fmla="*/ 512771 h 1003336"/>
              <a:gd name="connsiteX5" fmla="*/ 2667000 w 4972050"/>
              <a:gd name="connsiteY5" fmla="*/ 155581 h 1003336"/>
              <a:gd name="connsiteX6" fmla="*/ 3038475 w 4972050"/>
              <a:gd name="connsiteY6" fmla="*/ 22230 h 1003336"/>
              <a:gd name="connsiteX7" fmla="*/ 3419475 w 4972050"/>
              <a:gd name="connsiteY7" fmla="*/ 31755 h 1003336"/>
              <a:gd name="connsiteX8" fmla="*/ 3724275 w 4972050"/>
              <a:gd name="connsiteY8" fmla="*/ 184132 h 1003336"/>
              <a:gd name="connsiteX9" fmla="*/ 4486275 w 4972050"/>
              <a:gd name="connsiteY9" fmla="*/ 612784 h 1003336"/>
              <a:gd name="connsiteX10" fmla="*/ 4819650 w 4972050"/>
              <a:gd name="connsiteY10" fmla="*/ 908061 h 1003336"/>
              <a:gd name="connsiteX11" fmla="*/ 4972050 w 4972050"/>
              <a:gd name="connsiteY11" fmla="*/ 898536 h 1003336"/>
              <a:gd name="connsiteX0" fmla="*/ 0 w 4972050"/>
              <a:gd name="connsiteY0" fmla="*/ 1003336 h 1003336"/>
              <a:gd name="connsiteX1" fmla="*/ 266700 w 4972050"/>
              <a:gd name="connsiteY1" fmla="*/ 1003336 h 1003336"/>
              <a:gd name="connsiteX2" fmla="*/ 866775 w 4972050"/>
              <a:gd name="connsiteY2" fmla="*/ 760423 h 1003336"/>
              <a:gd name="connsiteX3" fmla="*/ 1990725 w 4972050"/>
              <a:gd name="connsiteY3" fmla="*/ 584209 h 1003336"/>
              <a:gd name="connsiteX4" fmla="*/ 2333625 w 4972050"/>
              <a:gd name="connsiteY4" fmla="*/ 512771 h 1003336"/>
              <a:gd name="connsiteX5" fmla="*/ 2667000 w 4972050"/>
              <a:gd name="connsiteY5" fmla="*/ 155581 h 1003336"/>
              <a:gd name="connsiteX6" fmla="*/ 3038475 w 4972050"/>
              <a:gd name="connsiteY6" fmla="*/ 22230 h 1003336"/>
              <a:gd name="connsiteX7" fmla="*/ 3419475 w 4972050"/>
              <a:gd name="connsiteY7" fmla="*/ 31755 h 1003336"/>
              <a:gd name="connsiteX8" fmla="*/ 3724275 w 4972050"/>
              <a:gd name="connsiteY8" fmla="*/ 184132 h 1003336"/>
              <a:gd name="connsiteX9" fmla="*/ 4486275 w 4972050"/>
              <a:gd name="connsiteY9" fmla="*/ 612784 h 1003336"/>
              <a:gd name="connsiteX10" fmla="*/ 4819650 w 4972050"/>
              <a:gd name="connsiteY10" fmla="*/ 908061 h 1003336"/>
              <a:gd name="connsiteX11" fmla="*/ 4972050 w 4972050"/>
              <a:gd name="connsiteY11" fmla="*/ 898536 h 1003336"/>
              <a:gd name="connsiteX0" fmla="*/ 0 w 4972050"/>
              <a:gd name="connsiteY0" fmla="*/ 1003336 h 1003336"/>
              <a:gd name="connsiteX1" fmla="*/ 266700 w 4972050"/>
              <a:gd name="connsiteY1" fmla="*/ 1003336 h 1003336"/>
              <a:gd name="connsiteX2" fmla="*/ 866775 w 4972050"/>
              <a:gd name="connsiteY2" fmla="*/ 760423 h 1003336"/>
              <a:gd name="connsiteX3" fmla="*/ 1990725 w 4972050"/>
              <a:gd name="connsiteY3" fmla="*/ 584209 h 1003336"/>
              <a:gd name="connsiteX4" fmla="*/ 2333625 w 4972050"/>
              <a:gd name="connsiteY4" fmla="*/ 512771 h 1003336"/>
              <a:gd name="connsiteX5" fmla="*/ 2667000 w 4972050"/>
              <a:gd name="connsiteY5" fmla="*/ 155581 h 1003336"/>
              <a:gd name="connsiteX6" fmla="*/ 3038475 w 4972050"/>
              <a:gd name="connsiteY6" fmla="*/ 22230 h 1003336"/>
              <a:gd name="connsiteX7" fmla="*/ 3419475 w 4972050"/>
              <a:gd name="connsiteY7" fmla="*/ 31755 h 1003336"/>
              <a:gd name="connsiteX8" fmla="*/ 3724275 w 4972050"/>
              <a:gd name="connsiteY8" fmla="*/ 184132 h 1003336"/>
              <a:gd name="connsiteX9" fmla="*/ 4486275 w 4972050"/>
              <a:gd name="connsiteY9" fmla="*/ 612784 h 1003336"/>
              <a:gd name="connsiteX10" fmla="*/ 4819650 w 4972050"/>
              <a:gd name="connsiteY10" fmla="*/ 908061 h 1003336"/>
              <a:gd name="connsiteX11" fmla="*/ 4972050 w 4972050"/>
              <a:gd name="connsiteY11" fmla="*/ 898536 h 1003336"/>
              <a:gd name="connsiteX0" fmla="*/ 0 w 4972050"/>
              <a:gd name="connsiteY0" fmla="*/ 1003336 h 1003336"/>
              <a:gd name="connsiteX1" fmla="*/ 266700 w 4972050"/>
              <a:gd name="connsiteY1" fmla="*/ 1003336 h 1003336"/>
              <a:gd name="connsiteX2" fmla="*/ 866775 w 4972050"/>
              <a:gd name="connsiteY2" fmla="*/ 760423 h 1003336"/>
              <a:gd name="connsiteX3" fmla="*/ 1990725 w 4972050"/>
              <a:gd name="connsiteY3" fmla="*/ 584209 h 1003336"/>
              <a:gd name="connsiteX4" fmla="*/ 2333625 w 4972050"/>
              <a:gd name="connsiteY4" fmla="*/ 512771 h 1003336"/>
              <a:gd name="connsiteX5" fmla="*/ 2667000 w 4972050"/>
              <a:gd name="connsiteY5" fmla="*/ 155581 h 1003336"/>
              <a:gd name="connsiteX6" fmla="*/ 3038475 w 4972050"/>
              <a:gd name="connsiteY6" fmla="*/ 22230 h 1003336"/>
              <a:gd name="connsiteX7" fmla="*/ 3419475 w 4972050"/>
              <a:gd name="connsiteY7" fmla="*/ 31755 h 1003336"/>
              <a:gd name="connsiteX8" fmla="*/ 3724275 w 4972050"/>
              <a:gd name="connsiteY8" fmla="*/ 184132 h 1003336"/>
              <a:gd name="connsiteX9" fmla="*/ 4486275 w 4972050"/>
              <a:gd name="connsiteY9" fmla="*/ 612784 h 1003336"/>
              <a:gd name="connsiteX10" fmla="*/ 4819650 w 4972050"/>
              <a:gd name="connsiteY10" fmla="*/ 908061 h 1003336"/>
              <a:gd name="connsiteX11" fmla="*/ 4972050 w 4972050"/>
              <a:gd name="connsiteY11" fmla="*/ 898536 h 1003336"/>
              <a:gd name="connsiteX0" fmla="*/ 0 w 4972050"/>
              <a:gd name="connsiteY0" fmla="*/ 1003336 h 1003336"/>
              <a:gd name="connsiteX1" fmla="*/ 266700 w 4972050"/>
              <a:gd name="connsiteY1" fmla="*/ 1003336 h 1003336"/>
              <a:gd name="connsiteX2" fmla="*/ 866775 w 4972050"/>
              <a:gd name="connsiteY2" fmla="*/ 760423 h 1003336"/>
              <a:gd name="connsiteX3" fmla="*/ 1990725 w 4972050"/>
              <a:gd name="connsiteY3" fmla="*/ 584209 h 1003336"/>
              <a:gd name="connsiteX4" fmla="*/ 2333625 w 4972050"/>
              <a:gd name="connsiteY4" fmla="*/ 512771 h 1003336"/>
              <a:gd name="connsiteX5" fmla="*/ 2667000 w 4972050"/>
              <a:gd name="connsiteY5" fmla="*/ 155581 h 1003336"/>
              <a:gd name="connsiteX6" fmla="*/ 3038475 w 4972050"/>
              <a:gd name="connsiteY6" fmla="*/ 22230 h 1003336"/>
              <a:gd name="connsiteX7" fmla="*/ 3419475 w 4972050"/>
              <a:gd name="connsiteY7" fmla="*/ 31755 h 1003336"/>
              <a:gd name="connsiteX8" fmla="*/ 3724275 w 4972050"/>
              <a:gd name="connsiteY8" fmla="*/ 184132 h 1003336"/>
              <a:gd name="connsiteX9" fmla="*/ 4486275 w 4972050"/>
              <a:gd name="connsiteY9" fmla="*/ 612784 h 1003336"/>
              <a:gd name="connsiteX10" fmla="*/ 4819650 w 4972050"/>
              <a:gd name="connsiteY10" fmla="*/ 908061 h 1003336"/>
              <a:gd name="connsiteX11" fmla="*/ 4972050 w 4972050"/>
              <a:gd name="connsiteY11" fmla="*/ 898536 h 1003336"/>
              <a:gd name="connsiteX0" fmla="*/ 0 w 4972050"/>
              <a:gd name="connsiteY0" fmla="*/ 1003336 h 1003336"/>
              <a:gd name="connsiteX1" fmla="*/ 266700 w 4972050"/>
              <a:gd name="connsiteY1" fmla="*/ 1003336 h 1003336"/>
              <a:gd name="connsiteX2" fmla="*/ 866775 w 4972050"/>
              <a:gd name="connsiteY2" fmla="*/ 760423 h 1003336"/>
              <a:gd name="connsiteX3" fmla="*/ 1990725 w 4972050"/>
              <a:gd name="connsiteY3" fmla="*/ 584209 h 1003336"/>
              <a:gd name="connsiteX4" fmla="*/ 2333625 w 4972050"/>
              <a:gd name="connsiteY4" fmla="*/ 512771 h 1003336"/>
              <a:gd name="connsiteX5" fmla="*/ 2667000 w 4972050"/>
              <a:gd name="connsiteY5" fmla="*/ 155581 h 1003336"/>
              <a:gd name="connsiteX6" fmla="*/ 3038475 w 4972050"/>
              <a:gd name="connsiteY6" fmla="*/ 22230 h 1003336"/>
              <a:gd name="connsiteX7" fmla="*/ 3419475 w 4972050"/>
              <a:gd name="connsiteY7" fmla="*/ 31755 h 1003336"/>
              <a:gd name="connsiteX8" fmla="*/ 3724275 w 4972050"/>
              <a:gd name="connsiteY8" fmla="*/ 184132 h 1003336"/>
              <a:gd name="connsiteX9" fmla="*/ 4486275 w 4972050"/>
              <a:gd name="connsiteY9" fmla="*/ 612784 h 1003336"/>
              <a:gd name="connsiteX10" fmla="*/ 4819650 w 4972050"/>
              <a:gd name="connsiteY10" fmla="*/ 908061 h 1003336"/>
              <a:gd name="connsiteX11" fmla="*/ 4972050 w 4972050"/>
              <a:gd name="connsiteY11" fmla="*/ 898536 h 1003336"/>
              <a:gd name="connsiteX0" fmla="*/ 0 w 4972050"/>
              <a:gd name="connsiteY0" fmla="*/ 1003336 h 1003336"/>
              <a:gd name="connsiteX1" fmla="*/ 266700 w 4972050"/>
              <a:gd name="connsiteY1" fmla="*/ 1003336 h 1003336"/>
              <a:gd name="connsiteX2" fmla="*/ 866775 w 4972050"/>
              <a:gd name="connsiteY2" fmla="*/ 760423 h 1003336"/>
              <a:gd name="connsiteX3" fmla="*/ 1990725 w 4972050"/>
              <a:gd name="connsiteY3" fmla="*/ 584209 h 1003336"/>
              <a:gd name="connsiteX4" fmla="*/ 2333625 w 4972050"/>
              <a:gd name="connsiteY4" fmla="*/ 512771 h 1003336"/>
              <a:gd name="connsiteX5" fmla="*/ 2667000 w 4972050"/>
              <a:gd name="connsiteY5" fmla="*/ 155581 h 1003336"/>
              <a:gd name="connsiteX6" fmla="*/ 3038475 w 4972050"/>
              <a:gd name="connsiteY6" fmla="*/ 22230 h 1003336"/>
              <a:gd name="connsiteX7" fmla="*/ 3419475 w 4972050"/>
              <a:gd name="connsiteY7" fmla="*/ 31755 h 1003336"/>
              <a:gd name="connsiteX8" fmla="*/ 3724275 w 4972050"/>
              <a:gd name="connsiteY8" fmla="*/ 184132 h 1003336"/>
              <a:gd name="connsiteX9" fmla="*/ 4486275 w 4972050"/>
              <a:gd name="connsiteY9" fmla="*/ 612784 h 1003336"/>
              <a:gd name="connsiteX10" fmla="*/ 4819650 w 4972050"/>
              <a:gd name="connsiteY10" fmla="*/ 908061 h 1003336"/>
              <a:gd name="connsiteX11" fmla="*/ 4972050 w 4972050"/>
              <a:gd name="connsiteY11" fmla="*/ 898536 h 1003336"/>
              <a:gd name="connsiteX0" fmla="*/ 0 w 4972050"/>
              <a:gd name="connsiteY0" fmla="*/ 1003336 h 1003336"/>
              <a:gd name="connsiteX1" fmla="*/ 266700 w 4972050"/>
              <a:gd name="connsiteY1" fmla="*/ 1003336 h 1003336"/>
              <a:gd name="connsiteX2" fmla="*/ 866775 w 4972050"/>
              <a:gd name="connsiteY2" fmla="*/ 760423 h 1003336"/>
              <a:gd name="connsiteX3" fmla="*/ 1990725 w 4972050"/>
              <a:gd name="connsiteY3" fmla="*/ 584209 h 1003336"/>
              <a:gd name="connsiteX4" fmla="*/ 2333625 w 4972050"/>
              <a:gd name="connsiteY4" fmla="*/ 512771 h 1003336"/>
              <a:gd name="connsiteX5" fmla="*/ 2667000 w 4972050"/>
              <a:gd name="connsiteY5" fmla="*/ 155581 h 1003336"/>
              <a:gd name="connsiteX6" fmla="*/ 3038475 w 4972050"/>
              <a:gd name="connsiteY6" fmla="*/ 22230 h 1003336"/>
              <a:gd name="connsiteX7" fmla="*/ 3419475 w 4972050"/>
              <a:gd name="connsiteY7" fmla="*/ 31755 h 1003336"/>
              <a:gd name="connsiteX8" fmla="*/ 3724275 w 4972050"/>
              <a:gd name="connsiteY8" fmla="*/ 184132 h 1003336"/>
              <a:gd name="connsiteX9" fmla="*/ 4486275 w 4972050"/>
              <a:gd name="connsiteY9" fmla="*/ 612784 h 1003336"/>
              <a:gd name="connsiteX10" fmla="*/ 4819650 w 4972050"/>
              <a:gd name="connsiteY10" fmla="*/ 908061 h 1003336"/>
              <a:gd name="connsiteX11" fmla="*/ 4972050 w 4972050"/>
              <a:gd name="connsiteY11" fmla="*/ 898536 h 10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72050" h="1003336">
                <a:moveTo>
                  <a:pt x="0" y="1003336"/>
                </a:moveTo>
                <a:lnTo>
                  <a:pt x="266700" y="1003336"/>
                </a:lnTo>
                <a:cubicBezTo>
                  <a:pt x="454037" y="986654"/>
                  <a:pt x="579438" y="830277"/>
                  <a:pt x="866775" y="760423"/>
                </a:cubicBezTo>
                <a:cubicBezTo>
                  <a:pt x="1154112" y="690569"/>
                  <a:pt x="1770065" y="565942"/>
                  <a:pt x="1990725" y="584209"/>
                </a:cubicBezTo>
                <a:cubicBezTo>
                  <a:pt x="2130425" y="592128"/>
                  <a:pt x="2333625" y="512771"/>
                  <a:pt x="2333625" y="512771"/>
                </a:cubicBezTo>
                <a:cubicBezTo>
                  <a:pt x="2487610" y="446090"/>
                  <a:pt x="2503478" y="369880"/>
                  <a:pt x="2667000" y="155581"/>
                </a:cubicBezTo>
                <a:cubicBezTo>
                  <a:pt x="2790820" y="68265"/>
                  <a:pt x="2886069" y="42865"/>
                  <a:pt x="3038475" y="22230"/>
                </a:cubicBezTo>
                <a:cubicBezTo>
                  <a:pt x="3227380" y="15878"/>
                  <a:pt x="3259121" y="0"/>
                  <a:pt x="3419475" y="31755"/>
                </a:cubicBezTo>
                <a:cubicBezTo>
                  <a:pt x="3573453" y="87307"/>
                  <a:pt x="3613139" y="119049"/>
                  <a:pt x="3724275" y="184132"/>
                </a:cubicBezTo>
                <a:cubicBezTo>
                  <a:pt x="3911587" y="319070"/>
                  <a:pt x="4303713" y="492129"/>
                  <a:pt x="4486275" y="612784"/>
                </a:cubicBezTo>
                <a:cubicBezTo>
                  <a:pt x="4668837" y="733439"/>
                  <a:pt x="4738688" y="860436"/>
                  <a:pt x="4819650" y="908061"/>
                </a:cubicBezTo>
                <a:cubicBezTo>
                  <a:pt x="4900612" y="955686"/>
                  <a:pt x="4936331" y="903298"/>
                  <a:pt x="4972050" y="898536"/>
                </a:cubicBezTo>
              </a:path>
            </a:pathLst>
          </a:custGeom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500298" y="3993340"/>
            <a:ext cx="5022036" cy="799356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314351 h 361976"/>
              <a:gd name="connsiteX1" fmla="*/ 266700 w 4972050"/>
              <a:gd name="connsiteY1" fmla="*/ 314351 h 361976"/>
              <a:gd name="connsiteX2" fmla="*/ 581025 w 4972050"/>
              <a:gd name="connsiteY2" fmla="*/ 304826 h 361976"/>
              <a:gd name="connsiteX3" fmla="*/ 866775 w 4972050"/>
              <a:gd name="connsiteY3" fmla="*/ 0 h 361976"/>
              <a:gd name="connsiteX4" fmla="*/ 1276350 w 4972050"/>
              <a:gd name="connsiteY4" fmla="*/ 304826 h 361976"/>
              <a:gd name="connsiteX5" fmla="*/ 1666875 w 4972050"/>
              <a:gd name="connsiteY5" fmla="*/ 304826 h 361976"/>
              <a:gd name="connsiteX6" fmla="*/ 1990725 w 4972050"/>
              <a:gd name="connsiteY6" fmla="*/ 323876 h 361976"/>
              <a:gd name="connsiteX7" fmla="*/ 2333625 w 4972050"/>
              <a:gd name="connsiteY7" fmla="*/ 323876 h 361976"/>
              <a:gd name="connsiteX8" fmla="*/ 2667000 w 4972050"/>
              <a:gd name="connsiteY8" fmla="*/ 323876 h 361976"/>
              <a:gd name="connsiteX9" fmla="*/ 3038475 w 4972050"/>
              <a:gd name="connsiteY9" fmla="*/ 333401 h 361976"/>
              <a:gd name="connsiteX10" fmla="*/ 3419475 w 4972050"/>
              <a:gd name="connsiteY10" fmla="*/ 342926 h 361976"/>
              <a:gd name="connsiteX11" fmla="*/ 3724275 w 4972050"/>
              <a:gd name="connsiteY11" fmla="*/ 352451 h 361976"/>
              <a:gd name="connsiteX12" fmla="*/ 4048125 w 4972050"/>
              <a:gd name="connsiteY12" fmla="*/ 352451 h 361976"/>
              <a:gd name="connsiteX13" fmla="*/ 4486275 w 4972050"/>
              <a:gd name="connsiteY13" fmla="*/ 352451 h 361976"/>
              <a:gd name="connsiteX14" fmla="*/ 4819650 w 4972050"/>
              <a:gd name="connsiteY14" fmla="*/ 361976 h 361976"/>
              <a:gd name="connsiteX15" fmla="*/ 4972050 w 4972050"/>
              <a:gd name="connsiteY15" fmla="*/ 352451 h 361976"/>
              <a:gd name="connsiteX0" fmla="*/ 0 w 4972050"/>
              <a:gd name="connsiteY0" fmla="*/ 314351 h 361976"/>
              <a:gd name="connsiteX1" fmla="*/ 266700 w 4972050"/>
              <a:gd name="connsiteY1" fmla="*/ 314351 h 361976"/>
              <a:gd name="connsiteX2" fmla="*/ 581025 w 4972050"/>
              <a:gd name="connsiteY2" fmla="*/ 304826 h 361976"/>
              <a:gd name="connsiteX3" fmla="*/ 866775 w 4972050"/>
              <a:gd name="connsiteY3" fmla="*/ 0 h 361976"/>
              <a:gd name="connsiteX4" fmla="*/ 1276350 w 4972050"/>
              <a:gd name="connsiteY4" fmla="*/ 304826 h 361976"/>
              <a:gd name="connsiteX5" fmla="*/ 1666875 w 4972050"/>
              <a:gd name="connsiteY5" fmla="*/ 304826 h 361976"/>
              <a:gd name="connsiteX6" fmla="*/ 1990725 w 4972050"/>
              <a:gd name="connsiteY6" fmla="*/ 323876 h 361976"/>
              <a:gd name="connsiteX7" fmla="*/ 2333625 w 4972050"/>
              <a:gd name="connsiteY7" fmla="*/ 323876 h 361976"/>
              <a:gd name="connsiteX8" fmla="*/ 2667000 w 4972050"/>
              <a:gd name="connsiteY8" fmla="*/ 323876 h 361976"/>
              <a:gd name="connsiteX9" fmla="*/ 3038475 w 4972050"/>
              <a:gd name="connsiteY9" fmla="*/ 333401 h 361976"/>
              <a:gd name="connsiteX10" fmla="*/ 3419475 w 4972050"/>
              <a:gd name="connsiteY10" fmla="*/ 342926 h 361976"/>
              <a:gd name="connsiteX11" fmla="*/ 3724275 w 4972050"/>
              <a:gd name="connsiteY11" fmla="*/ 352451 h 361976"/>
              <a:gd name="connsiteX12" fmla="*/ 4048125 w 4972050"/>
              <a:gd name="connsiteY12" fmla="*/ 352451 h 361976"/>
              <a:gd name="connsiteX13" fmla="*/ 4486275 w 4972050"/>
              <a:gd name="connsiteY13" fmla="*/ 352451 h 361976"/>
              <a:gd name="connsiteX14" fmla="*/ 4819650 w 4972050"/>
              <a:gd name="connsiteY14" fmla="*/ 361976 h 361976"/>
              <a:gd name="connsiteX15" fmla="*/ 4972050 w 4972050"/>
              <a:gd name="connsiteY15" fmla="*/ 352451 h 361976"/>
              <a:gd name="connsiteX0" fmla="*/ 0 w 4972050"/>
              <a:gd name="connsiteY0" fmla="*/ 314351 h 361976"/>
              <a:gd name="connsiteX1" fmla="*/ 266700 w 4972050"/>
              <a:gd name="connsiteY1" fmla="*/ 314351 h 361976"/>
              <a:gd name="connsiteX2" fmla="*/ 581025 w 4972050"/>
              <a:gd name="connsiteY2" fmla="*/ 304826 h 361976"/>
              <a:gd name="connsiteX3" fmla="*/ 866775 w 4972050"/>
              <a:gd name="connsiteY3" fmla="*/ 0 h 361976"/>
              <a:gd name="connsiteX4" fmla="*/ 1276350 w 4972050"/>
              <a:gd name="connsiteY4" fmla="*/ 304826 h 361976"/>
              <a:gd name="connsiteX5" fmla="*/ 1666875 w 4972050"/>
              <a:gd name="connsiteY5" fmla="*/ 304826 h 361976"/>
              <a:gd name="connsiteX6" fmla="*/ 1990725 w 4972050"/>
              <a:gd name="connsiteY6" fmla="*/ 323876 h 361976"/>
              <a:gd name="connsiteX7" fmla="*/ 2333625 w 4972050"/>
              <a:gd name="connsiteY7" fmla="*/ 323876 h 361976"/>
              <a:gd name="connsiteX8" fmla="*/ 2667000 w 4972050"/>
              <a:gd name="connsiteY8" fmla="*/ 323876 h 361976"/>
              <a:gd name="connsiteX9" fmla="*/ 3038475 w 4972050"/>
              <a:gd name="connsiteY9" fmla="*/ 333401 h 361976"/>
              <a:gd name="connsiteX10" fmla="*/ 3419475 w 4972050"/>
              <a:gd name="connsiteY10" fmla="*/ 342926 h 361976"/>
              <a:gd name="connsiteX11" fmla="*/ 3724275 w 4972050"/>
              <a:gd name="connsiteY11" fmla="*/ 352451 h 361976"/>
              <a:gd name="connsiteX12" fmla="*/ 4048125 w 4972050"/>
              <a:gd name="connsiteY12" fmla="*/ 352451 h 361976"/>
              <a:gd name="connsiteX13" fmla="*/ 4486275 w 4972050"/>
              <a:gd name="connsiteY13" fmla="*/ 352451 h 361976"/>
              <a:gd name="connsiteX14" fmla="*/ 4819650 w 4972050"/>
              <a:gd name="connsiteY14" fmla="*/ 361976 h 361976"/>
              <a:gd name="connsiteX15" fmla="*/ 4972050 w 4972050"/>
              <a:gd name="connsiteY15" fmla="*/ 352451 h 361976"/>
              <a:gd name="connsiteX0" fmla="*/ 0 w 4972050"/>
              <a:gd name="connsiteY0" fmla="*/ 338168 h 385793"/>
              <a:gd name="connsiteX1" fmla="*/ 266700 w 4972050"/>
              <a:gd name="connsiteY1" fmla="*/ 338168 h 385793"/>
              <a:gd name="connsiteX2" fmla="*/ 581025 w 4972050"/>
              <a:gd name="connsiteY2" fmla="*/ 185743 h 385793"/>
              <a:gd name="connsiteX3" fmla="*/ 866775 w 4972050"/>
              <a:gd name="connsiteY3" fmla="*/ 23817 h 385793"/>
              <a:gd name="connsiteX4" fmla="*/ 1276350 w 4972050"/>
              <a:gd name="connsiteY4" fmla="*/ 328643 h 385793"/>
              <a:gd name="connsiteX5" fmla="*/ 1666875 w 4972050"/>
              <a:gd name="connsiteY5" fmla="*/ 328643 h 385793"/>
              <a:gd name="connsiteX6" fmla="*/ 1990725 w 4972050"/>
              <a:gd name="connsiteY6" fmla="*/ 347693 h 385793"/>
              <a:gd name="connsiteX7" fmla="*/ 2333625 w 4972050"/>
              <a:gd name="connsiteY7" fmla="*/ 347693 h 385793"/>
              <a:gd name="connsiteX8" fmla="*/ 2667000 w 4972050"/>
              <a:gd name="connsiteY8" fmla="*/ 347693 h 385793"/>
              <a:gd name="connsiteX9" fmla="*/ 3038475 w 4972050"/>
              <a:gd name="connsiteY9" fmla="*/ 357218 h 385793"/>
              <a:gd name="connsiteX10" fmla="*/ 3419475 w 4972050"/>
              <a:gd name="connsiteY10" fmla="*/ 366743 h 385793"/>
              <a:gd name="connsiteX11" fmla="*/ 3724275 w 4972050"/>
              <a:gd name="connsiteY11" fmla="*/ 376268 h 385793"/>
              <a:gd name="connsiteX12" fmla="*/ 4048125 w 4972050"/>
              <a:gd name="connsiteY12" fmla="*/ 376268 h 385793"/>
              <a:gd name="connsiteX13" fmla="*/ 4486275 w 4972050"/>
              <a:gd name="connsiteY13" fmla="*/ 376268 h 385793"/>
              <a:gd name="connsiteX14" fmla="*/ 4819650 w 4972050"/>
              <a:gd name="connsiteY14" fmla="*/ 385793 h 385793"/>
              <a:gd name="connsiteX15" fmla="*/ 4972050 w 4972050"/>
              <a:gd name="connsiteY15" fmla="*/ 376268 h 385793"/>
              <a:gd name="connsiteX0" fmla="*/ 0 w 4972050"/>
              <a:gd name="connsiteY0" fmla="*/ 488981 h 554073"/>
              <a:gd name="connsiteX1" fmla="*/ 266700 w 4972050"/>
              <a:gd name="connsiteY1" fmla="*/ 488981 h 554073"/>
              <a:gd name="connsiteX2" fmla="*/ 581025 w 4972050"/>
              <a:gd name="connsiteY2" fmla="*/ 336556 h 554073"/>
              <a:gd name="connsiteX3" fmla="*/ 866775 w 4972050"/>
              <a:gd name="connsiteY3" fmla="*/ 174630 h 554073"/>
              <a:gd name="connsiteX4" fmla="*/ 1276350 w 4972050"/>
              <a:gd name="connsiteY4" fmla="*/ 50804 h 554073"/>
              <a:gd name="connsiteX5" fmla="*/ 1666875 w 4972050"/>
              <a:gd name="connsiteY5" fmla="*/ 479456 h 554073"/>
              <a:gd name="connsiteX6" fmla="*/ 1990725 w 4972050"/>
              <a:gd name="connsiteY6" fmla="*/ 498506 h 554073"/>
              <a:gd name="connsiteX7" fmla="*/ 2333625 w 4972050"/>
              <a:gd name="connsiteY7" fmla="*/ 498506 h 554073"/>
              <a:gd name="connsiteX8" fmla="*/ 2667000 w 4972050"/>
              <a:gd name="connsiteY8" fmla="*/ 498506 h 554073"/>
              <a:gd name="connsiteX9" fmla="*/ 3038475 w 4972050"/>
              <a:gd name="connsiteY9" fmla="*/ 508031 h 554073"/>
              <a:gd name="connsiteX10" fmla="*/ 3419475 w 4972050"/>
              <a:gd name="connsiteY10" fmla="*/ 517556 h 554073"/>
              <a:gd name="connsiteX11" fmla="*/ 3724275 w 4972050"/>
              <a:gd name="connsiteY11" fmla="*/ 527081 h 554073"/>
              <a:gd name="connsiteX12" fmla="*/ 4048125 w 4972050"/>
              <a:gd name="connsiteY12" fmla="*/ 527081 h 554073"/>
              <a:gd name="connsiteX13" fmla="*/ 4486275 w 4972050"/>
              <a:gd name="connsiteY13" fmla="*/ 527081 h 554073"/>
              <a:gd name="connsiteX14" fmla="*/ 4819650 w 4972050"/>
              <a:gd name="connsiteY14" fmla="*/ 536606 h 554073"/>
              <a:gd name="connsiteX15" fmla="*/ 4972050 w 4972050"/>
              <a:gd name="connsiteY15" fmla="*/ 527081 h 554073"/>
              <a:gd name="connsiteX0" fmla="*/ 0 w 4972050"/>
              <a:gd name="connsiteY0" fmla="*/ 727108 h 846969"/>
              <a:gd name="connsiteX1" fmla="*/ 266700 w 4972050"/>
              <a:gd name="connsiteY1" fmla="*/ 727108 h 846969"/>
              <a:gd name="connsiteX2" fmla="*/ 581025 w 4972050"/>
              <a:gd name="connsiteY2" fmla="*/ 574683 h 846969"/>
              <a:gd name="connsiteX3" fmla="*/ 866775 w 4972050"/>
              <a:gd name="connsiteY3" fmla="*/ 412757 h 846969"/>
              <a:gd name="connsiteX4" fmla="*/ 1276350 w 4972050"/>
              <a:gd name="connsiteY4" fmla="*/ 288931 h 846969"/>
              <a:gd name="connsiteX5" fmla="*/ 1666875 w 4972050"/>
              <a:gd name="connsiteY5" fmla="*/ 74617 h 846969"/>
              <a:gd name="connsiteX6" fmla="*/ 1990725 w 4972050"/>
              <a:gd name="connsiteY6" fmla="*/ 736633 h 846969"/>
              <a:gd name="connsiteX7" fmla="*/ 2333625 w 4972050"/>
              <a:gd name="connsiteY7" fmla="*/ 736633 h 846969"/>
              <a:gd name="connsiteX8" fmla="*/ 2667000 w 4972050"/>
              <a:gd name="connsiteY8" fmla="*/ 736633 h 846969"/>
              <a:gd name="connsiteX9" fmla="*/ 3038475 w 4972050"/>
              <a:gd name="connsiteY9" fmla="*/ 746158 h 846969"/>
              <a:gd name="connsiteX10" fmla="*/ 3419475 w 4972050"/>
              <a:gd name="connsiteY10" fmla="*/ 755683 h 846969"/>
              <a:gd name="connsiteX11" fmla="*/ 3724275 w 4972050"/>
              <a:gd name="connsiteY11" fmla="*/ 765208 h 846969"/>
              <a:gd name="connsiteX12" fmla="*/ 4048125 w 4972050"/>
              <a:gd name="connsiteY12" fmla="*/ 765208 h 846969"/>
              <a:gd name="connsiteX13" fmla="*/ 4486275 w 4972050"/>
              <a:gd name="connsiteY13" fmla="*/ 765208 h 846969"/>
              <a:gd name="connsiteX14" fmla="*/ 4819650 w 4972050"/>
              <a:gd name="connsiteY14" fmla="*/ 774733 h 846969"/>
              <a:gd name="connsiteX15" fmla="*/ 4972050 w 4972050"/>
              <a:gd name="connsiteY15" fmla="*/ 765208 h 846969"/>
              <a:gd name="connsiteX0" fmla="*/ 0 w 4972050"/>
              <a:gd name="connsiteY0" fmla="*/ 727108 h 846969"/>
              <a:gd name="connsiteX1" fmla="*/ 266700 w 4972050"/>
              <a:gd name="connsiteY1" fmla="*/ 727108 h 846969"/>
              <a:gd name="connsiteX2" fmla="*/ 581025 w 4972050"/>
              <a:gd name="connsiteY2" fmla="*/ 574683 h 846969"/>
              <a:gd name="connsiteX3" fmla="*/ 866775 w 4972050"/>
              <a:gd name="connsiteY3" fmla="*/ 412757 h 846969"/>
              <a:gd name="connsiteX4" fmla="*/ 1276350 w 4972050"/>
              <a:gd name="connsiteY4" fmla="*/ 288931 h 846969"/>
              <a:gd name="connsiteX5" fmla="*/ 1666875 w 4972050"/>
              <a:gd name="connsiteY5" fmla="*/ 74617 h 846969"/>
              <a:gd name="connsiteX6" fmla="*/ 1990725 w 4972050"/>
              <a:gd name="connsiteY6" fmla="*/ 736633 h 846969"/>
              <a:gd name="connsiteX7" fmla="*/ 2333625 w 4972050"/>
              <a:gd name="connsiteY7" fmla="*/ 736633 h 846969"/>
              <a:gd name="connsiteX8" fmla="*/ 2667000 w 4972050"/>
              <a:gd name="connsiteY8" fmla="*/ 736633 h 846969"/>
              <a:gd name="connsiteX9" fmla="*/ 3038475 w 4972050"/>
              <a:gd name="connsiteY9" fmla="*/ 746158 h 846969"/>
              <a:gd name="connsiteX10" fmla="*/ 3419475 w 4972050"/>
              <a:gd name="connsiteY10" fmla="*/ 755683 h 846969"/>
              <a:gd name="connsiteX11" fmla="*/ 3724275 w 4972050"/>
              <a:gd name="connsiteY11" fmla="*/ 765208 h 846969"/>
              <a:gd name="connsiteX12" fmla="*/ 4048125 w 4972050"/>
              <a:gd name="connsiteY12" fmla="*/ 765208 h 846969"/>
              <a:gd name="connsiteX13" fmla="*/ 4486275 w 4972050"/>
              <a:gd name="connsiteY13" fmla="*/ 765208 h 846969"/>
              <a:gd name="connsiteX14" fmla="*/ 4819650 w 4972050"/>
              <a:gd name="connsiteY14" fmla="*/ 774733 h 846969"/>
              <a:gd name="connsiteX15" fmla="*/ 4972050 w 4972050"/>
              <a:gd name="connsiteY15" fmla="*/ 765208 h 846969"/>
              <a:gd name="connsiteX0" fmla="*/ 0 w 4972050"/>
              <a:gd name="connsiteY0" fmla="*/ 727108 h 846969"/>
              <a:gd name="connsiteX1" fmla="*/ 266700 w 4972050"/>
              <a:gd name="connsiteY1" fmla="*/ 727108 h 846969"/>
              <a:gd name="connsiteX2" fmla="*/ 581025 w 4972050"/>
              <a:gd name="connsiteY2" fmla="*/ 574683 h 846969"/>
              <a:gd name="connsiteX3" fmla="*/ 866775 w 4972050"/>
              <a:gd name="connsiteY3" fmla="*/ 412757 h 846969"/>
              <a:gd name="connsiteX4" fmla="*/ 1276350 w 4972050"/>
              <a:gd name="connsiteY4" fmla="*/ 288931 h 846969"/>
              <a:gd name="connsiteX5" fmla="*/ 1666875 w 4972050"/>
              <a:gd name="connsiteY5" fmla="*/ 74617 h 846969"/>
              <a:gd name="connsiteX6" fmla="*/ 1990725 w 4972050"/>
              <a:gd name="connsiteY6" fmla="*/ 736633 h 846969"/>
              <a:gd name="connsiteX7" fmla="*/ 2333625 w 4972050"/>
              <a:gd name="connsiteY7" fmla="*/ 736633 h 846969"/>
              <a:gd name="connsiteX8" fmla="*/ 2667000 w 4972050"/>
              <a:gd name="connsiteY8" fmla="*/ 736633 h 846969"/>
              <a:gd name="connsiteX9" fmla="*/ 3038475 w 4972050"/>
              <a:gd name="connsiteY9" fmla="*/ 746158 h 846969"/>
              <a:gd name="connsiteX10" fmla="*/ 3419475 w 4972050"/>
              <a:gd name="connsiteY10" fmla="*/ 755683 h 846969"/>
              <a:gd name="connsiteX11" fmla="*/ 3724275 w 4972050"/>
              <a:gd name="connsiteY11" fmla="*/ 765208 h 846969"/>
              <a:gd name="connsiteX12" fmla="*/ 4048125 w 4972050"/>
              <a:gd name="connsiteY12" fmla="*/ 765208 h 846969"/>
              <a:gd name="connsiteX13" fmla="*/ 4486275 w 4972050"/>
              <a:gd name="connsiteY13" fmla="*/ 765208 h 846969"/>
              <a:gd name="connsiteX14" fmla="*/ 4819650 w 4972050"/>
              <a:gd name="connsiteY14" fmla="*/ 774733 h 846969"/>
              <a:gd name="connsiteX15" fmla="*/ 4972050 w 4972050"/>
              <a:gd name="connsiteY15" fmla="*/ 765208 h 846969"/>
              <a:gd name="connsiteX0" fmla="*/ 0 w 4972050"/>
              <a:gd name="connsiteY0" fmla="*/ 492156 h 612017"/>
              <a:gd name="connsiteX1" fmla="*/ 266700 w 4972050"/>
              <a:gd name="connsiteY1" fmla="*/ 492156 h 612017"/>
              <a:gd name="connsiteX2" fmla="*/ 581025 w 4972050"/>
              <a:gd name="connsiteY2" fmla="*/ 339731 h 612017"/>
              <a:gd name="connsiteX3" fmla="*/ 866775 w 4972050"/>
              <a:gd name="connsiteY3" fmla="*/ 177805 h 612017"/>
              <a:gd name="connsiteX4" fmla="*/ 1276350 w 4972050"/>
              <a:gd name="connsiteY4" fmla="*/ 53979 h 612017"/>
              <a:gd name="connsiteX5" fmla="*/ 1990725 w 4972050"/>
              <a:gd name="connsiteY5" fmla="*/ 501681 h 612017"/>
              <a:gd name="connsiteX6" fmla="*/ 2333625 w 4972050"/>
              <a:gd name="connsiteY6" fmla="*/ 501681 h 612017"/>
              <a:gd name="connsiteX7" fmla="*/ 2667000 w 4972050"/>
              <a:gd name="connsiteY7" fmla="*/ 501681 h 612017"/>
              <a:gd name="connsiteX8" fmla="*/ 3038475 w 4972050"/>
              <a:gd name="connsiteY8" fmla="*/ 511206 h 612017"/>
              <a:gd name="connsiteX9" fmla="*/ 3419475 w 4972050"/>
              <a:gd name="connsiteY9" fmla="*/ 520731 h 612017"/>
              <a:gd name="connsiteX10" fmla="*/ 3724275 w 4972050"/>
              <a:gd name="connsiteY10" fmla="*/ 530256 h 612017"/>
              <a:gd name="connsiteX11" fmla="*/ 4048125 w 4972050"/>
              <a:gd name="connsiteY11" fmla="*/ 530256 h 612017"/>
              <a:gd name="connsiteX12" fmla="*/ 4486275 w 4972050"/>
              <a:gd name="connsiteY12" fmla="*/ 530256 h 612017"/>
              <a:gd name="connsiteX13" fmla="*/ 4819650 w 4972050"/>
              <a:gd name="connsiteY13" fmla="*/ 539781 h 612017"/>
              <a:gd name="connsiteX14" fmla="*/ 4972050 w 4972050"/>
              <a:gd name="connsiteY14" fmla="*/ 530256 h 612017"/>
              <a:gd name="connsiteX0" fmla="*/ 0 w 4972050"/>
              <a:gd name="connsiteY0" fmla="*/ 850934 h 898559"/>
              <a:gd name="connsiteX1" fmla="*/ 266700 w 4972050"/>
              <a:gd name="connsiteY1" fmla="*/ 850934 h 898559"/>
              <a:gd name="connsiteX2" fmla="*/ 581025 w 4972050"/>
              <a:gd name="connsiteY2" fmla="*/ 698509 h 898559"/>
              <a:gd name="connsiteX3" fmla="*/ 866775 w 4972050"/>
              <a:gd name="connsiteY3" fmla="*/ 536583 h 898559"/>
              <a:gd name="connsiteX4" fmla="*/ 1276350 w 4972050"/>
              <a:gd name="connsiteY4" fmla="*/ 412757 h 898559"/>
              <a:gd name="connsiteX5" fmla="*/ 1990725 w 4972050"/>
              <a:gd name="connsiteY5" fmla="*/ 74617 h 898559"/>
              <a:gd name="connsiteX6" fmla="*/ 2333625 w 4972050"/>
              <a:gd name="connsiteY6" fmla="*/ 860459 h 898559"/>
              <a:gd name="connsiteX7" fmla="*/ 2667000 w 4972050"/>
              <a:gd name="connsiteY7" fmla="*/ 860459 h 898559"/>
              <a:gd name="connsiteX8" fmla="*/ 3038475 w 4972050"/>
              <a:gd name="connsiteY8" fmla="*/ 869984 h 898559"/>
              <a:gd name="connsiteX9" fmla="*/ 3419475 w 4972050"/>
              <a:gd name="connsiteY9" fmla="*/ 879509 h 898559"/>
              <a:gd name="connsiteX10" fmla="*/ 3724275 w 4972050"/>
              <a:gd name="connsiteY10" fmla="*/ 889034 h 898559"/>
              <a:gd name="connsiteX11" fmla="*/ 4048125 w 4972050"/>
              <a:gd name="connsiteY11" fmla="*/ 889034 h 898559"/>
              <a:gd name="connsiteX12" fmla="*/ 4486275 w 4972050"/>
              <a:gd name="connsiteY12" fmla="*/ 889034 h 898559"/>
              <a:gd name="connsiteX13" fmla="*/ 4819650 w 4972050"/>
              <a:gd name="connsiteY13" fmla="*/ 898559 h 898559"/>
              <a:gd name="connsiteX14" fmla="*/ 4972050 w 4972050"/>
              <a:gd name="connsiteY14" fmla="*/ 889034 h 898559"/>
              <a:gd name="connsiteX0" fmla="*/ 0 w 4972050"/>
              <a:gd name="connsiteY0" fmla="*/ 776317 h 823942"/>
              <a:gd name="connsiteX1" fmla="*/ 266700 w 4972050"/>
              <a:gd name="connsiteY1" fmla="*/ 776317 h 823942"/>
              <a:gd name="connsiteX2" fmla="*/ 581025 w 4972050"/>
              <a:gd name="connsiteY2" fmla="*/ 623892 h 823942"/>
              <a:gd name="connsiteX3" fmla="*/ 866775 w 4972050"/>
              <a:gd name="connsiteY3" fmla="*/ 461966 h 823942"/>
              <a:gd name="connsiteX4" fmla="*/ 1276350 w 4972050"/>
              <a:gd name="connsiteY4" fmla="*/ 338140 h 823942"/>
              <a:gd name="connsiteX5" fmla="*/ 1990725 w 4972050"/>
              <a:gd name="connsiteY5" fmla="*/ 0 h 823942"/>
              <a:gd name="connsiteX6" fmla="*/ 2333625 w 4972050"/>
              <a:gd name="connsiteY6" fmla="*/ 785842 h 823942"/>
              <a:gd name="connsiteX7" fmla="*/ 2667000 w 4972050"/>
              <a:gd name="connsiteY7" fmla="*/ 785842 h 823942"/>
              <a:gd name="connsiteX8" fmla="*/ 3038475 w 4972050"/>
              <a:gd name="connsiteY8" fmla="*/ 795367 h 823942"/>
              <a:gd name="connsiteX9" fmla="*/ 3419475 w 4972050"/>
              <a:gd name="connsiteY9" fmla="*/ 804892 h 823942"/>
              <a:gd name="connsiteX10" fmla="*/ 3724275 w 4972050"/>
              <a:gd name="connsiteY10" fmla="*/ 814417 h 823942"/>
              <a:gd name="connsiteX11" fmla="*/ 4048125 w 4972050"/>
              <a:gd name="connsiteY11" fmla="*/ 814417 h 823942"/>
              <a:gd name="connsiteX12" fmla="*/ 4486275 w 4972050"/>
              <a:gd name="connsiteY12" fmla="*/ 814417 h 823942"/>
              <a:gd name="connsiteX13" fmla="*/ 4819650 w 4972050"/>
              <a:gd name="connsiteY13" fmla="*/ 823942 h 823942"/>
              <a:gd name="connsiteX14" fmla="*/ 4972050 w 4972050"/>
              <a:gd name="connsiteY14" fmla="*/ 814417 h 823942"/>
              <a:gd name="connsiteX0" fmla="*/ 0 w 4972050"/>
              <a:gd name="connsiteY0" fmla="*/ 776317 h 823942"/>
              <a:gd name="connsiteX1" fmla="*/ 266700 w 4972050"/>
              <a:gd name="connsiteY1" fmla="*/ 776317 h 823942"/>
              <a:gd name="connsiteX2" fmla="*/ 581025 w 4972050"/>
              <a:gd name="connsiteY2" fmla="*/ 623892 h 823942"/>
              <a:gd name="connsiteX3" fmla="*/ 866775 w 4972050"/>
              <a:gd name="connsiteY3" fmla="*/ 461966 h 823942"/>
              <a:gd name="connsiteX4" fmla="*/ 1276350 w 4972050"/>
              <a:gd name="connsiteY4" fmla="*/ 338140 h 823942"/>
              <a:gd name="connsiteX5" fmla="*/ 1990725 w 4972050"/>
              <a:gd name="connsiteY5" fmla="*/ 0 h 823942"/>
              <a:gd name="connsiteX6" fmla="*/ 2667000 w 4972050"/>
              <a:gd name="connsiteY6" fmla="*/ 785842 h 823942"/>
              <a:gd name="connsiteX7" fmla="*/ 3038475 w 4972050"/>
              <a:gd name="connsiteY7" fmla="*/ 795367 h 823942"/>
              <a:gd name="connsiteX8" fmla="*/ 3419475 w 4972050"/>
              <a:gd name="connsiteY8" fmla="*/ 804892 h 823942"/>
              <a:gd name="connsiteX9" fmla="*/ 3724275 w 4972050"/>
              <a:gd name="connsiteY9" fmla="*/ 814417 h 823942"/>
              <a:gd name="connsiteX10" fmla="*/ 4048125 w 4972050"/>
              <a:gd name="connsiteY10" fmla="*/ 814417 h 823942"/>
              <a:gd name="connsiteX11" fmla="*/ 4486275 w 4972050"/>
              <a:gd name="connsiteY11" fmla="*/ 814417 h 823942"/>
              <a:gd name="connsiteX12" fmla="*/ 4819650 w 4972050"/>
              <a:gd name="connsiteY12" fmla="*/ 823942 h 823942"/>
              <a:gd name="connsiteX13" fmla="*/ 4972050 w 4972050"/>
              <a:gd name="connsiteY13" fmla="*/ 814417 h 823942"/>
              <a:gd name="connsiteX0" fmla="*/ 0 w 4972050"/>
              <a:gd name="connsiteY0" fmla="*/ 837440 h 885065"/>
              <a:gd name="connsiteX1" fmla="*/ 266700 w 4972050"/>
              <a:gd name="connsiteY1" fmla="*/ 837440 h 885065"/>
              <a:gd name="connsiteX2" fmla="*/ 581025 w 4972050"/>
              <a:gd name="connsiteY2" fmla="*/ 685015 h 885065"/>
              <a:gd name="connsiteX3" fmla="*/ 866775 w 4972050"/>
              <a:gd name="connsiteY3" fmla="*/ 523089 h 885065"/>
              <a:gd name="connsiteX4" fmla="*/ 1276350 w 4972050"/>
              <a:gd name="connsiteY4" fmla="*/ 399263 h 885065"/>
              <a:gd name="connsiteX5" fmla="*/ 1990725 w 4972050"/>
              <a:gd name="connsiteY5" fmla="*/ 61123 h 885065"/>
              <a:gd name="connsiteX6" fmla="*/ 2667000 w 4972050"/>
              <a:gd name="connsiteY6" fmla="*/ 132561 h 885065"/>
              <a:gd name="connsiteX7" fmla="*/ 3038475 w 4972050"/>
              <a:gd name="connsiteY7" fmla="*/ 856490 h 885065"/>
              <a:gd name="connsiteX8" fmla="*/ 3419475 w 4972050"/>
              <a:gd name="connsiteY8" fmla="*/ 866015 h 885065"/>
              <a:gd name="connsiteX9" fmla="*/ 3724275 w 4972050"/>
              <a:gd name="connsiteY9" fmla="*/ 875540 h 885065"/>
              <a:gd name="connsiteX10" fmla="*/ 4048125 w 4972050"/>
              <a:gd name="connsiteY10" fmla="*/ 875540 h 885065"/>
              <a:gd name="connsiteX11" fmla="*/ 4486275 w 4972050"/>
              <a:gd name="connsiteY11" fmla="*/ 875540 h 885065"/>
              <a:gd name="connsiteX12" fmla="*/ 4819650 w 4972050"/>
              <a:gd name="connsiteY12" fmla="*/ 885065 h 885065"/>
              <a:gd name="connsiteX13" fmla="*/ 4972050 w 4972050"/>
              <a:gd name="connsiteY13" fmla="*/ 875540 h 885065"/>
              <a:gd name="connsiteX0" fmla="*/ 0 w 4972050"/>
              <a:gd name="connsiteY0" fmla="*/ 785056 h 832681"/>
              <a:gd name="connsiteX1" fmla="*/ 266700 w 4972050"/>
              <a:gd name="connsiteY1" fmla="*/ 785056 h 832681"/>
              <a:gd name="connsiteX2" fmla="*/ 581025 w 4972050"/>
              <a:gd name="connsiteY2" fmla="*/ 632631 h 832681"/>
              <a:gd name="connsiteX3" fmla="*/ 866775 w 4972050"/>
              <a:gd name="connsiteY3" fmla="*/ 470705 h 832681"/>
              <a:gd name="connsiteX4" fmla="*/ 1276350 w 4972050"/>
              <a:gd name="connsiteY4" fmla="*/ 346879 h 832681"/>
              <a:gd name="connsiteX5" fmla="*/ 1990725 w 4972050"/>
              <a:gd name="connsiteY5" fmla="*/ 8739 h 832681"/>
              <a:gd name="connsiteX6" fmla="*/ 2667000 w 4972050"/>
              <a:gd name="connsiteY6" fmla="*/ 80177 h 832681"/>
              <a:gd name="connsiteX7" fmla="*/ 3038475 w 4972050"/>
              <a:gd name="connsiteY7" fmla="*/ 804106 h 832681"/>
              <a:gd name="connsiteX8" fmla="*/ 3419475 w 4972050"/>
              <a:gd name="connsiteY8" fmla="*/ 813631 h 832681"/>
              <a:gd name="connsiteX9" fmla="*/ 3724275 w 4972050"/>
              <a:gd name="connsiteY9" fmla="*/ 823156 h 832681"/>
              <a:gd name="connsiteX10" fmla="*/ 4048125 w 4972050"/>
              <a:gd name="connsiteY10" fmla="*/ 823156 h 832681"/>
              <a:gd name="connsiteX11" fmla="*/ 4486275 w 4972050"/>
              <a:gd name="connsiteY11" fmla="*/ 823156 h 832681"/>
              <a:gd name="connsiteX12" fmla="*/ 4819650 w 4972050"/>
              <a:gd name="connsiteY12" fmla="*/ 832681 h 832681"/>
              <a:gd name="connsiteX13" fmla="*/ 4972050 w 4972050"/>
              <a:gd name="connsiteY13" fmla="*/ 823156 h 832681"/>
              <a:gd name="connsiteX0" fmla="*/ 0 w 4972050"/>
              <a:gd name="connsiteY0" fmla="*/ 792192 h 839817"/>
              <a:gd name="connsiteX1" fmla="*/ 266700 w 4972050"/>
              <a:gd name="connsiteY1" fmla="*/ 792192 h 839817"/>
              <a:gd name="connsiteX2" fmla="*/ 581025 w 4972050"/>
              <a:gd name="connsiteY2" fmla="*/ 639767 h 839817"/>
              <a:gd name="connsiteX3" fmla="*/ 866775 w 4972050"/>
              <a:gd name="connsiteY3" fmla="*/ 477841 h 839817"/>
              <a:gd name="connsiteX4" fmla="*/ 1276350 w 4972050"/>
              <a:gd name="connsiteY4" fmla="*/ 354015 h 839817"/>
              <a:gd name="connsiteX5" fmla="*/ 1990725 w 4972050"/>
              <a:gd name="connsiteY5" fmla="*/ 15875 h 839817"/>
              <a:gd name="connsiteX6" fmla="*/ 2667000 w 4972050"/>
              <a:gd name="connsiteY6" fmla="*/ 87313 h 839817"/>
              <a:gd name="connsiteX7" fmla="*/ 3038475 w 4972050"/>
              <a:gd name="connsiteY7" fmla="*/ 811242 h 839817"/>
              <a:gd name="connsiteX8" fmla="*/ 3419475 w 4972050"/>
              <a:gd name="connsiteY8" fmla="*/ 820767 h 839817"/>
              <a:gd name="connsiteX9" fmla="*/ 3724275 w 4972050"/>
              <a:gd name="connsiteY9" fmla="*/ 830292 h 839817"/>
              <a:gd name="connsiteX10" fmla="*/ 4048125 w 4972050"/>
              <a:gd name="connsiteY10" fmla="*/ 830292 h 839817"/>
              <a:gd name="connsiteX11" fmla="*/ 4486275 w 4972050"/>
              <a:gd name="connsiteY11" fmla="*/ 830292 h 839817"/>
              <a:gd name="connsiteX12" fmla="*/ 4819650 w 4972050"/>
              <a:gd name="connsiteY12" fmla="*/ 839817 h 839817"/>
              <a:gd name="connsiteX13" fmla="*/ 4972050 w 4972050"/>
              <a:gd name="connsiteY13" fmla="*/ 830292 h 839817"/>
              <a:gd name="connsiteX0" fmla="*/ 0 w 4972050"/>
              <a:gd name="connsiteY0" fmla="*/ 792192 h 839817"/>
              <a:gd name="connsiteX1" fmla="*/ 266700 w 4972050"/>
              <a:gd name="connsiteY1" fmla="*/ 792192 h 839817"/>
              <a:gd name="connsiteX2" fmla="*/ 581025 w 4972050"/>
              <a:gd name="connsiteY2" fmla="*/ 639767 h 839817"/>
              <a:gd name="connsiteX3" fmla="*/ 866775 w 4972050"/>
              <a:gd name="connsiteY3" fmla="*/ 477841 h 839817"/>
              <a:gd name="connsiteX4" fmla="*/ 1276350 w 4972050"/>
              <a:gd name="connsiteY4" fmla="*/ 354015 h 839817"/>
              <a:gd name="connsiteX5" fmla="*/ 1990725 w 4972050"/>
              <a:gd name="connsiteY5" fmla="*/ 15875 h 839817"/>
              <a:gd name="connsiteX6" fmla="*/ 2667000 w 4972050"/>
              <a:gd name="connsiteY6" fmla="*/ 87313 h 839817"/>
              <a:gd name="connsiteX7" fmla="*/ 3038475 w 4972050"/>
              <a:gd name="connsiteY7" fmla="*/ 168276 h 839817"/>
              <a:gd name="connsiteX8" fmla="*/ 3419475 w 4972050"/>
              <a:gd name="connsiteY8" fmla="*/ 820767 h 839817"/>
              <a:gd name="connsiteX9" fmla="*/ 3724275 w 4972050"/>
              <a:gd name="connsiteY9" fmla="*/ 830292 h 839817"/>
              <a:gd name="connsiteX10" fmla="*/ 4048125 w 4972050"/>
              <a:gd name="connsiteY10" fmla="*/ 830292 h 839817"/>
              <a:gd name="connsiteX11" fmla="*/ 4486275 w 4972050"/>
              <a:gd name="connsiteY11" fmla="*/ 830292 h 839817"/>
              <a:gd name="connsiteX12" fmla="*/ 4819650 w 4972050"/>
              <a:gd name="connsiteY12" fmla="*/ 839817 h 839817"/>
              <a:gd name="connsiteX13" fmla="*/ 4972050 w 4972050"/>
              <a:gd name="connsiteY13" fmla="*/ 830292 h 839817"/>
              <a:gd name="connsiteX0" fmla="*/ 0 w 4972050"/>
              <a:gd name="connsiteY0" fmla="*/ 792192 h 839817"/>
              <a:gd name="connsiteX1" fmla="*/ 266700 w 4972050"/>
              <a:gd name="connsiteY1" fmla="*/ 792192 h 839817"/>
              <a:gd name="connsiteX2" fmla="*/ 581025 w 4972050"/>
              <a:gd name="connsiteY2" fmla="*/ 639767 h 839817"/>
              <a:gd name="connsiteX3" fmla="*/ 866775 w 4972050"/>
              <a:gd name="connsiteY3" fmla="*/ 477841 h 839817"/>
              <a:gd name="connsiteX4" fmla="*/ 1276350 w 4972050"/>
              <a:gd name="connsiteY4" fmla="*/ 354015 h 839817"/>
              <a:gd name="connsiteX5" fmla="*/ 1990725 w 4972050"/>
              <a:gd name="connsiteY5" fmla="*/ 15875 h 839817"/>
              <a:gd name="connsiteX6" fmla="*/ 2667000 w 4972050"/>
              <a:gd name="connsiteY6" fmla="*/ 87313 h 839817"/>
              <a:gd name="connsiteX7" fmla="*/ 3038475 w 4972050"/>
              <a:gd name="connsiteY7" fmla="*/ 168276 h 839817"/>
              <a:gd name="connsiteX8" fmla="*/ 3419475 w 4972050"/>
              <a:gd name="connsiteY8" fmla="*/ 249239 h 839817"/>
              <a:gd name="connsiteX9" fmla="*/ 3724275 w 4972050"/>
              <a:gd name="connsiteY9" fmla="*/ 830292 h 839817"/>
              <a:gd name="connsiteX10" fmla="*/ 4048125 w 4972050"/>
              <a:gd name="connsiteY10" fmla="*/ 830292 h 839817"/>
              <a:gd name="connsiteX11" fmla="*/ 4486275 w 4972050"/>
              <a:gd name="connsiteY11" fmla="*/ 830292 h 839817"/>
              <a:gd name="connsiteX12" fmla="*/ 4819650 w 4972050"/>
              <a:gd name="connsiteY12" fmla="*/ 839817 h 839817"/>
              <a:gd name="connsiteX13" fmla="*/ 4972050 w 4972050"/>
              <a:gd name="connsiteY13" fmla="*/ 830292 h 839817"/>
              <a:gd name="connsiteX0" fmla="*/ 0 w 4972050"/>
              <a:gd name="connsiteY0" fmla="*/ 792192 h 839817"/>
              <a:gd name="connsiteX1" fmla="*/ 266700 w 4972050"/>
              <a:gd name="connsiteY1" fmla="*/ 792192 h 839817"/>
              <a:gd name="connsiteX2" fmla="*/ 581025 w 4972050"/>
              <a:gd name="connsiteY2" fmla="*/ 639767 h 839817"/>
              <a:gd name="connsiteX3" fmla="*/ 866775 w 4972050"/>
              <a:gd name="connsiteY3" fmla="*/ 477841 h 839817"/>
              <a:gd name="connsiteX4" fmla="*/ 1276350 w 4972050"/>
              <a:gd name="connsiteY4" fmla="*/ 354015 h 839817"/>
              <a:gd name="connsiteX5" fmla="*/ 1990725 w 4972050"/>
              <a:gd name="connsiteY5" fmla="*/ 15875 h 839817"/>
              <a:gd name="connsiteX6" fmla="*/ 2667000 w 4972050"/>
              <a:gd name="connsiteY6" fmla="*/ 87313 h 839817"/>
              <a:gd name="connsiteX7" fmla="*/ 3038475 w 4972050"/>
              <a:gd name="connsiteY7" fmla="*/ 168276 h 839817"/>
              <a:gd name="connsiteX8" fmla="*/ 3419475 w 4972050"/>
              <a:gd name="connsiteY8" fmla="*/ 249239 h 839817"/>
              <a:gd name="connsiteX9" fmla="*/ 3724275 w 4972050"/>
              <a:gd name="connsiteY9" fmla="*/ 330202 h 839817"/>
              <a:gd name="connsiteX10" fmla="*/ 4048125 w 4972050"/>
              <a:gd name="connsiteY10" fmla="*/ 830292 h 839817"/>
              <a:gd name="connsiteX11" fmla="*/ 4486275 w 4972050"/>
              <a:gd name="connsiteY11" fmla="*/ 830292 h 839817"/>
              <a:gd name="connsiteX12" fmla="*/ 4819650 w 4972050"/>
              <a:gd name="connsiteY12" fmla="*/ 839817 h 839817"/>
              <a:gd name="connsiteX13" fmla="*/ 4972050 w 4972050"/>
              <a:gd name="connsiteY13" fmla="*/ 830292 h 839817"/>
              <a:gd name="connsiteX0" fmla="*/ 0 w 4972050"/>
              <a:gd name="connsiteY0" fmla="*/ 792192 h 839817"/>
              <a:gd name="connsiteX1" fmla="*/ 266700 w 4972050"/>
              <a:gd name="connsiteY1" fmla="*/ 792192 h 839817"/>
              <a:gd name="connsiteX2" fmla="*/ 581025 w 4972050"/>
              <a:gd name="connsiteY2" fmla="*/ 639767 h 839817"/>
              <a:gd name="connsiteX3" fmla="*/ 866775 w 4972050"/>
              <a:gd name="connsiteY3" fmla="*/ 477841 h 839817"/>
              <a:gd name="connsiteX4" fmla="*/ 1276350 w 4972050"/>
              <a:gd name="connsiteY4" fmla="*/ 354015 h 839817"/>
              <a:gd name="connsiteX5" fmla="*/ 1990725 w 4972050"/>
              <a:gd name="connsiteY5" fmla="*/ 15875 h 839817"/>
              <a:gd name="connsiteX6" fmla="*/ 2667000 w 4972050"/>
              <a:gd name="connsiteY6" fmla="*/ 87313 h 839817"/>
              <a:gd name="connsiteX7" fmla="*/ 3038475 w 4972050"/>
              <a:gd name="connsiteY7" fmla="*/ 168276 h 839817"/>
              <a:gd name="connsiteX8" fmla="*/ 3419475 w 4972050"/>
              <a:gd name="connsiteY8" fmla="*/ 249239 h 839817"/>
              <a:gd name="connsiteX9" fmla="*/ 3724275 w 4972050"/>
              <a:gd name="connsiteY9" fmla="*/ 330202 h 839817"/>
              <a:gd name="connsiteX10" fmla="*/ 4048125 w 4972050"/>
              <a:gd name="connsiteY10" fmla="*/ 401640 h 839817"/>
              <a:gd name="connsiteX11" fmla="*/ 4486275 w 4972050"/>
              <a:gd name="connsiteY11" fmla="*/ 830292 h 839817"/>
              <a:gd name="connsiteX12" fmla="*/ 4819650 w 4972050"/>
              <a:gd name="connsiteY12" fmla="*/ 839817 h 839817"/>
              <a:gd name="connsiteX13" fmla="*/ 4972050 w 4972050"/>
              <a:gd name="connsiteY13" fmla="*/ 830292 h 839817"/>
              <a:gd name="connsiteX0" fmla="*/ 0 w 4972050"/>
              <a:gd name="connsiteY0" fmla="*/ 792192 h 875540"/>
              <a:gd name="connsiteX1" fmla="*/ 266700 w 4972050"/>
              <a:gd name="connsiteY1" fmla="*/ 792192 h 875540"/>
              <a:gd name="connsiteX2" fmla="*/ 581025 w 4972050"/>
              <a:gd name="connsiteY2" fmla="*/ 639767 h 875540"/>
              <a:gd name="connsiteX3" fmla="*/ 866775 w 4972050"/>
              <a:gd name="connsiteY3" fmla="*/ 477841 h 875540"/>
              <a:gd name="connsiteX4" fmla="*/ 1276350 w 4972050"/>
              <a:gd name="connsiteY4" fmla="*/ 354015 h 875540"/>
              <a:gd name="connsiteX5" fmla="*/ 1990725 w 4972050"/>
              <a:gd name="connsiteY5" fmla="*/ 15875 h 875540"/>
              <a:gd name="connsiteX6" fmla="*/ 2667000 w 4972050"/>
              <a:gd name="connsiteY6" fmla="*/ 87313 h 875540"/>
              <a:gd name="connsiteX7" fmla="*/ 3038475 w 4972050"/>
              <a:gd name="connsiteY7" fmla="*/ 168276 h 875540"/>
              <a:gd name="connsiteX8" fmla="*/ 3419475 w 4972050"/>
              <a:gd name="connsiteY8" fmla="*/ 249239 h 875540"/>
              <a:gd name="connsiteX9" fmla="*/ 3724275 w 4972050"/>
              <a:gd name="connsiteY9" fmla="*/ 330202 h 875540"/>
              <a:gd name="connsiteX10" fmla="*/ 4048125 w 4972050"/>
              <a:gd name="connsiteY10" fmla="*/ 401640 h 875540"/>
              <a:gd name="connsiteX11" fmla="*/ 4486275 w 4972050"/>
              <a:gd name="connsiteY11" fmla="*/ 615954 h 875540"/>
              <a:gd name="connsiteX12" fmla="*/ 4819650 w 4972050"/>
              <a:gd name="connsiteY12" fmla="*/ 839817 h 875540"/>
              <a:gd name="connsiteX13" fmla="*/ 4972050 w 4972050"/>
              <a:gd name="connsiteY13" fmla="*/ 830292 h 875540"/>
              <a:gd name="connsiteX0" fmla="*/ 0 w 4972050"/>
              <a:gd name="connsiteY0" fmla="*/ 792192 h 835054"/>
              <a:gd name="connsiteX1" fmla="*/ 266700 w 4972050"/>
              <a:gd name="connsiteY1" fmla="*/ 792192 h 835054"/>
              <a:gd name="connsiteX2" fmla="*/ 581025 w 4972050"/>
              <a:gd name="connsiteY2" fmla="*/ 639767 h 835054"/>
              <a:gd name="connsiteX3" fmla="*/ 866775 w 4972050"/>
              <a:gd name="connsiteY3" fmla="*/ 477841 h 835054"/>
              <a:gd name="connsiteX4" fmla="*/ 1276350 w 4972050"/>
              <a:gd name="connsiteY4" fmla="*/ 354015 h 835054"/>
              <a:gd name="connsiteX5" fmla="*/ 1990725 w 4972050"/>
              <a:gd name="connsiteY5" fmla="*/ 15875 h 835054"/>
              <a:gd name="connsiteX6" fmla="*/ 2667000 w 4972050"/>
              <a:gd name="connsiteY6" fmla="*/ 87313 h 835054"/>
              <a:gd name="connsiteX7" fmla="*/ 3038475 w 4972050"/>
              <a:gd name="connsiteY7" fmla="*/ 168276 h 835054"/>
              <a:gd name="connsiteX8" fmla="*/ 3419475 w 4972050"/>
              <a:gd name="connsiteY8" fmla="*/ 249239 h 835054"/>
              <a:gd name="connsiteX9" fmla="*/ 3724275 w 4972050"/>
              <a:gd name="connsiteY9" fmla="*/ 330202 h 835054"/>
              <a:gd name="connsiteX10" fmla="*/ 4048125 w 4972050"/>
              <a:gd name="connsiteY10" fmla="*/ 401640 h 835054"/>
              <a:gd name="connsiteX11" fmla="*/ 4486275 w 4972050"/>
              <a:gd name="connsiteY11" fmla="*/ 615954 h 835054"/>
              <a:gd name="connsiteX12" fmla="*/ 4819650 w 4972050"/>
              <a:gd name="connsiteY12" fmla="*/ 696917 h 835054"/>
              <a:gd name="connsiteX13" fmla="*/ 4972050 w 4972050"/>
              <a:gd name="connsiteY13" fmla="*/ 830292 h 835054"/>
              <a:gd name="connsiteX0" fmla="*/ 0 w 4972050"/>
              <a:gd name="connsiteY0" fmla="*/ 792192 h 792192"/>
              <a:gd name="connsiteX1" fmla="*/ 266700 w 4972050"/>
              <a:gd name="connsiteY1" fmla="*/ 792192 h 792192"/>
              <a:gd name="connsiteX2" fmla="*/ 581025 w 4972050"/>
              <a:gd name="connsiteY2" fmla="*/ 639767 h 792192"/>
              <a:gd name="connsiteX3" fmla="*/ 866775 w 4972050"/>
              <a:gd name="connsiteY3" fmla="*/ 477841 h 792192"/>
              <a:gd name="connsiteX4" fmla="*/ 1276350 w 4972050"/>
              <a:gd name="connsiteY4" fmla="*/ 354015 h 792192"/>
              <a:gd name="connsiteX5" fmla="*/ 1990725 w 4972050"/>
              <a:gd name="connsiteY5" fmla="*/ 15875 h 792192"/>
              <a:gd name="connsiteX6" fmla="*/ 2667000 w 4972050"/>
              <a:gd name="connsiteY6" fmla="*/ 87313 h 792192"/>
              <a:gd name="connsiteX7" fmla="*/ 3038475 w 4972050"/>
              <a:gd name="connsiteY7" fmla="*/ 168276 h 792192"/>
              <a:gd name="connsiteX8" fmla="*/ 3419475 w 4972050"/>
              <a:gd name="connsiteY8" fmla="*/ 249239 h 792192"/>
              <a:gd name="connsiteX9" fmla="*/ 3724275 w 4972050"/>
              <a:gd name="connsiteY9" fmla="*/ 330202 h 792192"/>
              <a:gd name="connsiteX10" fmla="*/ 4048125 w 4972050"/>
              <a:gd name="connsiteY10" fmla="*/ 401640 h 792192"/>
              <a:gd name="connsiteX11" fmla="*/ 4486275 w 4972050"/>
              <a:gd name="connsiteY11" fmla="*/ 615954 h 792192"/>
              <a:gd name="connsiteX12" fmla="*/ 4819650 w 4972050"/>
              <a:gd name="connsiteY12" fmla="*/ 696917 h 792192"/>
              <a:gd name="connsiteX13" fmla="*/ 4972050 w 4972050"/>
              <a:gd name="connsiteY13" fmla="*/ 687392 h 792192"/>
              <a:gd name="connsiteX0" fmla="*/ 0 w 5022036"/>
              <a:gd name="connsiteY0" fmla="*/ 792192 h 792192"/>
              <a:gd name="connsiteX1" fmla="*/ 266700 w 5022036"/>
              <a:gd name="connsiteY1" fmla="*/ 792192 h 792192"/>
              <a:gd name="connsiteX2" fmla="*/ 581025 w 5022036"/>
              <a:gd name="connsiteY2" fmla="*/ 639767 h 792192"/>
              <a:gd name="connsiteX3" fmla="*/ 866775 w 5022036"/>
              <a:gd name="connsiteY3" fmla="*/ 477841 h 792192"/>
              <a:gd name="connsiteX4" fmla="*/ 1276350 w 5022036"/>
              <a:gd name="connsiteY4" fmla="*/ 354015 h 792192"/>
              <a:gd name="connsiteX5" fmla="*/ 1990725 w 5022036"/>
              <a:gd name="connsiteY5" fmla="*/ 15875 h 792192"/>
              <a:gd name="connsiteX6" fmla="*/ 2667000 w 5022036"/>
              <a:gd name="connsiteY6" fmla="*/ 87313 h 792192"/>
              <a:gd name="connsiteX7" fmla="*/ 3038475 w 5022036"/>
              <a:gd name="connsiteY7" fmla="*/ 168276 h 792192"/>
              <a:gd name="connsiteX8" fmla="*/ 3419475 w 5022036"/>
              <a:gd name="connsiteY8" fmla="*/ 249239 h 792192"/>
              <a:gd name="connsiteX9" fmla="*/ 3724275 w 5022036"/>
              <a:gd name="connsiteY9" fmla="*/ 330202 h 792192"/>
              <a:gd name="connsiteX10" fmla="*/ 4048125 w 5022036"/>
              <a:gd name="connsiteY10" fmla="*/ 401640 h 792192"/>
              <a:gd name="connsiteX11" fmla="*/ 4486275 w 5022036"/>
              <a:gd name="connsiteY11" fmla="*/ 615954 h 792192"/>
              <a:gd name="connsiteX12" fmla="*/ 4819650 w 5022036"/>
              <a:gd name="connsiteY12" fmla="*/ 696917 h 792192"/>
              <a:gd name="connsiteX13" fmla="*/ 4972050 w 5022036"/>
              <a:gd name="connsiteY13" fmla="*/ 687392 h 792192"/>
              <a:gd name="connsiteX0" fmla="*/ 0 w 5022036"/>
              <a:gd name="connsiteY0" fmla="*/ 792192 h 792192"/>
              <a:gd name="connsiteX1" fmla="*/ 266700 w 5022036"/>
              <a:gd name="connsiteY1" fmla="*/ 792192 h 792192"/>
              <a:gd name="connsiteX2" fmla="*/ 581025 w 5022036"/>
              <a:gd name="connsiteY2" fmla="*/ 639767 h 792192"/>
              <a:gd name="connsiteX3" fmla="*/ 866775 w 5022036"/>
              <a:gd name="connsiteY3" fmla="*/ 477841 h 792192"/>
              <a:gd name="connsiteX4" fmla="*/ 1276350 w 5022036"/>
              <a:gd name="connsiteY4" fmla="*/ 354015 h 792192"/>
              <a:gd name="connsiteX5" fmla="*/ 1990725 w 5022036"/>
              <a:gd name="connsiteY5" fmla="*/ 15875 h 792192"/>
              <a:gd name="connsiteX6" fmla="*/ 2667000 w 5022036"/>
              <a:gd name="connsiteY6" fmla="*/ 87313 h 792192"/>
              <a:gd name="connsiteX7" fmla="*/ 3038475 w 5022036"/>
              <a:gd name="connsiteY7" fmla="*/ 168276 h 792192"/>
              <a:gd name="connsiteX8" fmla="*/ 3419475 w 5022036"/>
              <a:gd name="connsiteY8" fmla="*/ 249239 h 792192"/>
              <a:gd name="connsiteX9" fmla="*/ 3724275 w 5022036"/>
              <a:gd name="connsiteY9" fmla="*/ 330202 h 792192"/>
              <a:gd name="connsiteX10" fmla="*/ 4048125 w 5022036"/>
              <a:gd name="connsiteY10" fmla="*/ 401640 h 792192"/>
              <a:gd name="connsiteX11" fmla="*/ 4486275 w 5022036"/>
              <a:gd name="connsiteY11" fmla="*/ 615954 h 792192"/>
              <a:gd name="connsiteX12" fmla="*/ 4819650 w 5022036"/>
              <a:gd name="connsiteY12" fmla="*/ 696917 h 792192"/>
              <a:gd name="connsiteX13" fmla="*/ 4972050 w 5022036"/>
              <a:gd name="connsiteY13" fmla="*/ 687392 h 792192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419475 w 5022036"/>
              <a:gd name="connsiteY8" fmla="*/ 233364 h 776317"/>
              <a:gd name="connsiteX9" fmla="*/ 3724275 w 5022036"/>
              <a:gd name="connsiteY9" fmla="*/ 314327 h 776317"/>
              <a:gd name="connsiteX10" fmla="*/ 4048125 w 5022036"/>
              <a:gd name="connsiteY10" fmla="*/ 385765 h 776317"/>
              <a:gd name="connsiteX11" fmla="*/ 4486275 w 5022036"/>
              <a:gd name="connsiteY11" fmla="*/ 600079 h 776317"/>
              <a:gd name="connsiteX12" fmla="*/ 4819650 w 5022036"/>
              <a:gd name="connsiteY12" fmla="*/ 681042 h 776317"/>
              <a:gd name="connsiteX13" fmla="*/ 4972050 w 5022036"/>
              <a:gd name="connsiteY13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419475 w 5022036"/>
              <a:gd name="connsiteY8" fmla="*/ 90464 h 776317"/>
              <a:gd name="connsiteX9" fmla="*/ 3724275 w 5022036"/>
              <a:gd name="connsiteY9" fmla="*/ 314327 h 776317"/>
              <a:gd name="connsiteX10" fmla="*/ 4048125 w 5022036"/>
              <a:gd name="connsiteY10" fmla="*/ 385765 h 776317"/>
              <a:gd name="connsiteX11" fmla="*/ 4486275 w 5022036"/>
              <a:gd name="connsiteY11" fmla="*/ 600079 h 776317"/>
              <a:gd name="connsiteX12" fmla="*/ 4819650 w 5022036"/>
              <a:gd name="connsiteY12" fmla="*/ 681042 h 776317"/>
              <a:gd name="connsiteX13" fmla="*/ 4972050 w 5022036"/>
              <a:gd name="connsiteY13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419475 w 5022036"/>
              <a:gd name="connsiteY8" fmla="*/ 90464 h 776317"/>
              <a:gd name="connsiteX9" fmla="*/ 3724275 w 5022036"/>
              <a:gd name="connsiteY9" fmla="*/ 314327 h 776317"/>
              <a:gd name="connsiteX10" fmla="*/ 4048125 w 5022036"/>
              <a:gd name="connsiteY10" fmla="*/ 385765 h 776317"/>
              <a:gd name="connsiteX11" fmla="*/ 4486275 w 5022036"/>
              <a:gd name="connsiteY11" fmla="*/ 600079 h 776317"/>
              <a:gd name="connsiteX12" fmla="*/ 4819650 w 5022036"/>
              <a:gd name="connsiteY12" fmla="*/ 681042 h 776317"/>
              <a:gd name="connsiteX13" fmla="*/ 4972050 w 5022036"/>
              <a:gd name="connsiteY13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419475 w 5022036"/>
              <a:gd name="connsiteY8" fmla="*/ 233316 h 776317"/>
              <a:gd name="connsiteX9" fmla="*/ 3724275 w 5022036"/>
              <a:gd name="connsiteY9" fmla="*/ 314327 h 776317"/>
              <a:gd name="connsiteX10" fmla="*/ 4048125 w 5022036"/>
              <a:gd name="connsiteY10" fmla="*/ 385765 h 776317"/>
              <a:gd name="connsiteX11" fmla="*/ 4486275 w 5022036"/>
              <a:gd name="connsiteY11" fmla="*/ 600079 h 776317"/>
              <a:gd name="connsiteX12" fmla="*/ 4819650 w 5022036"/>
              <a:gd name="connsiteY12" fmla="*/ 681042 h 776317"/>
              <a:gd name="connsiteX13" fmla="*/ 4972050 w 5022036"/>
              <a:gd name="connsiteY13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724275 w 5022036"/>
              <a:gd name="connsiteY8" fmla="*/ 314327 h 776317"/>
              <a:gd name="connsiteX9" fmla="*/ 4048125 w 5022036"/>
              <a:gd name="connsiteY9" fmla="*/ 385765 h 776317"/>
              <a:gd name="connsiteX10" fmla="*/ 4486275 w 5022036"/>
              <a:gd name="connsiteY10" fmla="*/ 600079 h 776317"/>
              <a:gd name="connsiteX11" fmla="*/ 4819650 w 5022036"/>
              <a:gd name="connsiteY11" fmla="*/ 681042 h 776317"/>
              <a:gd name="connsiteX12" fmla="*/ 4972050 w 5022036"/>
              <a:gd name="connsiteY12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724275 w 5022036"/>
              <a:gd name="connsiteY8" fmla="*/ 171427 h 776317"/>
              <a:gd name="connsiteX9" fmla="*/ 4048125 w 5022036"/>
              <a:gd name="connsiteY9" fmla="*/ 385765 h 776317"/>
              <a:gd name="connsiteX10" fmla="*/ 4486275 w 5022036"/>
              <a:gd name="connsiteY10" fmla="*/ 600079 h 776317"/>
              <a:gd name="connsiteX11" fmla="*/ 4819650 w 5022036"/>
              <a:gd name="connsiteY11" fmla="*/ 681042 h 776317"/>
              <a:gd name="connsiteX12" fmla="*/ 4972050 w 5022036"/>
              <a:gd name="connsiteY12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724275 w 5022036"/>
              <a:gd name="connsiteY8" fmla="*/ 171427 h 776317"/>
              <a:gd name="connsiteX9" fmla="*/ 4048125 w 5022036"/>
              <a:gd name="connsiteY9" fmla="*/ 385765 h 776317"/>
              <a:gd name="connsiteX10" fmla="*/ 4486275 w 5022036"/>
              <a:gd name="connsiteY10" fmla="*/ 600079 h 776317"/>
              <a:gd name="connsiteX11" fmla="*/ 4819650 w 5022036"/>
              <a:gd name="connsiteY11" fmla="*/ 681042 h 776317"/>
              <a:gd name="connsiteX12" fmla="*/ 4972050 w 5022036"/>
              <a:gd name="connsiteY12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724275 w 5022036"/>
              <a:gd name="connsiteY8" fmla="*/ 171427 h 776317"/>
              <a:gd name="connsiteX9" fmla="*/ 4190969 w 5022036"/>
              <a:gd name="connsiteY9" fmla="*/ 385765 h 776317"/>
              <a:gd name="connsiteX10" fmla="*/ 4486275 w 5022036"/>
              <a:gd name="connsiteY10" fmla="*/ 600079 h 776317"/>
              <a:gd name="connsiteX11" fmla="*/ 4819650 w 5022036"/>
              <a:gd name="connsiteY11" fmla="*/ 681042 h 776317"/>
              <a:gd name="connsiteX12" fmla="*/ 4972050 w 5022036"/>
              <a:gd name="connsiteY12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724275 w 5022036"/>
              <a:gd name="connsiteY8" fmla="*/ 171427 h 776317"/>
              <a:gd name="connsiteX9" fmla="*/ 4190969 w 5022036"/>
              <a:gd name="connsiteY9" fmla="*/ 385765 h 776317"/>
              <a:gd name="connsiteX10" fmla="*/ 4486275 w 5022036"/>
              <a:gd name="connsiteY10" fmla="*/ 457179 h 776317"/>
              <a:gd name="connsiteX11" fmla="*/ 4819650 w 5022036"/>
              <a:gd name="connsiteY11" fmla="*/ 681042 h 776317"/>
              <a:gd name="connsiteX12" fmla="*/ 4972050 w 5022036"/>
              <a:gd name="connsiteY12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724275 w 5022036"/>
              <a:gd name="connsiteY8" fmla="*/ 171427 h 776317"/>
              <a:gd name="connsiteX9" fmla="*/ 4190969 w 5022036"/>
              <a:gd name="connsiteY9" fmla="*/ 385765 h 776317"/>
              <a:gd name="connsiteX10" fmla="*/ 4486275 w 5022036"/>
              <a:gd name="connsiteY10" fmla="*/ 457179 h 776317"/>
              <a:gd name="connsiteX11" fmla="*/ 4819650 w 5022036"/>
              <a:gd name="connsiteY11" fmla="*/ 466704 h 776317"/>
              <a:gd name="connsiteX12" fmla="*/ 4972050 w 5022036"/>
              <a:gd name="connsiteY12" fmla="*/ 671517 h 776317"/>
              <a:gd name="connsiteX0" fmla="*/ 0 w 5022036"/>
              <a:gd name="connsiteY0" fmla="*/ 776317 h 776317"/>
              <a:gd name="connsiteX1" fmla="*/ 266700 w 5022036"/>
              <a:gd name="connsiteY1" fmla="*/ 776317 h 776317"/>
              <a:gd name="connsiteX2" fmla="*/ 581025 w 5022036"/>
              <a:gd name="connsiteY2" fmla="*/ 623892 h 776317"/>
              <a:gd name="connsiteX3" fmla="*/ 866775 w 5022036"/>
              <a:gd name="connsiteY3" fmla="*/ 461966 h 776317"/>
              <a:gd name="connsiteX4" fmla="*/ 1276350 w 5022036"/>
              <a:gd name="connsiteY4" fmla="*/ 338140 h 776317"/>
              <a:gd name="connsiteX5" fmla="*/ 1990725 w 5022036"/>
              <a:gd name="connsiteY5" fmla="*/ 0 h 776317"/>
              <a:gd name="connsiteX6" fmla="*/ 2667000 w 5022036"/>
              <a:gd name="connsiteY6" fmla="*/ 71438 h 776317"/>
              <a:gd name="connsiteX7" fmla="*/ 3038475 w 5022036"/>
              <a:gd name="connsiteY7" fmla="*/ 152401 h 776317"/>
              <a:gd name="connsiteX8" fmla="*/ 3724275 w 5022036"/>
              <a:gd name="connsiteY8" fmla="*/ 171427 h 776317"/>
              <a:gd name="connsiteX9" fmla="*/ 4190969 w 5022036"/>
              <a:gd name="connsiteY9" fmla="*/ 385765 h 776317"/>
              <a:gd name="connsiteX10" fmla="*/ 4486275 w 5022036"/>
              <a:gd name="connsiteY10" fmla="*/ 457179 h 776317"/>
              <a:gd name="connsiteX11" fmla="*/ 4819650 w 5022036"/>
              <a:gd name="connsiteY11" fmla="*/ 466704 h 776317"/>
              <a:gd name="connsiteX12" fmla="*/ 4972050 w 5022036"/>
              <a:gd name="connsiteY12" fmla="*/ 457179 h 776317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261138 h 866028"/>
              <a:gd name="connsiteX9" fmla="*/ 4190969 w 5022036"/>
              <a:gd name="connsiteY9" fmla="*/ 475476 h 866028"/>
              <a:gd name="connsiteX10" fmla="*/ 4486275 w 5022036"/>
              <a:gd name="connsiteY10" fmla="*/ 546890 h 866028"/>
              <a:gd name="connsiteX11" fmla="*/ 4819650 w 5022036"/>
              <a:gd name="connsiteY11" fmla="*/ 556415 h 866028"/>
              <a:gd name="connsiteX12" fmla="*/ 4972050 w 5022036"/>
              <a:gd name="connsiteY12" fmla="*/ 546890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475476 h 866028"/>
              <a:gd name="connsiteX10" fmla="*/ 4486275 w 5022036"/>
              <a:gd name="connsiteY10" fmla="*/ 546890 h 866028"/>
              <a:gd name="connsiteX11" fmla="*/ 4819650 w 5022036"/>
              <a:gd name="connsiteY11" fmla="*/ 556415 h 866028"/>
              <a:gd name="connsiteX12" fmla="*/ 4972050 w 5022036"/>
              <a:gd name="connsiteY12" fmla="*/ 546890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546890 h 866028"/>
              <a:gd name="connsiteX11" fmla="*/ 4819650 w 5022036"/>
              <a:gd name="connsiteY11" fmla="*/ 556415 h 866028"/>
              <a:gd name="connsiteX12" fmla="*/ 4972050 w 5022036"/>
              <a:gd name="connsiteY12" fmla="*/ 546890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546890 h 866028"/>
              <a:gd name="connsiteX11" fmla="*/ 4819650 w 5022036"/>
              <a:gd name="connsiteY11" fmla="*/ 556415 h 866028"/>
              <a:gd name="connsiteX12" fmla="*/ 4972050 w 5022036"/>
              <a:gd name="connsiteY12" fmla="*/ 546890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761180 h 866028"/>
              <a:gd name="connsiteX11" fmla="*/ 4819650 w 5022036"/>
              <a:gd name="connsiteY11" fmla="*/ 556415 h 866028"/>
              <a:gd name="connsiteX12" fmla="*/ 4972050 w 5022036"/>
              <a:gd name="connsiteY12" fmla="*/ 546890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761180 h 866028"/>
              <a:gd name="connsiteX11" fmla="*/ 4819650 w 5022036"/>
              <a:gd name="connsiteY11" fmla="*/ 556415 h 866028"/>
              <a:gd name="connsiteX12" fmla="*/ 4972050 w 5022036"/>
              <a:gd name="connsiteY12" fmla="*/ 546890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761180 h 866028"/>
              <a:gd name="connsiteX11" fmla="*/ 4819650 w 5022036"/>
              <a:gd name="connsiteY11" fmla="*/ 699267 h 866028"/>
              <a:gd name="connsiteX12" fmla="*/ 4972050 w 5022036"/>
              <a:gd name="connsiteY12" fmla="*/ 546890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761180 h 866028"/>
              <a:gd name="connsiteX11" fmla="*/ 4819650 w 5022036"/>
              <a:gd name="connsiteY11" fmla="*/ 699267 h 866028"/>
              <a:gd name="connsiteX12" fmla="*/ 4972050 w 5022036"/>
              <a:gd name="connsiteY12" fmla="*/ 689742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761180 h 866028"/>
              <a:gd name="connsiteX11" fmla="*/ 4819650 w 5022036"/>
              <a:gd name="connsiteY11" fmla="*/ 699267 h 866028"/>
              <a:gd name="connsiteX12" fmla="*/ 4972050 w 5022036"/>
              <a:gd name="connsiteY12" fmla="*/ 689742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761180 h 866028"/>
              <a:gd name="connsiteX11" fmla="*/ 4819650 w 5022036"/>
              <a:gd name="connsiteY11" fmla="*/ 699267 h 866028"/>
              <a:gd name="connsiteX12" fmla="*/ 4972050 w 5022036"/>
              <a:gd name="connsiteY12" fmla="*/ 689742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761180 h 866028"/>
              <a:gd name="connsiteX11" fmla="*/ 4491052 w 5022036"/>
              <a:gd name="connsiteY11" fmla="*/ 740582 h 866028"/>
              <a:gd name="connsiteX12" fmla="*/ 4819650 w 5022036"/>
              <a:gd name="connsiteY12" fmla="*/ 699267 h 866028"/>
              <a:gd name="connsiteX13" fmla="*/ 4972050 w 5022036"/>
              <a:gd name="connsiteY13" fmla="*/ 689742 h 866028"/>
              <a:gd name="connsiteX0" fmla="*/ 0 w 5022036"/>
              <a:gd name="connsiteY0" fmla="*/ 866028 h 866028"/>
              <a:gd name="connsiteX1" fmla="*/ 266700 w 5022036"/>
              <a:gd name="connsiteY1" fmla="*/ 866028 h 866028"/>
              <a:gd name="connsiteX2" fmla="*/ 581025 w 5022036"/>
              <a:gd name="connsiteY2" fmla="*/ 713603 h 866028"/>
              <a:gd name="connsiteX3" fmla="*/ 866775 w 5022036"/>
              <a:gd name="connsiteY3" fmla="*/ 551677 h 866028"/>
              <a:gd name="connsiteX4" fmla="*/ 1276350 w 5022036"/>
              <a:gd name="connsiteY4" fmla="*/ 427851 h 866028"/>
              <a:gd name="connsiteX5" fmla="*/ 1990725 w 5022036"/>
              <a:gd name="connsiteY5" fmla="*/ 89711 h 866028"/>
              <a:gd name="connsiteX6" fmla="*/ 2667000 w 5022036"/>
              <a:gd name="connsiteY6" fmla="*/ 161149 h 866028"/>
              <a:gd name="connsiteX7" fmla="*/ 3038475 w 5022036"/>
              <a:gd name="connsiteY7" fmla="*/ 242112 h 866028"/>
              <a:gd name="connsiteX8" fmla="*/ 3724275 w 5022036"/>
              <a:gd name="connsiteY8" fmla="*/ 403990 h 866028"/>
              <a:gd name="connsiteX9" fmla="*/ 4190969 w 5022036"/>
              <a:gd name="connsiteY9" fmla="*/ 618328 h 866028"/>
              <a:gd name="connsiteX10" fmla="*/ 4486275 w 5022036"/>
              <a:gd name="connsiteY10" fmla="*/ 761180 h 866028"/>
              <a:gd name="connsiteX11" fmla="*/ 4491052 w 5022036"/>
              <a:gd name="connsiteY11" fmla="*/ 740582 h 866028"/>
              <a:gd name="connsiteX12" fmla="*/ 4819650 w 5022036"/>
              <a:gd name="connsiteY12" fmla="*/ 699267 h 866028"/>
              <a:gd name="connsiteX13" fmla="*/ 4972050 w 5022036"/>
              <a:gd name="connsiteY13" fmla="*/ 689742 h 866028"/>
              <a:gd name="connsiteX0" fmla="*/ 0 w 5022036"/>
              <a:gd name="connsiteY0" fmla="*/ 799356 h 799356"/>
              <a:gd name="connsiteX1" fmla="*/ 266700 w 5022036"/>
              <a:gd name="connsiteY1" fmla="*/ 799356 h 799356"/>
              <a:gd name="connsiteX2" fmla="*/ 581025 w 5022036"/>
              <a:gd name="connsiteY2" fmla="*/ 646931 h 799356"/>
              <a:gd name="connsiteX3" fmla="*/ 866775 w 5022036"/>
              <a:gd name="connsiteY3" fmla="*/ 485005 h 799356"/>
              <a:gd name="connsiteX4" fmla="*/ 1276350 w 5022036"/>
              <a:gd name="connsiteY4" fmla="*/ 361179 h 799356"/>
              <a:gd name="connsiteX5" fmla="*/ 1990725 w 5022036"/>
              <a:gd name="connsiteY5" fmla="*/ 23039 h 799356"/>
              <a:gd name="connsiteX6" fmla="*/ 2667000 w 5022036"/>
              <a:gd name="connsiteY6" fmla="*/ 94477 h 799356"/>
              <a:gd name="connsiteX7" fmla="*/ 3038475 w 5022036"/>
              <a:gd name="connsiteY7" fmla="*/ 175440 h 799356"/>
              <a:gd name="connsiteX8" fmla="*/ 3724275 w 5022036"/>
              <a:gd name="connsiteY8" fmla="*/ 337318 h 799356"/>
              <a:gd name="connsiteX9" fmla="*/ 4190969 w 5022036"/>
              <a:gd name="connsiteY9" fmla="*/ 551656 h 799356"/>
              <a:gd name="connsiteX10" fmla="*/ 4486275 w 5022036"/>
              <a:gd name="connsiteY10" fmla="*/ 694508 h 799356"/>
              <a:gd name="connsiteX11" fmla="*/ 4491052 w 5022036"/>
              <a:gd name="connsiteY11" fmla="*/ 673910 h 799356"/>
              <a:gd name="connsiteX12" fmla="*/ 4819650 w 5022036"/>
              <a:gd name="connsiteY12" fmla="*/ 632595 h 799356"/>
              <a:gd name="connsiteX13" fmla="*/ 4972050 w 5022036"/>
              <a:gd name="connsiteY13" fmla="*/ 623070 h 799356"/>
              <a:gd name="connsiteX0" fmla="*/ 0 w 5022036"/>
              <a:gd name="connsiteY0" fmla="*/ 799356 h 799356"/>
              <a:gd name="connsiteX1" fmla="*/ 266700 w 5022036"/>
              <a:gd name="connsiteY1" fmla="*/ 799356 h 799356"/>
              <a:gd name="connsiteX2" fmla="*/ 581025 w 5022036"/>
              <a:gd name="connsiteY2" fmla="*/ 646931 h 799356"/>
              <a:gd name="connsiteX3" fmla="*/ 866775 w 5022036"/>
              <a:gd name="connsiteY3" fmla="*/ 485005 h 799356"/>
              <a:gd name="connsiteX4" fmla="*/ 1276350 w 5022036"/>
              <a:gd name="connsiteY4" fmla="*/ 361179 h 799356"/>
              <a:gd name="connsiteX5" fmla="*/ 1990725 w 5022036"/>
              <a:gd name="connsiteY5" fmla="*/ 23039 h 799356"/>
              <a:gd name="connsiteX6" fmla="*/ 2667000 w 5022036"/>
              <a:gd name="connsiteY6" fmla="*/ 94477 h 799356"/>
              <a:gd name="connsiteX7" fmla="*/ 3038475 w 5022036"/>
              <a:gd name="connsiteY7" fmla="*/ 175440 h 799356"/>
              <a:gd name="connsiteX8" fmla="*/ 3724275 w 5022036"/>
              <a:gd name="connsiteY8" fmla="*/ 337318 h 799356"/>
              <a:gd name="connsiteX9" fmla="*/ 4190969 w 5022036"/>
              <a:gd name="connsiteY9" fmla="*/ 551656 h 799356"/>
              <a:gd name="connsiteX10" fmla="*/ 4486275 w 5022036"/>
              <a:gd name="connsiteY10" fmla="*/ 694508 h 799356"/>
              <a:gd name="connsiteX11" fmla="*/ 4491052 w 5022036"/>
              <a:gd name="connsiteY11" fmla="*/ 673910 h 799356"/>
              <a:gd name="connsiteX12" fmla="*/ 4495815 w 5022036"/>
              <a:gd name="connsiteY12" fmla="*/ 659623 h 799356"/>
              <a:gd name="connsiteX13" fmla="*/ 4819650 w 5022036"/>
              <a:gd name="connsiteY13" fmla="*/ 632595 h 799356"/>
              <a:gd name="connsiteX14" fmla="*/ 4972050 w 5022036"/>
              <a:gd name="connsiteY14" fmla="*/ 623070 h 799356"/>
              <a:gd name="connsiteX0" fmla="*/ 0 w 5022036"/>
              <a:gd name="connsiteY0" fmla="*/ 799356 h 799356"/>
              <a:gd name="connsiteX1" fmla="*/ 266700 w 5022036"/>
              <a:gd name="connsiteY1" fmla="*/ 799356 h 799356"/>
              <a:gd name="connsiteX2" fmla="*/ 581025 w 5022036"/>
              <a:gd name="connsiteY2" fmla="*/ 646931 h 799356"/>
              <a:gd name="connsiteX3" fmla="*/ 866775 w 5022036"/>
              <a:gd name="connsiteY3" fmla="*/ 485005 h 799356"/>
              <a:gd name="connsiteX4" fmla="*/ 1276350 w 5022036"/>
              <a:gd name="connsiteY4" fmla="*/ 361179 h 799356"/>
              <a:gd name="connsiteX5" fmla="*/ 1990725 w 5022036"/>
              <a:gd name="connsiteY5" fmla="*/ 23039 h 799356"/>
              <a:gd name="connsiteX6" fmla="*/ 2667000 w 5022036"/>
              <a:gd name="connsiteY6" fmla="*/ 94477 h 799356"/>
              <a:gd name="connsiteX7" fmla="*/ 3038475 w 5022036"/>
              <a:gd name="connsiteY7" fmla="*/ 175440 h 799356"/>
              <a:gd name="connsiteX8" fmla="*/ 3724275 w 5022036"/>
              <a:gd name="connsiteY8" fmla="*/ 337318 h 799356"/>
              <a:gd name="connsiteX9" fmla="*/ 4190969 w 5022036"/>
              <a:gd name="connsiteY9" fmla="*/ 551656 h 799356"/>
              <a:gd name="connsiteX10" fmla="*/ 4486275 w 5022036"/>
              <a:gd name="connsiteY10" fmla="*/ 694508 h 799356"/>
              <a:gd name="connsiteX11" fmla="*/ 4491052 w 5022036"/>
              <a:gd name="connsiteY11" fmla="*/ 673910 h 799356"/>
              <a:gd name="connsiteX12" fmla="*/ 4819650 w 5022036"/>
              <a:gd name="connsiteY12" fmla="*/ 632595 h 799356"/>
              <a:gd name="connsiteX13" fmla="*/ 4972050 w 5022036"/>
              <a:gd name="connsiteY13" fmla="*/ 623070 h 799356"/>
              <a:gd name="connsiteX0" fmla="*/ 0 w 5022036"/>
              <a:gd name="connsiteY0" fmla="*/ 799356 h 799356"/>
              <a:gd name="connsiteX1" fmla="*/ 266700 w 5022036"/>
              <a:gd name="connsiteY1" fmla="*/ 799356 h 799356"/>
              <a:gd name="connsiteX2" fmla="*/ 581025 w 5022036"/>
              <a:gd name="connsiteY2" fmla="*/ 646931 h 799356"/>
              <a:gd name="connsiteX3" fmla="*/ 866775 w 5022036"/>
              <a:gd name="connsiteY3" fmla="*/ 485005 h 799356"/>
              <a:gd name="connsiteX4" fmla="*/ 1276350 w 5022036"/>
              <a:gd name="connsiteY4" fmla="*/ 361179 h 799356"/>
              <a:gd name="connsiteX5" fmla="*/ 1990725 w 5022036"/>
              <a:gd name="connsiteY5" fmla="*/ 23039 h 799356"/>
              <a:gd name="connsiteX6" fmla="*/ 2667000 w 5022036"/>
              <a:gd name="connsiteY6" fmla="*/ 94477 h 799356"/>
              <a:gd name="connsiteX7" fmla="*/ 3038475 w 5022036"/>
              <a:gd name="connsiteY7" fmla="*/ 175440 h 799356"/>
              <a:gd name="connsiteX8" fmla="*/ 3724275 w 5022036"/>
              <a:gd name="connsiteY8" fmla="*/ 337318 h 799356"/>
              <a:gd name="connsiteX9" fmla="*/ 4190969 w 5022036"/>
              <a:gd name="connsiteY9" fmla="*/ 551656 h 799356"/>
              <a:gd name="connsiteX10" fmla="*/ 4486275 w 5022036"/>
              <a:gd name="connsiteY10" fmla="*/ 694508 h 799356"/>
              <a:gd name="connsiteX11" fmla="*/ 4819650 w 5022036"/>
              <a:gd name="connsiteY11" fmla="*/ 632595 h 799356"/>
              <a:gd name="connsiteX12" fmla="*/ 4972050 w 5022036"/>
              <a:gd name="connsiteY12" fmla="*/ 623070 h 799356"/>
              <a:gd name="connsiteX0" fmla="*/ 0 w 5022036"/>
              <a:gd name="connsiteY0" fmla="*/ 799356 h 799356"/>
              <a:gd name="connsiteX1" fmla="*/ 266700 w 5022036"/>
              <a:gd name="connsiteY1" fmla="*/ 799356 h 799356"/>
              <a:gd name="connsiteX2" fmla="*/ 581025 w 5022036"/>
              <a:gd name="connsiteY2" fmla="*/ 646931 h 799356"/>
              <a:gd name="connsiteX3" fmla="*/ 866775 w 5022036"/>
              <a:gd name="connsiteY3" fmla="*/ 485005 h 799356"/>
              <a:gd name="connsiteX4" fmla="*/ 1276350 w 5022036"/>
              <a:gd name="connsiteY4" fmla="*/ 361179 h 799356"/>
              <a:gd name="connsiteX5" fmla="*/ 1990725 w 5022036"/>
              <a:gd name="connsiteY5" fmla="*/ 23039 h 799356"/>
              <a:gd name="connsiteX6" fmla="*/ 2667000 w 5022036"/>
              <a:gd name="connsiteY6" fmla="*/ 94477 h 799356"/>
              <a:gd name="connsiteX7" fmla="*/ 3038475 w 5022036"/>
              <a:gd name="connsiteY7" fmla="*/ 175440 h 799356"/>
              <a:gd name="connsiteX8" fmla="*/ 3724275 w 5022036"/>
              <a:gd name="connsiteY8" fmla="*/ 337318 h 799356"/>
              <a:gd name="connsiteX9" fmla="*/ 4190969 w 5022036"/>
              <a:gd name="connsiteY9" fmla="*/ 551656 h 799356"/>
              <a:gd name="connsiteX10" fmla="*/ 4486275 w 5022036"/>
              <a:gd name="connsiteY10" fmla="*/ 694508 h 799356"/>
              <a:gd name="connsiteX11" fmla="*/ 4819650 w 5022036"/>
              <a:gd name="connsiteY11" fmla="*/ 632595 h 799356"/>
              <a:gd name="connsiteX12" fmla="*/ 4972050 w 5022036"/>
              <a:gd name="connsiteY12" fmla="*/ 623070 h 799356"/>
              <a:gd name="connsiteX0" fmla="*/ 0 w 5022036"/>
              <a:gd name="connsiteY0" fmla="*/ 799356 h 799356"/>
              <a:gd name="connsiteX1" fmla="*/ 266700 w 5022036"/>
              <a:gd name="connsiteY1" fmla="*/ 799356 h 799356"/>
              <a:gd name="connsiteX2" fmla="*/ 581025 w 5022036"/>
              <a:gd name="connsiteY2" fmla="*/ 646931 h 799356"/>
              <a:gd name="connsiteX3" fmla="*/ 866775 w 5022036"/>
              <a:gd name="connsiteY3" fmla="*/ 485005 h 799356"/>
              <a:gd name="connsiteX4" fmla="*/ 1276350 w 5022036"/>
              <a:gd name="connsiteY4" fmla="*/ 361179 h 799356"/>
              <a:gd name="connsiteX5" fmla="*/ 1990725 w 5022036"/>
              <a:gd name="connsiteY5" fmla="*/ 23039 h 799356"/>
              <a:gd name="connsiteX6" fmla="*/ 2667000 w 5022036"/>
              <a:gd name="connsiteY6" fmla="*/ 94477 h 799356"/>
              <a:gd name="connsiteX7" fmla="*/ 3038475 w 5022036"/>
              <a:gd name="connsiteY7" fmla="*/ 175440 h 799356"/>
              <a:gd name="connsiteX8" fmla="*/ 3724275 w 5022036"/>
              <a:gd name="connsiteY8" fmla="*/ 337318 h 799356"/>
              <a:gd name="connsiteX9" fmla="*/ 4190969 w 5022036"/>
              <a:gd name="connsiteY9" fmla="*/ 551656 h 799356"/>
              <a:gd name="connsiteX10" fmla="*/ 4486275 w 5022036"/>
              <a:gd name="connsiteY10" fmla="*/ 694508 h 799356"/>
              <a:gd name="connsiteX11" fmla="*/ 4819650 w 5022036"/>
              <a:gd name="connsiteY11" fmla="*/ 632595 h 799356"/>
              <a:gd name="connsiteX12" fmla="*/ 4972050 w 5022036"/>
              <a:gd name="connsiteY12" fmla="*/ 623070 h 79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2036" h="799356">
                <a:moveTo>
                  <a:pt x="0" y="799356"/>
                </a:moveTo>
                <a:lnTo>
                  <a:pt x="266700" y="799356"/>
                </a:lnTo>
                <a:cubicBezTo>
                  <a:pt x="363537" y="797769"/>
                  <a:pt x="481013" y="699323"/>
                  <a:pt x="581025" y="646931"/>
                </a:cubicBezTo>
                <a:cubicBezTo>
                  <a:pt x="681037" y="594539"/>
                  <a:pt x="750887" y="532630"/>
                  <a:pt x="866775" y="485005"/>
                </a:cubicBezTo>
                <a:cubicBezTo>
                  <a:pt x="982663" y="437380"/>
                  <a:pt x="1089025" y="438173"/>
                  <a:pt x="1276350" y="361179"/>
                </a:cubicBezTo>
                <a:cubicBezTo>
                  <a:pt x="1463675" y="284185"/>
                  <a:pt x="1852615" y="53193"/>
                  <a:pt x="1990725" y="23039"/>
                </a:cubicBezTo>
                <a:cubicBezTo>
                  <a:pt x="2198685" y="2393"/>
                  <a:pt x="2249484" y="0"/>
                  <a:pt x="2667000" y="94477"/>
                </a:cubicBezTo>
                <a:cubicBezTo>
                  <a:pt x="2784475" y="96065"/>
                  <a:pt x="3038475" y="175440"/>
                  <a:pt x="3038475" y="175440"/>
                </a:cubicBezTo>
                <a:cubicBezTo>
                  <a:pt x="3267075" y="181782"/>
                  <a:pt x="3286115" y="269058"/>
                  <a:pt x="3724275" y="337318"/>
                </a:cubicBezTo>
                <a:cubicBezTo>
                  <a:pt x="3871900" y="381762"/>
                  <a:pt x="4190969" y="551656"/>
                  <a:pt x="4190969" y="551656"/>
                </a:cubicBezTo>
                <a:cubicBezTo>
                  <a:pt x="4289404" y="599273"/>
                  <a:pt x="4368774" y="680220"/>
                  <a:pt x="4486275" y="694508"/>
                </a:cubicBezTo>
                <a:cubicBezTo>
                  <a:pt x="4629138" y="688939"/>
                  <a:pt x="4738688" y="644501"/>
                  <a:pt x="4819650" y="632595"/>
                </a:cubicBezTo>
                <a:cubicBezTo>
                  <a:pt x="4899022" y="626503"/>
                  <a:pt x="5022036" y="646873"/>
                  <a:pt x="4972050" y="623070"/>
                </a:cubicBezTo>
              </a:path>
            </a:pathLst>
          </a:custGeom>
          <a:ln w="38100">
            <a:solidFill>
              <a:srgbClr val="770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2500298" y="4763293"/>
            <a:ext cx="4972050" cy="712739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276350 w 4972050"/>
              <a:gd name="connsiteY3" fmla="*/ 234975 h 292125"/>
              <a:gd name="connsiteX4" fmla="*/ 1666875 w 4972050"/>
              <a:gd name="connsiteY4" fmla="*/ 234975 h 292125"/>
              <a:gd name="connsiteX5" fmla="*/ 1990725 w 4972050"/>
              <a:gd name="connsiteY5" fmla="*/ 254025 h 292125"/>
              <a:gd name="connsiteX6" fmla="*/ 2333625 w 4972050"/>
              <a:gd name="connsiteY6" fmla="*/ 254025 h 292125"/>
              <a:gd name="connsiteX7" fmla="*/ 2667000 w 4972050"/>
              <a:gd name="connsiteY7" fmla="*/ 254025 h 292125"/>
              <a:gd name="connsiteX8" fmla="*/ 3038475 w 4972050"/>
              <a:gd name="connsiteY8" fmla="*/ 263550 h 292125"/>
              <a:gd name="connsiteX9" fmla="*/ 3419475 w 4972050"/>
              <a:gd name="connsiteY9" fmla="*/ 273075 h 292125"/>
              <a:gd name="connsiteX10" fmla="*/ 3724275 w 4972050"/>
              <a:gd name="connsiteY10" fmla="*/ 282600 h 292125"/>
              <a:gd name="connsiteX11" fmla="*/ 4048125 w 4972050"/>
              <a:gd name="connsiteY11" fmla="*/ 282600 h 292125"/>
              <a:gd name="connsiteX12" fmla="*/ 4486275 w 4972050"/>
              <a:gd name="connsiteY12" fmla="*/ 282600 h 292125"/>
              <a:gd name="connsiteX13" fmla="*/ 4819650 w 4972050"/>
              <a:gd name="connsiteY13" fmla="*/ 292125 h 292125"/>
              <a:gd name="connsiteX14" fmla="*/ 4972050 w 4972050"/>
              <a:gd name="connsiteY14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276350 w 4972050"/>
              <a:gd name="connsiteY3" fmla="*/ 234975 h 292125"/>
              <a:gd name="connsiteX4" fmla="*/ 1666875 w 4972050"/>
              <a:gd name="connsiteY4" fmla="*/ 234975 h 292125"/>
              <a:gd name="connsiteX5" fmla="*/ 1990725 w 4972050"/>
              <a:gd name="connsiteY5" fmla="*/ 254025 h 292125"/>
              <a:gd name="connsiteX6" fmla="*/ 2333625 w 4972050"/>
              <a:gd name="connsiteY6" fmla="*/ 254025 h 292125"/>
              <a:gd name="connsiteX7" fmla="*/ 2667000 w 4972050"/>
              <a:gd name="connsiteY7" fmla="*/ 254025 h 292125"/>
              <a:gd name="connsiteX8" fmla="*/ 3038475 w 4972050"/>
              <a:gd name="connsiteY8" fmla="*/ 263550 h 292125"/>
              <a:gd name="connsiteX9" fmla="*/ 3419475 w 4972050"/>
              <a:gd name="connsiteY9" fmla="*/ 273075 h 292125"/>
              <a:gd name="connsiteX10" fmla="*/ 3724275 w 4972050"/>
              <a:gd name="connsiteY10" fmla="*/ 282600 h 292125"/>
              <a:gd name="connsiteX11" fmla="*/ 4048125 w 4972050"/>
              <a:gd name="connsiteY11" fmla="*/ 282600 h 292125"/>
              <a:gd name="connsiteX12" fmla="*/ 4486275 w 4972050"/>
              <a:gd name="connsiteY12" fmla="*/ 282600 h 292125"/>
              <a:gd name="connsiteX13" fmla="*/ 4819650 w 4972050"/>
              <a:gd name="connsiteY13" fmla="*/ 292125 h 292125"/>
              <a:gd name="connsiteX14" fmla="*/ 4972050 w 4972050"/>
              <a:gd name="connsiteY14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666875 w 4972050"/>
              <a:gd name="connsiteY3" fmla="*/ 234975 h 292125"/>
              <a:gd name="connsiteX4" fmla="*/ 1990725 w 4972050"/>
              <a:gd name="connsiteY4" fmla="*/ 254025 h 292125"/>
              <a:gd name="connsiteX5" fmla="*/ 2333625 w 4972050"/>
              <a:gd name="connsiteY5" fmla="*/ 254025 h 292125"/>
              <a:gd name="connsiteX6" fmla="*/ 2667000 w 4972050"/>
              <a:gd name="connsiteY6" fmla="*/ 254025 h 292125"/>
              <a:gd name="connsiteX7" fmla="*/ 3038475 w 4972050"/>
              <a:gd name="connsiteY7" fmla="*/ 263550 h 292125"/>
              <a:gd name="connsiteX8" fmla="*/ 3419475 w 4972050"/>
              <a:gd name="connsiteY8" fmla="*/ 273075 h 292125"/>
              <a:gd name="connsiteX9" fmla="*/ 3724275 w 4972050"/>
              <a:gd name="connsiteY9" fmla="*/ 282600 h 292125"/>
              <a:gd name="connsiteX10" fmla="*/ 4048125 w 4972050"/>
              <a:gd name="connsiteY10" fmla="*/ 282600 h 292125"/>
              <a:gd name="connsiteX11" fmla="*/ 4486275 w 4972050"/>
              <a:gd name="connsiteY11" fmla="*/ 282600 h 292125"/>
              <a:gd name="connsiteX12" fmla="*/ 4819650 w 4972050"/>
              <a:gd name="connsiteY12" fmla="*/ 292125 h 292125"/>
              <a:gd name="connsiteX13" fmla="*/ 4972050 w 4972050"/>
              <a:gd name="connsiteY13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990725 w 4972050"/>
              <a:gd name="connsiteY3" fmla="*/ 254025 h 292125"/>
              <a:gd name="connsiteX4" fmla="*/ 2333625 w 4972050"/>
              <a:gd name="connsiteY4" fmla="*/ 254025 h 292125"/>
              <a:gd name="connsiteX5" fmla="*/ 2667000 w 4972050"/>
              <a:gd name="connsiteY5" fmla="*/ 254025 h 292125"/>
              <a:gd name="connsiteX6" fmla="*/ 3038475 w 4972050"/>
              <a:gd name="connsiteY6" fmla="*/ 263550 h 292125"/>
              <a:gd name="connsiteX7" fmla="*/ 3419475 w 4972050"/>
              <a:gd name="connsiteY7" fmla="*/ 273075 h 292125"/>
              <a:gd name="connsiteX8" fmla="*/ 3724275 w 4972050"/>
              <a:gd name="connsiteY8" fmla="*/ 282600 h 292125"/>
              <a:gd name="connsiteX9" fmla="*/ 4048125 w 4972050"/>
              <a:gd name="connsiteY9" fmla="*/ 282600 h 292125"/>
              <a:gd name="connsiteX10" fmla="*/ 4486275 w 4972050"/>
              <a:gd name="connsiteY10" fmla="*/ 282600 h 292125"/>
              <a:gd name="connsiteX11" fmla="*/ 4819650 w 4972050"/>
              <a:gd name="connsiteY11" fmla="*/ 292125 h 292125"/>
              <a:gd name="connsiteX12" fmla="*/ 4972050 w 4972050"/>
              <a:gd name="connsiteY12" fmla="*/ 282600 h 292125"/>
              <a:gd name="connsiteX0" fmla="*/ 0 w 4972050"/>
              <a:gd name="connsiteY0" fmla="*/ 461200 h 508825"/>
              <a:gd name="connsiteX1" fmla="*/ 266700 w 4972050"/>
              <a:gd name="connsiteY1" fmla="*/ 461200 h 508825"/>
              <a:gd name="connsiteX2" fmla="*/ 866775 w 4972050"/>
              <a:gd name="connsiteY2" fmla="*/ 218287 h 508825"/>
              <a:gd name="connsiteX3" fmla="*/ 1990725 w 4972050"/>
              <a:gd name="connsiteY3" fmla="*/ 42073 h 508825"/>
              <a:gd name="connsiteX4" fmla="*/ 2333625 w 4972050"/>
              <a:gd name="connsiteY4" fmla="*/ 470725 h 508825"/>
              <a:gd name="connsiteX5" fmla="*/ 2667000 w 4972050"/>
              <a:gd name="connsiteY5" fmla="*/ 470725 h 508825"/>
              <a:gd name="connsiteX6" fmla="*/ 3038475 w 4972050"/>
              <a:gd name="connsiteY6" fmla="*/ 480250 h 508825"/>
              <a:gd name="connsiteX7" fmla="*/ 3419475 w 4972050"/>
              <a:gd name="connsiteY7" fmla="*/ 489775 h 508825"/>
              <a:gd name="connsiteX8" fmla="*/ 3724275 w 4972050"/>
              <a:gd name="connsiteY8" fmla="*/ 499300 h 508825"/>
              <a:gd name="connsiteX9" fmla="*/ 4048125 w 4972050"/>
              <a:gd name="connsiteY9" fmla="*/ 499300 h 508825"/>
              <a:gd name="connsiteX10" fmla="*/ 4486275 w 4972050"/>
              <a:gd name="connsiteY10" fmla="*/ 499300 h 508825"/>
              <a:gd name="connsiteX11" fmla="*/ 4819650 w 4972050"/>
              <a:gd name="connsiteY11" fmla="*/ 508825 h 508825"/>
              <a:gd name="connsiteX12" fmla="*/ 4972050 w 4972050"/>
              <a:gd name="connsiteY12" fmla="*/ 499300 h 508825"/>
              <a:gd name="connsiteX0" fmla="*/ 0 w 4972050"/>
              <a:gd name="connsiteY0" fmla="*/ 490565 h 538190"/>
              <a:gd name="connsiteX1" fmla="*/ 266700 w 4972050"/>
              <a:gd name="connsiteY1" fmla="*/ 490565 h 538190"/>
              <a:gd name="connsiteX2" fmla="*/ 866775 w 4972050"/>
              <a:gd name="connsiteY2" fmla="*/ 247652 h 538190"/>
              <a:gd name="connsiteX3" fmla="*/ 1990725 w 4972050"/>
              <a:gd name="connsiteY3" fmla="*/ 71438 h 538190"/>
              <a:gd name="connsiteX4" fmla="*/ 2333625 w 4972050"/>
              <a:gd name="connsiteY4" fmla="*/ 0 h 538190"/>
              <a:gd name="connsiteX5" fmla="*/ 2667000 w 4972050"/>
              <a:gd name="connsiteY5" fmla="*/ 500090 h 538190"/>
              <a:gd name="connsiteX6" fmla="*/ 3038475 w 4972050"/>
              <a:gd name="connsiteY6" fmla="*/ 509615 h 538190"/>
              <a:gd name="connsiteX7" fmla="*/ 3419475 w 4972050"/>
              <a:gd name="connsiteY7" fmla="*/ 519140 h 538190"/>
              <a:gd name="connsiteX8" fmla="*/ 3724275 w 4972050"/>
              <a:gd name="connsiteY8" fmla="*/ 528665 h 538190"/>
              <a:gd name="connsiteX9" fmla="*/ 4048125 w 4972050"/>
              <a:gd name="connsiteY9" fmla="*/ 528665 h 538190"/>
              <a:gd name="connsiteX10" fmla="*/ 4486275 w 4972050"/>
              <a:gd name="connsiteY10" fmla="*/ 528665 h 538190"/>
              <a:gd name="connsiteX11" fmla="*/ 4819650 w 4972050"/>
              <a:gd name="connsiteY11" fmla="*/ 538190 h 538190"/>
              <a:gd name="connsiteX12" fmla="*/ 4972050 w 4972050"/>
              <a:gd name="connsiteY12" fmla="*/ 528665 h 53819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981106 h 1028731"/>
              <a:gd name="connsiteX1" fmla="*/ 266700 w 4972050"/>
              <a:gd name="connsiteY1" fmla="*/ 981106 h 1028731"/>
              <a:gd name="connsiteX2" fmla="*/ 866775 w 4972050"/>
              <a:gd name="connsiteY2" fmla="*/ 738193 h 1028731"/>
              <a:gd name="connsiteX3" fmla="*/ 1990725 w 4972050"/>
              <a:gd name="connsiteY3" fmla="*/ 561979 h 1028731"/>
              <a:gd name="connsiteX4" fmla="*/ 2333625 w 4972050"/>
              <a:gd name="connsiteY4" fmla="*/ 490541 h 1028731"/>
              <a:gd name="connsiteX5" fmla="*/ 2667000 w 4972050"/>
              <a:gd name="connsiteY5" fmla="*/ 133351 h 1028731"/>
              <a:gd name="connsiteX6" fmla="*/ 3038475 w 4972050"/>
              <a:gd name="connsiteY6" fmla="*/ 0 h 1028731"/>
              <a:gd name="connsiteX7" fmla="*/ 3419475 w 4972050"/>
              <a:gd name="connsiteY7" fmla="*/ 1009681 h 1028731"/>
              <a:gd name="connsiteX8" fmla="*/ 3724275 w 4972050"/>
              <a:gd name="connsiteY8" fmla="*/ 1019206 h 1028731"/>
              <a:gd name="connsiteX9" fmla="*/ 4048125 w 4972050"/>
              <a:gd name="connsiteY9" fmla="*/ 1019206 h 1028731"/>
              <a:gd name="connsiteX10" fmla="*/ 4486275 w 4972050"/>
              <a:gd name="connsiteY10" fmla="*/ 1019206 h 1028731"/>
              <a:gd name="connsiteX11" fmla="*/ 4819650 w 4972050"/>
              <a:gd name="connsiteY11" fmla="*/ 1028731 h 1028731"/>
              <a:gd name="connsiteX12" fmla="*/ 4972050 w 4972050"/>
              <a:gd name="connsiteY12" fmla="*/ 1019206 h 1028731"/>
              <a:gd name="connsiteX0" fmla="*/ 0 w 4972050"/>
              <a:gd name="connsiteY0" fmla="*/ 981106 h 1028731"/>
              <a:gd name="connsiteX1" fmla="*/ 266700 w 4972050"/>
              <a:gd name="connsiteY1" fmla="*/ 981106 h 1028731"/>
              <a:gd name="connsiteX2" fmla="*/ 866775 w 4972050"/>
              <a:gd name="connsiteY2" fmla="*/ 738193 h 1028731"/>
              <a:gd name="connsiteX3" fmla="*/ 1990725 w 4972050"/>
              <a:gd name="connsiteY3" fmla="*/ 561979 h 1028731"/>
              <a:gd name="connsiteX4" fmla="*/ 2333625 w 4972050"/>
              <a:gd name="connsiteY4" fmla="*/ 490541 h 1028731"/>
              <a:gd name="connsiteX5" fmla="*/ 2667000 w 4972050"/>
              <a:gd name="connsiteY5" fmla="*/ 133351 h 1028731"/>
              <a:gd name="connsiteX6" fmla="*/ 3038475 w 4972050"/>
              <a:gd name="connsiteY6" fmla="*/ 0 h 1028731"/>
              <a:gd name="connsiteX7" fmla="*/ 3419475 w 4972050"/>
              <a:gd name="connsiteY7" fmla="*/ 9525 h 1028731"/>
              <a:gd name="connsiteX8" fmla="*/ 3724275 w 4972050"/>
              <a:gd name="connsiteY8" fmla="*/ 1019206 h 1028731"/>
              <a:gd name="connsiteX9" fmla="*/ 4048125 w 4972050"/>
              <a:gd name="connsiteY9" fmla="*/ 1019206 h 1028731"/>
              <a:gd name="connsiteX10" fmla="*/ 4486275 w 4972050"/>
              <a:gd name="connsiteY10" fmla="*/ 1019206 h 1028731"/>
              <a:gd name="connsiteX11" fmla="*/ 4819650 w 4972050"/>
              <a:gd name="connsiteY11" fmla="*/ 1028731 h 1028731"/>
              <a:gd name="connsiteX12" fmla="*/ 4972050 w 4972050"/>
              <a:gd name="connsiteY12" fmla="*/ 1019206 h 1028731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384180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384180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219239"/>
              <a:gd name="connsiteX1" fmla="*/ 266700 w 4972050"/>
              <a:gd name="connsiteY1" fmla="*/ 1060484 h 1219239"/>
              <a:gd name="connsiteX2" fmla="*/ 866775 w 4972050"/>
              <a:gd name="connsiteY2" fmla="*/ 817571 h 1219239"/>
              <a:gd name="connsiteX3" fmla="*/ 1990725 w 4972050"/>
              <a:gd name="connsiteY3" fmla="*/ 641357 h 1219239"/>
              <a:gd name="connsiteX4" fmla="*/ 2333625 w 4972050"/>
              <a:gd name="connsiteY4" fmla="*/ 569919 h 1219239"/>
              <a:gd name="connsiteX5" fmla="*/ 2667000 w 4972050"/>
              <a:gd name="connsiteY5" fmla="*/ 212729 h 1219239"/>
              <a:gd name="connsiteX6" fmla="*/ 3038475 w 4972050"/>
              <a:gd name="connsiteY6" fmla="*/ 79378 h 1219239"/>
              <a:gd name="connsiteX7" fmla="*/ 3419475 w 4972050"/>
              <a:gd name="connsiteY7" fmla="*/ 88903 h 1219239"/>
              <a:gd name="connsiteX8" fmla="*/ 3724275 w 4972050"/>
              <a:gd name="connsiteY8" fmla="*/ 384180 h 1219239"/>
              <a:gd name="connsiteX9" fmla="*/ 4486275 w 4972050"/>
              <a:gd name="connsiteY9" fmla="*/ 1098584 h 1219239"/>
              <a:gd name="connsiteX10" fmla="*/ 4819650 w 4972050"/>
              <a:gd name="connsiteY10" fmla="*/ 1108109 h 1219239"/>
              <a:gd name="connsiteX11" fmla="*/ 4972050 w 4972050"/>
              <a:gd name="connsiteY11" fmla="*/ 1098584 h 1219239"/>
              <a:gd name="connsiteX0" fmla="*/ 0 w 4972050"/>
              <a:gd name="connsiteY0" fmla="*/ 1060484 h 1179551"/>
              <a:gd name="connsiteX1" fmla="*/ 266700 w 4972050"/>
              <a:gd name="connsiteY1" fmla="*/ 1060484 h 1179551"/>
              <a:gd name="connsiteX2" fmla="*/ 866775 w 4972050"/>
              <a:gd name="connsiteY2" fmla="*/ 817571 h 1179551"/>
              <a:gd name="connsiteX3" fmla="*/ 1990725 w 4972050"/>
              <a:gd name="connsiteY3" fmla="*/ 641357 h 1179551"/>
              <a:gd name="connsiteX4" fmla="*/ 2333625 w 4972050"/>
              <a:gd name="connsiteY4" fmla="*/ 569919 h 1179551"/>
              <a:gd name="connsiteX5" fmla="*/ 2667000 w 4972050"/>
              <a:gd name="connsiteY5" fmla="*/ 212729 h 1179551"/>
              <a:gd name="connsiteX6" fmla="*/ 3038475 w 4972050"/>
              <a:gd name="connsiteY6" fmla="*/ 79378 h 1179551"/>
              <a:gd name="connsiteX7" fmla="*/ 3419475 w 4972050"/>
              <a:gd name="connsiteY7" fmla="*/ 88903 h 1179551"/>
              <a:gd name="connsiteX8" fmla="*/ 3724275 w 4972050"/>
              <a:gd name="connsiteY8" fmla="*/ 384180 h 1179551"/>
              <a:gd name="connsiteX9" fmla="*/ 4486275 w 4972050"/>
              <a:gd name="connsiteY9" fmla="*/ 669932 h 1179551"/>
              <a:gd name="connsiteX10" fmla="*/ 4819650 w 4972050"/>
              <a:gd name="connsiteY10" fmla="*/ 1108109 h 1179551"/>
              <a:gd name="connsiteX11" fmla="*/ 4972050 w 4972050"/>
              <a:gd name="connsiteY11" fmla="*/ 1098584 h 1179551"/>
              <a:gd name="connsiteX0" fmla="*/ 0 w 4972050"/>
              <a:gd name="connsiteY0" fmla="*/ 1060484 h 1179551"/>
              <a:gd name="connsiteX1" fmla="*/ 266700 w 4972050"/>
              <a:gd name="connsiteY1" fmla="*/ 1060484 h 1179551"/>
              <a:gd name="connsiteX2" fmla="*/ 866775 w 4972050"/>
              <a:gd name="connsiteY2" fmla="*/ 817571 h 1179551"/>
              <a:gd name="connsiteX3" fmla="*/ 1990725 w 4972050"/>
              <a:gd name="connsiteY3" fmla="*/ 641357 h 1179551"/>
              <a:gd name="connsiteX4" fmla="*/ 2333625 w 4972050"/>
              <a:gd name="connsiteY4" fmla="*/ 569919 h 1179551"/>
              <a:gd name="connsiteX5" fmla="*/ 2667000 w 4972050"/>
              <a:gd name="connsiteY5" fmla="*/ 212729 h 1179551"/>
              <a:gd name="connsiteX6" fmla="*/ 3038475 w 4972050"/>
              <a:gd name="connsiteY6" fmla="*/ 79378 h 1179551"/>
              <a:gd name="connsiteX7" fmla="*/ 3419475 w 4972050"/>
              <a:gd name="connsiteY7" fmla="*/ 88903 h 1179551"/>
              <a:gd name="connsiteX8" fmla="*/ 3724275 w 4972050"/>
              <a:gd name="connsiteY8" fmla="*/ 241280 h 1179551"/>
              <a:gd name="connsiteX9" fmla="*/ 4486275 w 4972050"/>
              <a:gd name="connsiteY9" fmla="*/ 669932 h 1179551"/>
              <a:gd name="connsiteX10" fmla="*/ 4819650 w 4972050"/>
              <a:gd name="connsiteY10" fmla="*/ 1108109 h 1179551"/>
              <a:gd name="connsiteX11" fmla="*/ 4972050 w 4972050"/>
              <a:gd name="connsiteY11" fmla="*/ 1098584 h 1179551"/>
              <a:gd name="connsiteX0" fmla="*/ 0 w 4972050"/>
              <a:gd name="connsiteY0" fmla="*/ 1060484 h 1103346"/>
              <a:gd name="connsiteX1" fmla="*/ 266700 w 4972050"/>
              <a:gd name="connsiteY1" fmla="*/ 1060484 h 1103346"/>
              <a:gd name="connsiteX2" fmla="*/ 866775 w 4972050"/>
              <a:gd name="connsiteY2" fmla="*/ 817571 h 1103346"/>
              <a:gd name="connsiteX3" fmla="*/ 1990725 w 4972050"/>
              <a:gd name="connsiteY3" fmla="*/ 641357 h 1103346"/>
              <a:gd name="connsiteX4" fmla="*/ 2333625 w 4972050"/>
              <a:gd name="connsiteY4" fmla="*/ 569919 h 1103346"/>
              <a:gd name="connsiteX5" fmla="*/ 2667000 w 4972050"/>
              <a:gd name="connsiteY5" fmla="*/ 212729 h 1103346"/>
              <a:gd name="connsiteX6" fmla="*/ 3038475 w 4972050"/>
              <a:gd name="connsiteY6" fmla="*/ 79378 h 1103346"/>
              <a:gd name="connsiteX7" fmla="*/ 3419475 w 4972050"/>
              <a:gd name="connsiteY7" fmla="*/ 88903 h 1103346"/>
              <a:gd name="connsiteX8" fmla="*/ 3724275 w 4972050"/>
              <a:gd name="connsiteY8" fmla="*/ 241280 h 1103346"/>
              <a:gd name="connsiteX9" fmla="*/ 4486275 w 4972050"/>
              <a:gd name="connsiteY9" fmla="*/ 669932 h 1103346"/>
              <a:gd name="connsiteX10" fmla="*/ 4819650 w 4972050"/>
              <a:gd name="connsiteY10" fmla="*/ 965209 h 1103346"/>
              <a:gd name="connsiteX11" fmla="*/ 4972050 w 4972050"/>
              <a:gd name="connsiteY11" fmla="*/ 1098584 h 1103346"/>
              <a:gd name="connsiteX0" fmla="*/ 0 w 4972050"/>
              <a:gd name="connsiteY0" fmla="*/ 1060484 h 1060484"/>
              <a:gd name="connsiteX1" fmla="*/ 266700 w 4972050"/>
              <a:gd name="connsiteY1" fmla="*/ 1060484 h 1060484"/>
              <a:gd name="connsiteX2" fmla="*/ 866775 w 4972050"/>
              <a:gd name="connsiteY2" fmla="*/ 817571 h 1060484"/>
              <a:gd name="connsiteX3" fmla="*/ 1990725 w 4972050"/>
              <a:gd name="connsiteY3" fmla="*/ 641357 h 1060484"/>
              <a:gd name="connsiteX4" fmla="*/ 2333625 w 4972050"/>
              <a:gd name="connsiteY4" fmla="*/ 569919 h 1060484"/>
              <a:gd name="connsiteX5" fmla="*/ 2667000 w 4972050"/>
              <a:gd name="connsiteY5" fmla="*/ 212729 h 1060484"/>
              <a:gd name="connsiteX6" fmla="*/ 3038475 w 4972050"/>
              <a:gd name="connsiteY6" fmla="*/ 79378 h 1060484"/>
              <a:gd name="connsiteX7" fmla="*/ 3419475 w 4972050"/>
              <a:gd name="connsiteY7" fmla="*/ 88903 h 1060484"/>
              <a:gd name="connsiteX8" fmla="*/ 3724275 w 4972050"/>
              <a:gd name="connsiteY8" fmla="*/ 241280 h 1060484"/>
              <a:gd name="connsiteX9" fmla="*/ 4486275 w 4972050"/>
              <a:gd name="connsiteY9" fmla="*/ 669932 h 1060484"/>
              <a:gd name="connsiteX10" fmla="*/ 4819650 w 4972050"/>
              <a:gd name="connsiteY10" fmla="*/ 965209 h 1060484"/>
              <a:gd name="connsiteX11" fmla="*/ 4972050 w 4972050"/>
              <a:gd name="connsiteY11" fmla="*/ 955684 h 1060484"/>
              <a:gd name="connsiteX0" fmla="*/ 0 w 4972050"/>
              <a:gd name="connsiteY0" fmla="*/ 1060484 h 1387467"/>
              <a:gd name="connsiteX1" fmla="*/ 266700 w 4972050"/>
              <a:gd name="connsiteY1" fmla="*/ 1060484 h 1387467"/>
              <a:gd name="connsiteX2" fmla="*/ 866775 w 4972050"/>
              <a:gd name="connsiteY2" fmla="*/ 1317613 h 1387467"/>
              <a:gd name="connsiteX3" fmla="*/ 1990725 w 4972050"/>
              <a:gd name="connsiteY3" fmla="*/ 641357 h 1387467"/>
              <a:gd name="connsiteX4" fmla="*/ 2333625 w 4972050"/>
              <a:gd name="connsiteY4" fmla="*/ 569919 h 1387467"/>
              <a:gd name="connsiteX5" fmla="*/ 2667000 w 4972050"/>
              <a:gd name="connsiteY5" fmla="*/ 212729 h 1387467"/>
              <a:gd name="connsiteX6" fmla="*/ 3038475 w 4972050"/>
              <a:gd name="connsiteY6" fmla="*/ 79378 h 1387467"/>
              <a:gd name="connsiteX7" fmla="*/ 3419475 w 4972050"/>
              <a:gd name="connsiteY7" fmla="*/ 88903 h 1387467"/>
              <a:gd name="connsiteX8" fmla="*/ 3724275 w 4972050"/>
              <a:gd name="connsiteY8" fmla="*/ 241280 h 1387467"/>
              <a:gd name="connsiteX9" fmla="*/ 4486275 w 4972050"/>
              <a:gd name="connsiteY9" fmla="*/ 669932 h 1387467"/>
              <a:gd name="connsiteX10" fmla="*/ 4819650 w 4972050"/>
              <a:gd name="connsiteY10" fmla="*/ 965209 h 1387467"/>
              <a:gd name="connsiteX11" fmla="*/ 4972050 w 4972050"/>
              <a:gd name="connsiteY11" fmla="*/ 955684 h 1387467"/>
              <a:gd name="connsiteX0" fmla="*/ 0 w 4972050"/>
              <a:gd name="connsiteY0" fmla="*/ 1060484 h 1430326"/>
              <a:gd name="connsiteX1" fmla="*/ 266700 w 4972050"/>
              <a:gd name="connsiteY1" fmla="*/ 1060484 h 1430326"/>
              <a:gd name="connsiteX2" fmla="*/ 866775 w 4972050"/>
              <a:gd name="connsiteY2" fmla="*/ 1317613 h 1430326"/>
              <a:gd name="connsiteX3" fmla="*/ 1990725 w 4972050"/>
              <a:gd name="connsiteY3" fmla="*/ 1427151 h 1430326"/>
              <a:gd name="connsiteX4" fmla="*/ 2333625 w 4972050"/>
              <a:gd name="connsiteY4" fmla="*/ 569919 h 1430326"/>
              <a:gd name="connsiteX5" fmla="*/ 2667000 w 4972050"/>
              <a:gd name="connsiteY5" fmla="*/ 212729 h 1430326"/>
              <a:gd name="connsiteX6" fmla="*/ 3038475 w 4972050"/>
              <a:gd name="connsiteY6" fmla="*/ 79378 h 1430326"/>
              <a:gd name="connsiteX7" fmla="*/ 3419475 w 4972050"/>
              <a:gd name="connsiteY7" fmla="*/ 88903 h 1430326"/>
              <a:gd name="connsiteX8" fmla="*/ 3724275 w 4972050"/>
              <a:gd name="connsiteY8" fmla="*/ 241280 h 1430326"/>
              <a:gd name="connsiteX9" fmla="*/ 4486275 w 4972050"/>
              <a:gd name="connsiteY9" fmla="*/ 669932 h 1430326"/>
              <a:gd name="connsiteX10" fmla="*/ 4819650 w 4972050"/>
              <a:gd name="connsiteY10" fmla="*/ 965209 h 1430326"/>
              <a:gd name="connsiteX11" fmla="*/ 4972050 w 4972050"/>
              <a:gd name="connsiteY11" fmla="*/ 955684 h 1430326"/>
              <a:gd name="connsiteX0" fmla="*/ 0 w 4972050"/>
              <a:gd name="connsiteY0" fmla="*/ 1060484 h 1564733"/>
              <a:gd name="connsiteX1" fmla="*/ 266700 w 4972050"/>
              <a:gd name="connsiteY1" fmla="*/ 1060484 h 1564733"/>
              <a:gd name="connsiteX2" fmla="*/ 866775 w 4972050"/>
              <a:gd name="connsiteY2" fmla="*/ 1317613 h 1564733"/>
              <a:gd name="connsiteX3" fmla="*/ 1509727 w 4972050"/>
              <a:gd name="connsiteY3" fmla="*/ 1395409 h 1564733"/>
              <a:gd name="connsiteX4" fmla="*/ 1990725 w 4972050"/>
              <a:gd name="connsiteY4" fmla="*/ 1427151 h 1564733"/>
              <a:gd name="connsiteX5" fmla="*/ 2333625 w 4972050"/>
              <a:gd name="connsiteY5" fmla="*/ 569919 h 1564733"/>
              <a:gd name="connsiteX6" fmla="*/ 2667000 w 4972050"/>
              <a:gd name="connsiteY6" fmla="*/ 212729 h 1564733"/>
              <a:gd name="connsiteX7" fmla="*/ 3038475 w 4972050"/>
              <a:gd name="connsiteY7" fmla="*/ 79378 h 1564733"/>
              <a:gd name="connsiteX8" fmla="*/ 3419475 w 4972050"/>
              <a:gd name="connsiteY8" fmla="*/ 88903 h 1564733"/>
              <a:gd name="connsiteX9" fmla="*/ 3724275 w 4972050"/>
              <a:gd name="connsiteY9" fmla="*/ 241280 h 1564733"/>
              <a:gd name="connsiteX10" fmla="*/ 4486275 w 4972050"/>
              <a:gd name="connsiteY10" fmla="*/ 669932 h 1564733"/>
              <a:gd name="connsiteX11" fmla="*/ 4819650 w 4972050"/>
              <a:gd name="connsiteY11" fmla="*/ 965209 h 1564733"/>
              <a:gd name="connsiteX12" fmla="*/ 4972050 w 4972050"/>
              <a:gd name="connsiteY12" fmla="*/ 955684 h 1564733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569919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569919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038475 w 4972050"/>
              <a:gd name="connsiteY6" fmla="*/ 79378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819204 h 1368419"/>
              <a:gd name="connsiteX1" fmla="*/ 266700 w 4972050"/>
              <a:gd name="connsiteY1" fmla="*/ 819204 h 1368419"/>
              <a:gd name="connsiteX2" fmla="*/ 866775 w 4972050"/>
              <a:gd name="connsiteY2" fmla="*/ 1076333 h 1368419"/>
              <a:gd name="connsiteX3" fmla="*/ 1509727 w 4972050"/>
              <a:gd name="connsiteY3" fmla="*/ 1368419 h 1368419"/>
              <a:gd name="connsiteX4" fmla="*/ 1990725 w 4972050"/>
              <a:gd name="connsiteY4" fmla="*/ 1185871 h 1368419"/>
              <a:gd name="connsiteX5" fmla="*/ 2476469 w 4972050"/>
              <a:gd name="connsiteY5" fmla="*/ 1042995 h 1368419"/>
              <a:gd name="connsiteX6" fmla="*/ 3181319 w 4972050"/>
              <a:gd name="connsiteY6" fmla="*/ 909644 h 1368419"/>
              <a:gd name="connsiteX7" fmla="*/ 3633757 w 4972050"/>
              <a:gd name="connsiteY7" fmla="*/ 847731 h 1368419"/>
              <a:gd name="connsiteX8" fmla="*/ 3724275 w 4972050"/>
              <a:gd name="connsiteY8" fmla="*/ 0 h 1368419"/>
              <a:gd name="connsiteX9" fmla="*/ 4486275 w 4972050"/>
              <a:gd name="connsiteY9" fmla="*/ 428652 h 1368419"/>
              <a:gd name="connsiteX10" fmla="*/ 4819650 w 4972050"/>
              <a:gd name="connsiteY10" fmla="*/ 723929 h 1368419"/>
              <a:gd name="connsiteX11" fmla="*/ 4972050 w 4972050"/>
              <a:gd name="connsiteY11" fmla="*/ 714404 h 1368419"/>
              <a:gd name="connsiteX0" fmla="*/ 0 w 4972050"/>
              <a:gd name="connsiteY0" fmla="*/ 400863 h 950078"/>
              <a:gd name="connsiteX1" fmla="*/ 266700 w 4972050"/>
              <a:gd name="connsiteY1" fmla="*/ 400863 h 950078"/>
              <a:gd name="connsiteX2" fmla="*/ 866775 w 4972050"/>
              <a:gd name="connsiteY2" fmla="*/ 657992 h 950078"/>
              <a:gd name="connsiteX3" fmla="*/ 1509727 w 4972050"/>
              <a:gd name="connsiteY3" fmla="*/ 950078 h 950078"/>
              <a:gd name="connsiteX4" fmla="*/ 1990725 w 4972050"/>
              <a:gd name="connsiteY4" fmla="*/ 767530 h 950078"/>
              <a:gd name="connsiteX5" fmla="*/ 2476469 w 4972050"/>
              <a:gd name="connsiteY5" fmla="*/ 624654 h 950078"/>
              <a:gd name="connsiteX6" fmla="*/ 3181319 w 4972050"/>
              <a:gd name="connsiteY6" fmla="*/ 491303 h 950078"/>
              <a:gd name="connsiteX7" fmla="*/ 3633757 w 4972050"/>
              <a:gd name="connsiteY7" fmla="*/ 429390 h 950078"/>
              <a:gd name="connsiteX8" fmla="*/ 4009995 w 4972050"/>
              <a:gd name="connsiteY8" fmla="*/ 367453 h 950078"/>
              <a:gd name="connsiteX9" fmla="*/ 4486275 w 4972050"/>
              <a:gd name="connsiteY9" fmla="*/ 10311 h 950078"/>
              <a:gd name="connsiteX10" fmla="*/ 4819650 w 4972050"/>
              <a:gd name="connsiteY10" fmla="*/ 305588 h 950078"/>
              <a:gd name="connsiteX11" fmla="*/ 4972050 w 4972050"/>
              <a:gd name="connsiteY11" fmla="*/ 296063 h 950078"/>
              <a:gd name="connsiteX0" fmla="*/ 0 w 4972050"/>
              <a:gd name="connsiteY0" fmla="*/ 404050 h 953265"/>
              <a:gd name="connsiteX1" fmla="*/ 266700 w 4972050"/>
              <a:gd name="connsiteY1" fmla="*/ 404050 h 953265"/>
              <a:gd name="connsiteX2" fmla="*/ 866775 w 4972050"/>
              <a:gd name="connsiteY2" fmla="*/ 661179 h 953265"/>
              <a:gd name="connsiteX3" fmla="*/ 1509727 w 4972050"/>
              <a:gd name="connsiteY3" fmla="*/ 953265 h 953265"/>
              <a:gd name="connsiteX4" fmla="*/ 1990725 w 4972050"/>
              <a:gd name="connsiteY4" fmla="*/ 770717 h 953265"/>
              <a:gd name="connsiteX5" fmla="*/ 2476469 w 4972050"/>
              <a:gd name="connsiteY5" fmla="*/ 627841 h 953265"/>
              <a:gd name="connsiteX6" fmla="*/ 3181319 w 4972050"/>
              <a:gd name="connsiteY6" fmla="*/ 494490 h 953265"/>
              <a:gd name="connsiteX7" fmla="*/ 3633757 w 4972050"/>
              <a:gd name="connsiteY7" fmla="*/ 432577 h 953265"/>
              <a:gd name="connsiteX8" fmla="*/ 4009995 w 4972050"/>
              <a:gd name="connsiteY8" fmla="*/ 370640 h 953265"/>
              <a:gd name="connsiteX9" fmla="*/ 4486275 w 4972050"/>
              <a:gd name="connsiteY9" fmla="*/ 13498 h 953265"/>
              <a:gd name="connsiteX10" fmla="*/ 4819650 w 4972050"/>
              <a:gd name="connsiteY10" fmla="*/ 451627 h 953265"/>
              <a:gd name="connsiteX11" fmla="*/ 4972050 w 4972050"/>
              <a:gd name="connsiteY11" fmla="*/ 299250 h 953265"/>
              <a:gd name="connsiteX0" fmla="*/ 0 w 4972050"/>
              <a:gd name="connsiteY0" fmla="*/ 104800 h 654015"/>
              <a:gd name="connsiteX1" fmla="*/ 266700 w 4972050"/>
              <a:gd name="connsiteY1" fmla="*/ 104800 h 654015"/>
              <a:gd name="connsiteX2" fmla="*/ 866775 w 4972050"/>
              <a:gd name="connsiteY2" fmla="*/ 361929 h 654015"/>
              <a:gd name="connsiteX3" fmla="*/ 1509727 w 4972050"/>
              <a:gd name="connsiteY3" fmla="*/ 654015 h 654015"/>
              <a:gd name="connsiteX4" fmla="*/ 1990725 w 4972050"/>
              <a:gd name="connsiteY4" fmla="*/ 471467 h 654015"/>
              <a:gd name="connsiteX5" fmla="*/ 2476469 w 4972050"/>
              <a:gd name="connsiteY5" fmla="*/ 328591 h 654015"/>
              <a:gd name="connsiteX6" fmla="*/ 3181319 w 4972050"/>
              <a:gd name="connsiteY6" fmla="*/ 195240 h 654015"/>
              <a:gd name="connsiteX7" fmla="*/ 3633757 w 4972050"/>
              <a:gd name="connsiteY7" fmla="*/ 133327 h 654015"/>
              <a:gd name="connsiteX8" fmla="*/ 4009995 w 4972050"/>
              <a:gd name="connsiteY8" fmla="*/ 71390 h 654015"/>
              <a:gd name="connsiteX9" fmla="*/ 4819650 w 4972050"/>
              <a:gd name="connsiteY9" fmla="*/ 152377 h 654015"/>
              <a:gd name="connsiteX10" fmla="*/ 4972050 w 4972050"/>
              <a:gd name="connsiteY10" fmla="*/ 0 h 654015"/>
              <a:gd name="connsiteX0" fmla="*/ 0 w 4972050"/>
              <a:gd name="connsiteY0" fmla="*/ 104800 h 654015"/>
              <a:gd name="connsiteX1" fmla="*/ 266700 w 4972050"/>
              <a:gd name="connsiteY1" fmla="*/ 104800 h 654015"/>
              <a:gd name="connsiteX2" fmla="*/ 866775 w 4972050"/>
              <a:gd name="connsiteY2" fmla="*/ 361929 h 654015"/>
              <a:gd name="connsiteX3" fmla="*/ 1509727 w 4972050"/>
              <a:gd name="connsiteY3" fmla="*/ 654015 h 654015"/>
              <a:gd name="connsiteX4" fmla="*/ 1990725 w 4972050"/>
              <a:gd name="connsiteY4" fmla="*/ 471467 h 654015"/>
              <a:gd name="connsiteX5" fmla="*/ 2476469 w 4972050"/>
              <a:gd name="connsiteY5" fmla="*/ 328591 h 654015"/>
              <a:gd name="connsiteX6" fmla="*/ 3181319 w 4972050"/>
              <a:gd name="connsiteY6" fmla="*/ 195240 h 654015"/>
              <a:gd name="connsiteX7" fmla="*/ 3633757 w 4972050"/>
              <a:gd name="connsiteY7" fmla="*/ 133327 h 654015"/>
              <a:gd name="connsiteX8" fmla="*/ 4819650 w 4972050"/>
              <a:gd name="connsiteY8" fmla="*/ 152377 h 654015"/>
              <a:gd name="connsiteX9" fmla="*/ 4972050 w 4972050"/>
              <a:gd name="connsiteY9" fmla="*/ 0 h 654015"/>
              <a:gd name="connsiteX0" fmla="*/ 0 w 4972050"/>
              <a:gd name="connsiteY0" fmla="*/ 60376 h 609591"/>
              <a:gd name="connsiteX1" fmla="*/ 266700 w 4972050"/>
              <a:gd name="connsiteY1" fmla="*/ 60376 h 609591"/>
              <a:gd name="connsiteX2" fmla="*/ 866775 w 4972050"/>
              <a:gd name="connsiteY2" fmla="*/ 317505 h 609591"/>
              <a:gd name="connsiteX3" fmla="*/ 1509727 w 4972050"/>
              <a:gd name="connsiteY3" fmla="*/ 609591 h 609591"/>
              <a:gd name="connsiteX4" fmla="*/ 1990725 w 4972050"/>
              <a:gd name="connsiteY4" fmla="*/ 427043 h 609591"/>
              <a:gd name="connsiteX5" fmla="*/ 2476469 w 4972050"/>
              <a:gd name="connsiteY5" fmla="*/ 284167 h 609591"/>
              <a:gd name="connsiteX6" fmla="*/ 3181319 w 4972050"/>
              <a:gd name="connsiteY6" fmla="*/ 150816 h 609591"/>
              <a:gd name="connsiteX7" fmla="*/ 3633757 w 4972050"/>
              <a:gd name="connsiteY7" fmla="*/ 88903 h 609591"/>
              <a:gd name="connsiteX8" fmla="*/ 4819650 w 4972050"/>
              <a:gd name="connsiteY8" fmla="*/ 107953 h 609591"/>
              <a:gd name="connsiteX9" fmla="*/ 4972050 w 4972050"/>
              <a:gd name="connsiteY9" fmla="*/ 98428 h 609591"/>
              <a:gd name="connsiteX0" fmla="*/ 0 w 4972050"/>
              <a:gd name="connsiteY0" fmla="*/ 60376 h 609591"/>
              <a:gd name="connsiteX1" fmla="*/ 266700 w 4972050"/>
              <a:gd name="connsiteY1" fmla="*/ 60376 h 609591"/>
              <a:gd name="connsiteX2" fmla="*/ 866775 w 4972050"/>
              <a:gd name="connsiteY2" fmla="*/ 317505 h 609591"/>
              <a:gd name="connsiteX3" fmla="*/ 1509727 w 4972050"/>
              <a:gd name="connsiteY3" fmla="*/ 609591 h 609591"/>
              <a:gd name="connsiteX4" fmla="*/ 1990725 w 4972050"/>
              <a:gd name="connsiteY4" fmla="*/ 427043 h 609591"/>
              <a:gd name="connsiteX5" fmla="*/ 2476469 w 4972050"/>
              <a:gd name="connsiteY5" fmla="*/ 284167 h 609591"/>
              <a:gd name="connsiteX6" fmla="*/ 3181319 w 4972050"/>
              <a:gd name="connsiteY6" fmla="*/ 150816 h 609591"/>
              <a:gd name="connsiteX7" fmla="*/ 3633757 w 4972050"/>
              <a:gd name="connsiteY7" fmla="*/ 88903 h 609591"/>
              <a:gd name="connsiteX8" fmla="*/ 4972050 w 4972050"/>
              <a:gd name="connsiteY8" fmla="*/ 98428 h 609591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60376 h 613533"/>
              <a:gd name="connsiteX1" fmla="*/ 266700 w 4972050"/>
              <a:gd name="connsiteY1" fmla="*/ 60376 h 613533"/>
              <a:gd name="connsiteX2" fmla="*/ 866775 w 4972050"/>
              <a:gd name="connsiteY2" fmla="*/ 317505 h 613533"/>
              <a:gd name="connsiteX3" fmla="*/ 1509727 w 4972050"/>
              <a:gd name="connsiteY3" fmla="*/ 609591 h 613533"/>
              <a:gd name="connsiteX4" fmla="*/ 1990725 w 4972050"/>
              <a:gd name="connsiteY4" fmla="*/ 427043 h 613533"/>
              <a:gd name="connsiteX5" fmla="*/ 2476469 w 4972050"/>
              <a:gd name="connsiteY5" fmla="*/ 284167 h 613533"/>
              <a:gd name="connsiteX6" fmla="*/ 3181319 w 4972050"/>
              <a:gd name="connsiteY6" fmla="*/ 150816 h 613533"/>
              <a:gd name="connsiteX7" fmla="*/ 3633757 w 4972050"/>
              <a:gd name="connsiteY7" fmla="*/ 88903 h 613533"/>
              <a:gd name="connsiteX8" fmla="*/ 4972050 w 4972050"/>
              <a:gd name="connsiteY8" fmla="*/ 98428 h 613533"/>
              <a:gd name="connsiteX0" fmla="*/ 0 w 4972050"/>
              <a:gd name="connsiteY0" fmla="*/ 104848 h 658005"/>
              <a:gd name="connsiteX1" fmla="*/ 266700 w 4972050"/>
              <a:gd name="connsiteY1" fmla="*/ 104848 h 658005"/>
              <a:gd name="connsiteX2" fmla="*/ 866775 w 4972050"/>
              <a:gd name="connsiteY2" fmla="*/ 361977 h 658005"/>
              <a:gd name="connsiteX3" fmla="*/ 1509727 w 4972050"/>
              <a:gd name="connsiteY3" fmla="*/ 654063 h 658005"/>
              <a:gd name="connsiteX4" fmla="*/ 1990725 w 4972050"/>
              <a:gd name="connsiteY4" fmla="*/ 471515 h 658005"/>
              <a:gd name="connsiteX5" fmla="*/ 2476469 w 4972050"/>
              <a:gd name="connsiteY5" fmla="*/ 328639 h 658005"/>
              <a:gd name="connsiteX6" fmla="*/ 3181319 w 4972050"/>
              <a:gd name="connsiteY6" fmla="*/ 195288 h 658005"/>
              <a:gd name="connsiteX7" fmla="*/ 3633757 w 4972050"/>
              <a:gd name="connsiteY7" fmla="*/ 133375 h 658005"/>
              <a:gd name="connsiteX8" fmla="*/ 4972050 w 4972050"/>
              <a:gd name="connsiteY8" fmla="*/ 0 h 658005"/>
              <a:gd name="connsiteX0" fmla="*/ 0 w 4972050"/>
              <a:gd name="connsiteY0" fmla="*/ 203276 h 756433"/>
              <a:gd name="connsiteX1" fmla="*/ 266700 w 4972050"/>
              <a:gd name="connsiteY1" fmla="*/ 203276 h 756433"/>
              <a:gd name="connsiteX2" fmla="*/ 866775 w 4972050"/>
              <a:gd name="connsiteY2" fmla="*/ 460405 h 756433"/>
              <a:gd name="connsiteX3" fmla="*/ 1509727 w 4972050"/>
              <a:gd name="connsiteY3" fmla="*/ 752491 h 756433"/>
              <a:gd name="connsiteX4" fmla="*/ 1990725 w 4972050"/>
              <a:gd name="connsiteY4" fmla="*/ 569943 h 756433"/>
              <a:gd name="connsiteX5" fmla="*/ 2476469 w 4972050"/>
              <a:gd name="connsiteY5" fmla="*/ 427067 h 756433"/>
              <a:gd name="connsiteX6" fmla="*/ 3181319 w 4972050"/>
              <a:gd name="connsiteY6" fmla="*/ 293716 h 756433"/>
              <a:gd name="connsiteX7" fmla="*/ 3633757 w 4972050"/>
              <a:gd name="connsiteY7" fmla="*/ 88903 h 756433"/>
              <a:gd name="connsiteX8" fmla="*/ 4972050 w 4972050"/>
              <a:gd name="connsiteY8" fmla="*/ 98428 h 756433"/>
              <a:gd name="connsiteX0" fmla="*/ 0 w 4972050"/>
              <a:gd name="connsiteY0" fmla="*/ 114373 h 667530"/>
              <a:gd name="connsiteX1" fmla="*/ 266700 w 4972050"/>
              <a:gd name="connsiteY1" fmla="*/ 114373 h 667530"/>
              <a:gd name="connsiteX2" fmla="*/ 866775 w 4972050"/>
              <a:gd name="connsiteY2" fmla="*/ 371502 h 667530"/>
              <a:gd name="connsiteX3" fmla="*/ 1509727 w 4972050"/>
              <a:gd name="connsiteY3" fmla="*/ 663588 h 667530"/>
              <a:gd name="connsiteX4" fmla="*/ 1990725 w 4972050"/>
              <a:gd name="connsiteY4" fmla="*/ 481040 h 667530"/>
              <a:gd name="connsiteX5" fmla="*/ 2476469 w 4972050"/>
              <a:gd name="connsiteY5" fmla="*/ 338164 h 667530"/>
              <a:gd name="connsiteX6" fmla="*/ 3181319 w 4972050"/>
              <a:gd name="connsiteY6" fmla="*/ 204813 h 667530"/>
              <a:gd name="connsiteX7" fmla="*/ 3633757 w 4972050"/>
              <a:gd name="connsiteY7" fmla="*/ 0 h 667530"/>
              <a:gd name="connsiteX8" fmla="*/ 4972050 w 4972050"/>
              <a:gd name="connsiteY8" fmla="*/ 9525 h 667530"/>
              <a:gd name="connsiteX0" fmla="*/ 0 w 4972050"/>
              <a:gd name="connsiteY0" fmla="*/ 114373 h 667530"/>
              <a:gd name="connsiteX1" fmla="*/ 266700 w 4972050"/>
              <a:gd name="connsiteY1" fmla="*/ 114373 h 667530"/>
              <a:gd name="connsiteX2" fmla="*/ 866775 w 4972050"/>
              <a:gd name="connsiteY2" fmla="*/ 371502 h 667530"/>
              <a:gd name="connsiteX3" fmla="*/ 1509727 w 4972050"/>
              <a:gd name="connsiteY3" fmla="*/ 663588 h 667530"/>
              <a:gd name="connsiteX4" fmla="*/ 1990725 w 4972050"/>
              <a:gd name="connsiteY4" fmla="*/ 481040 h 667530"/>
              <a:gd name="connsiteX5" fmla="*/ 2476469 w 4972050"/>
              <a:gd name="connsiteY5" fmla="*/ 338164 h 667530"/>
              <a:gd name="connsiteX6" fmla="*/ 3181319 w 4972050"/>
              <a:gd name="connsiteY6" fmla="*/ 204813 h 667530"/>
              <a:gd name="connsiteX7" fmla="*/ 3633757 w 4972050"/>
              <a:gd name="connsiteY7" fmla="*/ 0 h 667530"/>
              <a:gd name="connsiteX8" fmla="*/ 4972050 w 4972050"/>
              <a:gd name="connsiteY8" fmla="*/ 9525 h 667530"/>
              <a:gd name="connsiteX0" fmla="*/ 0 w 4972050"/>
              <a:gd name="connsiteY0" fmla="*/ 159582 h 712739"/>
              <a:gd name="connsiteX1" fmla="*/ 266700 w 4972050"/>
              <a:gd name="connsiteY1" fmla="*/ 16682 h 712739"/>
              <a:gd name="connsiteX2" fmla="*/ 866775 w 4972050"/>
              <a:gd name="connsiteY2" fmla="*/ 416711 h 712739"/>
              <a:gd name="connsiteX3" fmla="*/ 1509727 w 4972050"/>
              <a:gd name="connsiteY3" fmla="*/ 708797 h 712739"/>
              <a:gd name="connsiteX4" fmla="*/ 1990725 w 4972050"/>
              <a:gd name="connsiteY4" fmla="*/ 526249 h 712739"/>
              <a:gd name="connsiteX5" fmla="*/ 2476469 w 4972050"/>
              <a:gd name="connsiteY5" fmla="*/ 383373 h 712739"/>
              <a:gd name="connsiteX6" fmla="*/ 3181319 w 4972050"/>
              <a:gd name="connsiteY6" fmla="*/ 250022 h 712739"/>
              <a:gd name="connsiteX7" fmla="*/ 3633757 w 4972050"/>
              <a:gd name="connsiteY7" fmla="*/ 45209 h 712739"/>
              <a:gd name="connsiteX8" fmla="*/ 4972050 w 4972050"/>
              <a:gd name="connsiteY8" fmla="*/ 54734 h 712739"/>
              <a:gd name="connsiteX0" fmla="*/ 0 w 4972050"/>
              <a:gd name="connsiteY0" fmla="*/ 16682 h 712739"/>
              <a:gd name="connsiteX1" fmla="*/ 266700 w 4972050"/>
              <a:gd name="connsiteY1" fmla="*/ 16682 h 712739"/>
              <a:gd name="connsiteX2" fmla="*/ 866775 w 4972050"/>
              <a:gd name="connsiteY2" fmla="*/ 416711 h 712739"/>
              <a:gd name="connsiteX3" fmla="*/ 1509727 w 4972050"/>
              <a:gd name="connsiteY3" fmla="*/ 708797 h 712739"/>
              <a:gd name="connsiteX4" fmla="*/ 1990725 w 4972050"/>
              <a:gd name="connsiteY4" fmla="*/ 526249 h 712739"/>
              <a:gd name="connsiteX5" fmla="*/ 2476469 w 4972050"/>
              <a:gd name="connsiteY5" fmla="*/ 383373 h 712739"/>
              <a:gd name="connsiteX6" fmla="*/ 3181319 w 4972050"/>
              <a:gd name="connsiteY6" fmla="*/ 250022 h 712739"/>
              <a:gd name="connsiteX7" fmla="*/ 3633757 w 4972050"/>
              <a:gd name="connsiteY7" fmla="*/ 45209 h 712739"/>
              <a:gd name="connsiteX8" fmla="*/ 4972050 w 4972050"/>
              <a:gd name="connsiteY8" fmla="*/ 54734 h 71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2050" h="712739">
                <a:moveTo>
                  <a:pt x="0" y="16682"/>
                </a:moveTo>
                <a:lnTo>
                  <a:pt x="266700" y="16682"/>
                </a:lnTo>
                <a:cubicBezTo>
                  <a:pt x="454037" y="0"/>
                  <a:pt x="622322" y="269853"/>
                  <a:pt x="866775" y="416711"/>
                </a:cubicBezTo>
                <a:cubicBezTo>
                  <a:pt x="1040630" y="505832"/>
                  <a:pt x="1098577" y="614314"/>
                  <a:pt x="1509727" y="708797"/>
                </a:cubicBezTo>
                <a:cubicBezTo>
                  <a:pt x="1625619" y="712739"/>
                  <a:pt x="1839123" y="582855"/>
                  <a:pt x="1990725" y="526249"/>
                </a:cubicBezTo>
                <a:cubicBezTo>
                  <a:pt x="2106612" y="481787"/>
                  <a:pt x="2285964" y="459550"/>
                  <a:pt x="2476469" y="383373"/>
                </a:cubicBezTo>
                <a:cubicBezTo>
                  <a:pt x="2760615" y="296826"/>
                  <a:pt x="2857457" y="315878"/>
                  <a:pt x="3181319" y="250022"/>
                </a:cubicBezTo>
                <a:cubicBezTo>
                  <a:pt x="3408323" y="200799"/>
                  <a:pt x="3392439" y="84885"/>
                  <a:pt x="3633757" y="45209"/>
                </a:cubicBezTo>
                <a:lnTo>
                  <a:pt x="4972050" y="54734"/>
                </a:lnTo>
              </a:path>
            </a:pathLst>
          </a:custGeom>
          <a:ln w="381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>
          <a:xfrm>
            <a:off x="2500298" y="4757793"/>
            <a:ext cx="4972050" cy="280922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276350 w 4972050"/>
              <a:gd name="connsiteY3" fmla="*/ 234975 h 292125"/>
              <a:gd name="connsiteX4" fmla="*/ 1666875 w 4972050"/>
              <a:gd name="connsiteY4" fmla="*/ 234975 h 292125"/>
              <a:gd name="connsiteX5" fmla="*/ 1990725 w 4972050"/>
              <a:gd name="connsiteY5" fmla="*/ 254025 h 292125"/>
              <a:gd name="connsiteX6" fmla="*/ 2333625 w 4972050"/>
              <a:gd name="connsiteY6" fmla="*/ 254025 h 292125"/>
              <a:gd name="connsiteX7" fmla="*/ 2667000 w 4972050"/>
              <a:gd name="connsiteY7" fmla="*/ 254025 h 292125"/>
              <a:gd name="connsiteX8" fmla="*/ 3038475 w 4972050"/>
              <a:gd name="connsiteY8" fmla="*/ 263550 h 292125"/>
              <a:gd name="connsiteX9" fmla="*/ 3419475 w 4972050"/>
              <a:gd name="connsiteY9" fmla="*/ 273075 h 292125"/>
              <a:gd name="connsiteX10" fmla="*/ 3724275 w 4972050"/>
              <a:gd name="connsiteY10" fmla="*/ 282600 h 292125"/>
              <a:gd name="connsiteX11" fmla="*/ 4048125 w 4972050"/>
              <a:gd name="connsiteY11" fmla="*/ 282600 h 292125"/>
              <a:gd name="connsiteX12" fmla="*/ 4486275 w 4972050"/>
              <a:gd name="connsiteY12" fmla="*/ 282600 h 292125"/>
              <a:gd name="connsiteX13" fmla="*/ 4819650 w 4972050"/>
              <a:gd name="connsiteY13" fmla="*/ 292125 h 292125"/>
              <a:gd name="connsiteX14" fmla="*/ 4972050 w 4972050"/>
              <a:gd name="connsiteY14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276350 w 4972050"/>
              <a:gd name="connsiteY3" fmla="*/ 234975 h 292125"/>
              <a:gd name="connsiteX4" fmla="*/ 1666875 w 4972050"/>
              <a:gd name="connsiteY4" fmla="*/ 234975 h 292125"/>
              <a:gd name="connsiteX5" fmla="*/ 1990725 w 4972050"/>
              <a:gd name="connsiteY5" fmla="*/ 254025 h 292125"/>
              <a:gd name="connsiteX6" fmla="*/ 2333625 w 4972050"/>
              <a:gd name="connsiteY6" fmla="*/ 254025 h 292125"/>
              <a:gd name="connsiteX7" fmla="*/ 2667000 w 4972050"/>
              <a:gd name="connsiteY7" fmla="*/ 254025 h 292125"/>
              <a:gd name="connsiteX8" fmla="*/ 3038475 w 4972050"/>
              <a:gd name="connsiteY8" fmla="*/ 263550 h 292125"/>
              <a:gd name="connsiteX9" fmla="*/ 3419475 w 4972050"/>
              <a:gd name="connsiteY9" fmla="*/ 273075 h 292125"/>
              <a:gd name="connsiteX10" fmla="*/ 3724275 w 4972050"/>
              <a:gd name="connsiteY10" fmla="*/ 282600 h 292125"/>
              <a:gd name="connsiteX11" fmla="*/ 4048125 w 4972050"/>
              <a:gd name="connsiteY11" fmla="*/ 282600 h 292125"/>
              <a:gd name="connsiteX12" fmla="*/ 4486275 w 4972050"/>
              <a:gd name="connsiteY12" fmla="*/ 282600 h 292125"/>
              <a:gd name="connsiteX13" fmla="*/ 4819650 w 4972050"/>
              <a:gd name="connsiteY13" fmla="*/ 292125 h 292125"/>
              <a:gd name="connsiteX14" fmla="*/ 4972050 w 4972050"/>
              <a:gd name="connsiteY14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666875 w 4972050"/>
              <a:gd name="connsiteY3" fmla="*/ 234975 h 292125"/>
              <a:gd name="connsiteX4" fmla="*/ 1990725 w 4972050"/>
              <a:gd name="connsiteY4" fmla="*/ 254025 h 292125"/>
              <a:gd name="connsiteX5" fmla="*/ 2333625 w 4972050"/>
              <a:gd name="connsiteY5" fmla="*/ 254025 h 292125"/>
              <a:gd name="connsiteX6" fmla="*/ 2667000 w 4972050"/>
              <a:gd name="connsiteY6" fmla="*/ 254025 h 292125"/>
              <a:gd name="connsiteX7" fmla="*/ 3038475 w 4972050"/>
              <a:gd name="connsiteY7" fmla="*/ 263550 h 292125"/>
              <a:gd name="connsiteX8" fmla="*/ 3419475 w 4972050"/>
              <a:gd name="connsiteY8" fmla="*/ 273075 h 292125"/>
              <a:gd name="connsiteX9" fmla="*/ 3724275 w 4972050"/>
              <a:gd name="connsiteY9" fmla="*/ 282600 h 292125"/>
              <a:gd name="connsiteX10" fmla="*/ 4048125 w 4972050"/>
              <a:gd name="connsiteY10" fmla="*/ 282600 h 292125"/>
              <a:gd name="connsiteX11" fmla="*/ 4486275 w 4972050"/>
              <a:gd name="connsiteY11" fmla="*/ 282600 h 292125"/>
              <a:gd name="connsiteX12" fmla="*/ 4819650 w 4972050"/>
              <a:gd name="connsiteY12" fmla="*/ 292125 h 292125"/>
              <a:gd name="connsiteX13" fmla="*/ 4972050 w 4972050"/>
              <a:gd name="connsiteY13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990725 w 4972050"/>
              <a:gd name="connsiteY3" fmla="*/ 254025 h 292125"/>
              <a:gd name="connsiteX4" fmla="*/ 2333625 w 4972050"/>
              <a:gd name="connsiteY4" fmla="*/ 254025 h 292125"/>
              <a:gd name="connsiteX5" fmla="*/ 2667000 w 4972050"/>
              <a:gd name="connsiteY5" fmla="*/ 254025 h 292125"/>
              <a:gd name="connsiteX6" fmla="*/ 3038475 w 4972050"/>
              <a:gd name="connsiteY6" fmla="*/ 263550 h 292125"/>
              <a:gd name="connsiteX7" fmla="*/ 3419475 w 4972050"/>
              <a:gd name="connsiteY7" fmla="*/ 273075 h 292125"/>
              <a:gd name="connsiteX8" fmla="*/ 3724275 w 4972050"/>
              <a:gd name="connsiteY8" fmla="*/ 282600 h 292125"/>
              <a:gd name="connsiteX9" fmla="*/ 4048125 w 4972050"/>
              <a:gd name="connsiteY9" fmla="*/ 282600 h 292125"/>
              <a:gd name="connsiteX10" fmla="*/ 4486275 w 4972050"/>
              <a:gd name="connsiteY10" fmla="*/ 282600 h 292125"/>
              <a:gd name="connsiteX11" fmla="*/ 4819650 w 4972050"/>
              <a:gd name="connsiteY11" fmla="*/ 292125 h 292125"/>
              <a:gd name="connsiteX12" fmla="*/ 4972050 w 4972050"/>
              <a:gd name="connsiteY12" fmla="*/ 282600 h 292125"/>
              <a:gd name="connsiteX0" fmla="*/ 0 w 4972050"/>
              <a:gd name="connsiteY0" fmla="*/ 461200 h 508825"/>
              <a:gd name="connsiteX1" fmla="*/ 266700 w 4972050"/>
              <a:gd name="connsiteY1" fmla="*/ 461200 h 508825"/>
              <a:gd name="connsiteX2" fmla="*/ 866775 w 4972050"/>
              <a:gd name="connsiteY2" fmla="*/ 218287 h 508825"/>
              <a:gd name="connsiteX3" fmla="*/ 1990725 w 4972050"/>
              <a:gd name="connsiteY3" fmla="*/ 42073 h 508825"/>
              <a:gd name="connsiteX4" fmla="*/ 2333625 w 4972050"/>
              <a:gd name="connsiteY4" fmla="*/ 470725 h 508825"/>
              <a:gd name="connsiteX5" fmla="*/ 2667000 w 4972050"/>
              <a:gd name="connsiteY5" fmla="*/ 470725 h 508825"/>
              <a:gd name="connsiteX6" fmla="*/ 3038475 w 4972050"/>
              <a:gd name="connsiteY6" fmla="*/ 480250 h 508825"/>
              <a:gd name="connsiteX7" fmla="*/ 3419475 w 4972050"/>
              <a:gd name="connsiteY7" fmla="*/ 489775 h 508825"/>
              <a:gd name="connsiteX8" fmla="*/ 3724275 w 4972050"/>
              <a:gd name="connsiteY8" fmla="*/ 499300 h 508825"/>
              <a:gd name="connsiteX9" fmla="*/ 4048125 w 4972050"/>
              <a:gd name="connsiteY9" fmla="*/ 499300 h 508825"/>
              <a:gd name="connsiteX10" fmla="*/ 4486275 w 4972050"/>
              <a:gd name="connsiteY10" fmla="*/ 499300 h 508825"/>
              <a:gd name="connsiteX11" fmla="*/ 4819650 w 4972050"/>
              <a:gd name="connsiteY11" fmla="*/ 508825 h 508825"/>
              <a:gd name="connsiteX12" fmla="*/ 4972050 w 4972050"/>
              <a:gd name="connsiteY12" fmla="*/ 499300 h 508825"/>
              <a:gd name="connsiteX0" fmla="*/ 0 w 4972050"/>
              <a:gd name="connsiteY0" fmla="*/ 490565 h 538190"/>
              <a:gd name="connsiteX1" fmla="*/ 266700 w 4972050"/>
              <a:gd name="connsiteY1" fmla="*/ 490565 h 538190"/>
              <a:gd name="connsiteX2" fmla="*/ 866775 w 4972050"/>
              <a:gd name="connsiteY2" fmla="*/ 247652 h 538190"/>
              <a:gd name="connsiteX3" fmla="*/ 1990725 w 4972050"/>
              <a:gd name="connsiteY3" fmla="*/ 71438 h 538190"/>
              <a:gd name="connsiteX4" fmla="*/ 2333625 w 4972050"/>
              <a:gd name="connsiteY4" fmla="*/ 0 h 538190"/>
              <a:gd name="connsiteX5" fmla="*/ 2667000 w 4972050"/>
              <a:gd name="connsiteY5" fmla="*/ 500090 h 538190"/>
              <a:gd name="connsiteX6" fmla="*/ 3038475 w 4972050"/>
              <a:gd name="connsiteY6" fmla="*/ 509615 h 538190"/>
              <a:gd name="connsiteX7" fmla="*/ 3419475 w 4972050"/>
              <a:gd name="connsiteY7" fmla="*/ 519140 h 538190"/>
              <a:gd name="connsiteX8" fmla="*/ 3724275 w 4972050"/>
              <a:gd name="connsiteY8" fmla="*/ 528665 h 538190"/>
              <a:gd name="connsiteX9" fmla="*/ 4048125 w 4972050"/>
              <a:gd name="connsiteY9" fmla="*/ 528665 h 538190"/>
              <a:gd name="connsiteX10" fmla="*/ 4486275 w 4972050"/>
              <a:gd name="connsiteY10" fmla="*/ 528665 h 538190"/>
              <a:gd name="connsiteX11" fmla="*/ 4819650 w 4972050"/>
              <a:gd name="connsiteY11" fmla="*/ 538190 h 538190"/>
              <a:gd name="connsiteX12" fmla="*/ 4972050 w 4972050"/>
              <a:gd name="connsiteY12" fmla="*/ 528665 h 53819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981106 h 1028731"/>
              <a:gd name="connsiteX1" fmla="*/ 266700 w 4972050"/>
              <a:gd name="connsiteY1" fmla="*/ 981106 h 1028731"/>
              <a:gd name="connsiteX2" fmla="*/ 866775 w 4972050"/>
              <a:gd name="connsiteY2" fmla="*/ 738193 h 1028731"/>
              <a:gd name="connsiteX3" fmla="*/ 1990725 w 4972050"/>
              <a:gd name="connsiteY3" fmla="*/ 561979 h 1028731"/>
              <a:gd name="connsiteX4" fmla="*/ 2333625 w 4972050"/>
              <a:gd name="connsiteY4" fmla="*/ 490541 h 1028731"/>
              <a:gd name="connsiteX5" fmla="*/ 2667000 w 4972050"/>
              <a:gd name="connsiteY5" fmla="*/ 133351 h 1028731"/>
              <a:gd name="connsiteX6" fmla="*/ 3038475 w 4972050"/>
              <a:gd name="connsiteY6" fmla="*/ 0 h 1028731"/>
              <a:gd name="connsiteX7" fmla="*/ 3419475 w 4972050"/>
              <a:gd name="connsiteY7" fmla="*/ 1009681 h 1028731"/>
              <a:gd name="connsiteX8" fmla="*/ 3724275 w 4972050"/>
              <a:gd name="connsiteY8" fmla="*/ 1019206 h 1028731"/>
              <a:gd name="connsiteX9" fmla="*/ 4048125 w 4972050"/>
              <a:gd name="connsiteY9" fmla="*/ 1019206 h 1028731"/>
              <a:gd name="connsiteX10" fmla="*/ 4486275 w 4972050"/>
              <a:gd name="connsiteY10" fmla="*/ 1019206 h 1028731"/>
              <a:gd name="connsiteX11" fmla="*/ 4819650 w 4972050"/>
              <a:gd name="connsiteY11" fmla="*/ 1028731 h 1028731"/>
              <a:gd name="connsiteX12" fmla="*/ 4972050 w 4972050"/>
              <a:gd name="connsiteY12" fmla="*/ 1019206 h 1028731"/>
              <a:gd name="connsiteX0" fmla="*/ 0 w 4972050"/>
              <a:gd name="connsiteY0" fmla="*/ 981106 h 1028731"/>
              <a:gd name="connsiteX1" fmla="*/ 266700 w 4972050"/>
              <a:gd name="connsiteY1" fmla="*/ 981106 h 1028731"/>
              <a:gd name="connsiteX2" fmla="*/ 866775 w 4972050"/>
              <a:gd name="connsiteY2" fmla="*/ 738193 h 1028731"/>
              <a:gd name="connsiteX3" fmla="*/ 1990725 w 4972050"/>
              <a:gd name="connsiteY3" fmla="*/ 561979 h 1028731"/>
              <a:gd name="connsiteX4" fmla="*/ 2333625 w 4972050"/>
              <a:gd name="connsiteY4" fmla="*/ 490541 h 1028731"/>
              <a:gd name="connsiteX5" fmla="*/ 2667000 w 4972050"/>
              <a:gd name="connsiteY5" fmla="*/ 133351 h 1028731"/>
              <a:gd name="connsiteX6" fmla="*/ 3038475 w 4972050"/>
              <a:gd name="connsiteY6" fmla="*/ 0 h 1028731"/>
              <a:gd name="connsiteX7" fmla="*/ 3419475 w 4972050"/>
              <a:gd name="connsiteY7" fmla="*/ 9525 h 1028731"/>
              <a:gd name="connsiteX8" fmla="*/ 3724275 w 4972050"/>
              <a:gd name="connsiteY8" fmla="*/ 1019206 h 1028731"/>
              <a:gd name="connsiteX9" fmla="*/ 4048125 w 4972050"/>
              <a:gd name="connsiteY9" fmla="*/ 1019206 h 1028731"/>
              <a:gd name="connsiteX10" fmla="*/ 4486275 w 4972050"/>
              <a:gd name="connsiteY10" fmla="*/ 1019206 h 1028731"/>
              <a:gd name="connsiteX11" fmla="*/ 4819650 w 4972050"/>
              <a:gd name="connsiteY11" fmla="*/ 1028731 h 1028731"/>
              <a:gd name="connsiteX12" fmla="*/ 4972050 w 4972050"/>
              <a:gd name="connsiteY12" fmla="*/ 1019206 h 1028731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384180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384180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219239"/>
              <a:gd name="connsiteX1" fmla="*/ 266700 w 4972050"/>
              <a:gd name="connsiteY1" fmla="*/ 1060484 h 1219239"/>
              <a:gd name="connsiteX2" fmla="*/ 866775 w 4972050"/>
              <a:gd name="connsiteY2" fmla="*/ 817571 h 1219239"/>
              <a:gd name="connsiteX3" fmla="*/ 1990725 w 4972050"/>
              <a:gd name="connsiteY3" fmla="*/ 641357 h 1219239"/>
              <a:gd name="connsiteX4" fmla="*/ 2333625 w 4972050"/>
              <a:gd name="connsiteY4" fmla="*/ 569919 h 1219239"/>
              <a:gd name="connsiteX5" fmla="*/ 2667000 w 4972050"/>
              <a:gd name="connsiteY5" fmla="*/ 212729 h 1219239"/>
              <a:gd name="connsiteX6" fmla="*/ 3038475 w 4972050"/>
              <a:gd name="connsiteY6" fmla="*/ 79378 h 1219239"/>
              <a:gd name="connsiteX7" fmla="*/ 3419475 w 4972050"/>
              <a:gd name="connsiteY7" fmla="*/ 88903 h 1219239"/>
              <a:gd name="connsiteX8" fmla="*/ 3724275 w 4972050"/>
              <a:gd name="connsiteY8" fmla="*/ 384180 h 1219239"/>
              <a:gd name="connsiteX9" fmla="*/ 4486275 w 4972050"/>
              <a:gd name="connsiteY9" fmla="*/ 1098584 h 1219239"/>
              <a:gd name="connsiteX10" fmla="*/ 4819650 w 4972050"/>
              <a:gd name="connsiteY10" fmla="*/ 1108109 h 1219239"/>
              <a:gd name="connsiteX11" fmla="*/ 4972050 w 4972050"/>
              <a:gd name="connsiteY11" fmla="*/ 1098584 h 1219239"/>
              <a:gd name="connsiteX0" fmla="*/ 0 w 4972050"/>
              <a:gd name="connsiteY0" fmla="*/ 1060484 h 1179551"/>
              <a:gd name="connsiteX1" fmla="*/ 266700 w 4972050"/>
              <a:gd name="connsiteY1" fmla="*/ 1060484 h 1179551"/>
              <a:gd name="connsiteX2" fmla="*/ 866775 w 4972050"/>
              <a:gd name="connsiteY2" fmla="*/ 817571 h 1179551"/>
              <a:gd name="connsiteX3" fmla="*/ 1990725 w 4972050"/>
              <a:gd name="connsiteY3" fmla="*/ 641357 h 1179551"/>
              <a:gd name="connsiteX4" fmla="*/ 2333625 w 4972050"/>
              <a:gd name="connsiteY4" fmla="*/ 569919 h 1179551"/>
              <a:gd name="connsiteX5" fmla="*/ 2667000 w 4972050"/>
              <a:gd name="connsiteY5" fmla="*/ 212729 h 1179551"/>
              <a:gd name="connsiteX6" fmla="*/ 3038475 w 4972050"/>
              <a:gd name="connsiteY6" fmla="*/ 79378 h 1179551"/>
              <a:gd name="connsiteX7" fmla="*/ 3419475 w 4972050"/>
              <a:gd name="connsiteY7" fmla="*/ 88903 h 1179551"/>
              <a:gd name="connsiteX8" fmla="*/ 3724275 w 4972050"/>
              <a:gd name="connsiteY8" fmla="*/ 384180 h 1179551"/>
              <a:gd name="connsiteX9" fmla="*/ 4486275 w 4972050"/>
              <a:gd name="connsiteY9" fmla="*/ 669932 h 1179551"/>
              <a:gd name="connsiteX10" fmla="*/ 4819650 w 4972050"/>
              <a:gd name="connsiteY10" fmla="*/ 1108109 h 1179551"/>
              <a:gd name="connsiteX11" fmla="*/ 4972050 w 4972050"/>
              <a:gd name="connsiteY11" fmla="*/ 1098584 h 1179551"/>
              <a:gd name="connsiteX0" fmla="*/ 0 w 4972050"/>
              <a:gd name="connsiteY0" fmla="*/ 1060484 h 1179551"/>
              <a:gd name="connsiteX1" fmla="*/ 266700 w 4972050"/>
              <a:gd name="connsiteY1" fmla="*/ 1060484 h 1179551"/>
              <a:gd name="connsiteX2" fmla="*/ 866775 w 4972050"/>
              <a:gd name="connsiteY2" fmla="*/ 817571 h 1179551"/>
              <a:gd name="connsiteX3" fmla="*/ 1990725 w 4972050"/>
              <a:gd name="connsiteY3" fmla="*/ 641357 h 1179551"/>
              <a:gd name="connsiteX4" fmla="*/ 2333625 w 4972050"/>
              <a:gd name="connsiteY4" fmla="*/ 569919 h 1179551"/>
              <a:gd name="connsiteX5" fmla="*/ 2667000 w 4972050"/>
              <a:gd name="connsiteY5" fmla="*/ 212729 h 1179551"/>
              <a:gd name="connsiteX6" fmla="*/ 3038475 w 4972050"/>
              <a:gd name="connsiteY6" fmla="*/ 79378 h 1179551"/>
              <a:gd name="connsiteX7" fmla="*/ 3419475 w 4972050"/>
              <a:gd name="connsiteY7" fmla="*/ 88903 h 1179551"/>
              <a:gd name="connsiteX8" fmla="*/ 3724275 w 4972050"/>
              <a:gd name="connsiteY8" fmla="*/ 241280 h 1179551"/>
              <a:gd name="connsiteX9" fmla="*/ 4486275 w 4972050"/>
              <a:gd name="connsiteY9" fmla="*/ 669932 h 1179551"/>
              <a:gd name="connsiteX10" fmla="*/ 4819650 w 4972050"/>
              <a:gd name="connsiteY10" fmla="*/ 1108109 h 1179551"/>
              <a:gd name="connsiteX11" fmla="*/ 4972050 w 4972050"/>
              <a:gd name="connsiteY11" fmla="*/ 1098584 h 1179551"/>
              <a:gd name="connsiteX0" fmla="*/ 0 w 4972050"/>
              <a:gd name="connsiteY0" fmla="*/ 1060484 h 1103346"/>
              <a:gd name="connsiteX1" fmla="*/ 266700 w 4972050"/>
              <a:gd name="connsiteY1" fmla="*/ 1060484 h 1103346"/>
              <a:gd name="connsiteX2" fmla="*/ 866775 w 4972050"/>
              <a:gd name="connsiteY2" fmla="*/ 817571 h 1103346"/>
              <a:gd name="connsiteX3" fmla="*/ 1990725 w 4972050"/>
              <a:gd name="connsiteY3" fmla="*/ 641357 h 1103346"/>
              <a:gd name="connsiteX4" fmla="*/ 2333625 w 4972050"/>
              <a:gd name="connsiteY4" fmla="*/ 569919 h 1103346"/>
              <a:gd name="connsiteX5" fmla="*/ 2667000 w 4972050"/>
              <a:gd name="connsiteY5" fmla="*/ 212729 h 1103346"/>
              <a:gd name="connsiteX6" fmla="*/ 3038475 w 4972050"/>
              <a:gd name="connsiteY6" fmla="*/ 79378 h 1103346"/>
              <a:gd name="connsiteX7" fmla="*/ 3419475 w 4972050"/>
              <a:gd name="connsiteY7" fmla="*/ 88903 h 1103346"/>
              <a:gd name="connsiteX8" fmla="*/ 3724275 w 4972050"/>
              <a:gd name="connsiteY8" fmla="*/ 241280 h 1103346"/>
              <a:gd name="connsiteX9" fmla="*/ 4486275 w 4972050"/>
              <a:gd name="connsiteY9" fmla="*/ 669932 h 1103346"/>
              <a:gd name="connsiteX10" fmla="*/ 4819650 w 4972050"/>
              <a:gd name="connsiteY10" fmla="*/ 965209 h 1103346"/>
              <a:gd name="connsiteX11" fmla="*/ 4972050 w 4972050"/>
              <a:gd name="connsiteY11" fmla="*/ 1098584 h 1103346"/>
              <a:gd name="connsiteX0" fmla="*/ 0 w 4972050"/>
              <a:gd name="connsiteY0" fmla="*/ 1060484 h 1060484"/>
              <a:gd name="connsiteX1" fmla="*/ 266700 w 4972050"/>
              <a:gd name="connsiteY1" fmla="*/ 1060484 h 1060484"/>
              <a:gd name="connsiteX2" fmla="*/ 866775 w 4972050"/>
              <a:gd name="connsiteY2" fmla="*/ 817571 h 1060484"/>
              <a:gd name="connsiteX3" fmla="*/ 1990725 w 4972050"/>
              <a:gd name="connsiteY3" fmla="*/ 641357 h 1060484"/>
              <a:gd name="connsiteX4" fmla="*/ 2333625 w 4972050"/>
              <a:gd name="connsiteY4" fmla="*/ 569919 h 1060484"/>
              <a:gd name="connsiteX5" fmla="*/ 2667000 w 4972050"/>
              <a:gd name="connsiteY5" fmla="*/ 212729 h 1060484"/>
              <a:gd name="connsiteX6" fmla="*/ 3038475 w 4972050"/>
              <a:gd name="connsiteY6" fmla="*/ 79378 h 1060484"/>
              <a:gd name="connsiteX7" fmla="*/ 3419475 w 4972050"/>
              <a:gd name="connsiteY7" fmla="*/ 88903 h 1060484"/>
              <a:gd name="connsiteX8" fmla="*/ 3724275 w 4972050"/>
              <a:gd name="connsiteY8" fmla="*/ 241280 h 1060484"/>
              <a:gd name="connsiteX9" fmla="*/ 4486275 w 4972050"/>
              <a:gd name="connsiteY9" fmla="*/ 669932 h 1060484"/>
              <a:gd name="connsiteX10" fmla="*/ 4819650 w 4972050"/>
              <a:gd name="connsiteY10" fmla="*/ 965209 h 1060484"/>
              <a:gd name="connsiteX11" fmla="*/ 4972050 w 4972050"/>
              <a:gd name="connsiteY11" fmla="*/ 955684 h 1060484"/>
              <a:gd name="connsiteX0" fmla="*/ 0 w 4972050"/>
              <a:gd name="connsiteY0" fmla="*/ 1060484 h 1387467"/>
              <a:gd name="connsiteX1" fmla="*/ 266700 w 4972050"/>
              <a:gd name="connsiteY1" fmla="*/ 1060484 h 1387467"/>
              <a:gd name="connsiteX2" fmla="*/ 866775 w 4972050"/>
              <a:gd name="connsiteY2" fmla="*/ 1317613 h 1387467"/>
              <a:gd name="connsiteX3" fmla="*/ 1990725 w 4972050"/>
              <a:gd name="connsiteY3" fmla="*/ 641357 h 1387467"/>
              <a:gd name="connsiteX4" fmla="*/ 2333625 w 4972050"/>
              <a:gd name="connsiteY4" fmla="*/ 569919 h 1387467"/>
              <a:gd name="connsiteX5" fmla="*/ 2667000 w 4972050"/>
              <a:gd name="connsiteY5" fmla="*/ 212729 h 1387467"/>
              <a:gd name="connsiteX6" fmla="*/ 3038475 w 4972050"/>
              <a:gd name="connsiteY6" fmla="*/ 79378 h 1387467"/>
              <a:gd name="connsiteX7" fmla="*/ 3419475 w 4972050"/>
              <a:gd name="connsiteY7" fmla="*/ 88903 h 1387467"/>
              <a:gd name="connsiteX8" fmla="*/ 3724275 w 4972050"/>
              <a:gd name="connsiteY8" fmla="*/ 241280 h 1387467"/>
              <a:gd name="connsiteX9" fmla="*/ 4486275 w 4972050"/>
              <a:gd name="connsiteY9" fmla="*/ 669932 h 1387467"/>
              <a:gd name="connsiteX10" fmla="*/ 4819650 w 4972050"/>
              <a:gd name="connsiteY10" fmla="*/ 965209 h 1387467"/>
              <a:gd name="connsiteX11" fmla="*/ 4972050 w 4972050"/>
              <a:gd name="connsiteY11" fmla="*/ 955684 h 1387467"/>
              <a:gd name="connsiteX0" fmla="*/ 0 w 4972050"/>
              <a:gd name="connsiteY0" fmla="*/ 1060484 h 1430326"/>
              <a:gd name="connsiteX1" fmla="*/ 266700 w 4972050"/>
              <a:gd name="connsiteY1" fmla="*/ 1060484 h 1430326"/>
              <a:gd name="connsiteX2" fmla="*/ 866775 w 4972050"/>
              <a:gd name="connsiteY2" fmla="*/ 1317613 h 1430326"/>
              <a:gd name="connsiteX3" fmla="*/ 1990725 w 4972050"/>
              <a:gd name="connsiteY3" fmla="*/ 1427151 h 1430326"/>
              <a:gd name="connsiteX4" fmla="*/ 2333625 w 4972050"/>
              <a:gd name="connsiteY4" fmla="*/ 569919 h 1430326"/>
              <a:gd name="connsiteX5" fmla="*/ 2667000 w 4972050"/>
              <a:gd name="connsiteY5" fmla="*/ 212729 h 1430326"/>
              <a:gd name="connsiteX6" fmla="*/ 3038475 w 4972050"/>
              <a:gd name="connsiteY6" fmla="*/ 79378 h 1430326"/>
              <a:gd name="connsiteX7" fmla="*/ 3419475 w 4972050"/>
              <a:gd name="connsiteY7" fmla="*/ 88903 h 1430326"/>
              <a:gd name="connsiteX8" fmla="*/ 3724275 w 4972050"/>
              <a:gd name="connsiteY8" fmla="*/ 241280 h 1430326"/>
              <a:gd name="connsiteX9" fmla="*/ 4486275 w 4972050"/>
              <a:gd name="connsiteY9" fmla="*/ 669932 h 1430326"/>
              <a:gd name="connsiteX10" fmla="*/ 4819650 w 4972050"/>
              <a:gd name="connsiteY10" fmla="*/ 965209 h 1430326"/>
              <a:gd name="connsiteX11" fmla="*/ 4972050 w 4972050"/>
              <a:gd name="connsiteY11" fmla="*/ 955684 h 1430326"/>
              <a:gd name="connsiteX0" fmla="*/ 0 w 4972050"/>
              <a:gd name="connsiteY0" fmla="*/ 1060484 h 1564733"/>
              <a:gd name="connsiteX1" fmla="*/ 266700 w 4972050"/>
              <a:gd name="connsiteY1" fmla="*/ 1060484 h 1564733"/>
              <a:gd name="connsiteX2" fmla="*/ 866775 w 4972050"/>
              <a:gd name="connsiteY2" fmla="*/ 1317613 h 1564733"/>
              <a:gd name="connsiteX3" fmla="*/ 1509727 w 4972050"/>
              <a:gd name="connsiteY3" fmla="*/ 1395409 h 1564733"/>
              <a:gd name="connsiteX4" fmla="*/ 1990725 w 4972050"/>
              <a:gd name="connsiteY4" fmla="*/ 1427151 h 1564733"/>
              <a:gd name="connsiteX5" fmla="*/ 2333625 w 4972050"/>
              <a:gd name="connsiteY5" fmla="*/ 569919 h 1564733"/>
              <a:gd name="connsiteX6" fmla="*/ 2667000 w 4972050"/>
              <a:gd name="connsiteY6" fmla="*/ 212729 h 1564733"/>
              <a:gd name="connsiteX7" fmla="*/ 3038475 w 4972050"/>
              <a:gd name="connsiteY7" fmla="*/ 79378 h 1564733"/>
              <a:gd name="connsiteX8" fmla="*/ 3419475 w 4972050"/>
              <a:gd name="connsiteY8" fmla="*/ 88903 h 1564733"/>
              <a:gd name="connsiteX9" fmla="*/ 3724275 w 4972050"/>
              <a:gd name="connsiteY9" fmla="*/ 241280 h 1564733"/>
              <a:gd name="connsiteX10" fmla="*/ 4486275 w 4972050"/>
              <a:gd name="connsiteY10" fmla="*/ 669932 h 1564733"/>
              <a:gd name="connsiteX11" fmla="*/ 4819650 w 4972050"/>
              <a:gd name="connsiteY11" fmla="*/ 965209 h 1564733"/>
              <a:gd name="connsiteX12" fmla="*/ 4972050 w 4972050"/>
              <a:gd name="connsiteY12" fmla="*/ 955684 h 1564733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569919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569919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038475 w 4972050"/>
              <a:gd name="connsiteY6" fmla="*/ 79378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819204 h 1368419"/>
              <a:gd name="connsiteX1" fmla="*/ 266700 w 4972050"/>
              <a:gd name="connsiteY1" fmla="*/ 819204 h 1368419"/>
              <a:gd name="connsiteX2" fmla="*/ 866775 w 4972050"/>
              <a:gd name="connsiteY2" fmla="*/ 1076333 h 1368419"/>
              <a:gd name="connsiteX3" fmla="*/ 1509727 w 4972050"/>
              <a:gd name="connsiteY3" fmla="*/ 1368419 h 1368419"/>
              <a:gd name="connsiteX4" fmla="*/ 1990725 w 4972050"/>
              <a:gd name="connsiteY4" fmla="*/ 1185871 h 1368419"/>
              <a:gd name="connsiteX5" fmla="*/ 2476469 w 4972050"/>
              <a:gd name="connsiteY5" fmla="*/ 1042995 h 1368419"/>
              <a:gd name="connsiteX6" fmla="*/ 3181319 w 4972050"/>
              <a:gd name="connsiteY6" fmla="*/ 909644 h 1368419"/>
              <a:gd name="connsiteX7" fmla="*/ 3633757 w 4972050"/>
              <a:gd name="connsiteY7" fmla="*/ 847731 h 1368419"/>
              <a:gd name="connsiteX8" fmla="*/ 3724275 w 4972050"/>
              <a:gd name="connsiteY8" fmla="*/ 0 h 1368419"/>
              <a:gd name="connsiteX9" fmla="*/ 4486275 w 4972050"/>
              <a:gd name="connsiteY9" fmla="*/ 428652 h 1368419"/>
              <a:gd name="connsiteX10" fmla="*/ 4819650 w 4972050"/>
              <a:gd name="connsiteY10" fmla="*/ 723929 h 1368419"/>
              <a:gd name="connsiteX11" fmla="*/ 4972050 w 4972050"/>
              <a:gd name="connsiteY11" fmla="*/ 714404 h 1368419"/>
              <a:gd name="connsiteX0" fmla="*/ 0 w 4972050"/>
              <a:gd name="connsiteY0" fmla="*/ 400863 h 950078"/>
              <a:gd name="connsiteX1" fmla="*/ 266700 w 4972050"/>
              <a:gd name="connsiteY1" fmla="*/ 400863 h 950078"/>
              <a:gd name="connsiteX2" fmla="*/ 866775 w 4972050"/>
              <a:gd name="connsiteY2" fmla="*/ 657992 h 950078"/>
              <a:gd name="connsiteX3" fmla="*/ 1509727 w 4972050"/>
              <a:gd name="connsiteY3" fmla="*/ 950078 h 950078"/>
              <a:gd name="connsiteX4" fmla="*/ 1990725 w 4972050"/>
              <a:gd name="connsiteY4" fmla="*/ 767530 h 950078"/>
              <a:gd name="connsiteX5" fmla="*/ 2476469 w 4972050"/>
              <a:gd name="connsiteY5" fmla="*/ 624654 h 950078"/>
              <a:gd name="connsiteX6" fmla="*/ 3181319 w 4972050"/>
              <a:gd name="connsiteY6" fmla="*/ 491303 h 950078"/>
              <a:gd name="connsiteX7" fmla="*/ 3633757 w 4972050"/>
              <a:gd name="connsiteY7" fmla="*/ 429390 h 950078"/>
              <a:gd name="connsiteX8" fmla="*/ 4009995 w 4972050"/>
              <a:gd name="connsiteY8" fmla="*/ 367453 h 950078"/>
              <a:gd name="connsiteX9" fmla="*/ 4486275 w 4972050"/>
              <a:gd name="connsiteY9" fmla="*/ 10311 h 950078"/>
              <a:gd name="connsiteX10" fmla="*/ 4819650 w 4972050"/>
              <a:gd name="connsiteY10" fmla="*/ 305588 h 950078"/>
              <a:gd name="connsiteX11" fmla="*/ 4972050 w 4972050"/>
              <a:gd name="connsiteY11" fmla="*/ 296063 h 950078"/>
              <a:gd name="connsiteX0" fmla="*/ 0 w 4972050"/>
              <a:gd name="connsiteY0" fmla="*/ 404050 h 953265"/>
              <a:gd name="connsiteX1" fmla="*/ 266700 w 4972050"/>
              <a:gd name="connsiteY1" fmla="*/ 404050 h 953265"/>
              <a:gd name="connsiteX2" fmla="*/ 866775 w 4972050"/>
              <a:gd name="connsiteY2" fmla="*/ 661179 h 953265"/>
              <a:gd name="connsiteX3" fmla="*/ 1509727 w 4972050"/>
              <a:gd name="connsiteY3" fmla="*/ 953265 h 953265"/>
              <a:gd name="connsiteX4" fmla="*/ 1990725 w 4972050"/>
              <a:gd name="connsiteY4" fmla="*/ 770717 h 953265"/>
              <a:gd name="connsiteX5" fmla="*/ 2476469 w 4972050"/>
              <a:gd name="connsiteY5" fmla="*/ 627841 h 953265"/>
              <a:gd name="connsiteX6" fmla="*/ 3181319 w 4972050"/>
              <a:gd name="connsiteY6" fmla="*/ 494490 h 953265"/>
              <a:gd name="connsiteX7" fmla="*/ 3633757 w 4972050"/>
              <a:gd name="connsiteY7" fmla="*/ 432577 h 953265"/>
              <a:gd name="connsiteX8" fmla="*/ 4009995 w 4972050"/>
              <a:gd name="connsiteY8" fmla="*/ 370640 h 953265"/>
              <a:gd name="connsiteX9" fmla="*/ 4486275 w 4972050"/>
              <a:gd name="connsiteY9" fmla="*/ 13498 h 953265"/>
              <a:gd name="connsiteX10" fmla="*/ 4819650 w 4972050"/>
              <a:gd name="connsiteY10" fmla="*/ 451627 h 953265"/>
              <a:gd name="connsiteX11" fmla="*/ 4972050 w 4972050"/>
              <a:gd name="connsiteY11" fmla="*/ 299250 h 953265"/>
              <a:gd name="connsiteX0" fmla="*/ 0 w 4972050"/>
              <a:gd name="connsiteY0" fmla="*/ 104800 h 654015"/>
              <a:gd name="connsiteX1" fmla="*/ 266700 w 4972050"/>
              <a:gd name="connsiteY1" fmla="*/ 104800 h 654015"/>
              <a:gd name="connsiteX2" fmla="*/ 866775 w 4972050"/>
              <a:gd name="connsiteY2" fmla="*/ 361929 h 654015"/>
              <a:gd name="connsiteX3" fmla="*/ 1509727 w 4972050"/>
              <a:gd name="connsiteY3" fmla="*/ 654015 h 654015"/>
              <a:gd name="connsiteX4" fmla="*/ 1990725 w 4972050"/>
              <a:gd name="connsiteY4" fmla="*/ 471467 h 654015"/>
              <a:gd name="connsiteX5" fmla="*/ 2476469 w 4972050"/>
              <a:gd name="connsiteY5" fmla="*/ 328591 h 654015"/>
              <a:gd name="connsiteX6" fmla="*/ 3181319 w 4972050"/>
              <a:gd name="connsiteY6" fmla="*/ 195240 h 654015"/>
              <a:gd name="connsiteX7" fmla="*/ 3633757 w 4972050"/>
              <a:gd name="connsiteY7" fmla="*/ 133327 h 654015"/>
              <a:gd name="connsiteX8" fmla="*/ 4009995 w 4972050"/>
              <a:gd name="connsiteY8" fmla="*/ 71390 h 654015"/>
              <a:gd name="connsiteX9" fmla="*/ 4819650 w 4972050"/>
              <a:gd name="connsiteY9" fmla="*/ 152377 h 654015"/>
              <a:gd name="connsiteX10" fmla="*/ 4972050 w 4972050"/>
              <a:gd name="connsiteY10" fmla="*/ 0 h 654015"/>
              <a:gd name="connsiteX0" fmla="*/ 0 w 4972050"/>
              <a:gd name="connsiteY0" fmla="*/ 104800 h 654015"/>
              <a:gd name="connsiteX1" fmla="*/ 266700 w 4972050"/>
              <a:gd name="connsiteY1" fmla="*/ 104800 h 654015"/>
              <a:gd name="connsiteX2" fmla="*/ 866775 w 4972050"/>
              <a:gd name="connsiteY2" fmla="*/ 361929 h 654015"/>
              <a:gd name="connsiteX3" fmla="*/ 1509727 w 4972050"/>
              <a:gd name="connsiteY3" fmla="*/ 654015 h 654015"/>
              <a:gd name="connsiteX4" fmla="*/ 1990725 w 4972050"/>
              <a:gd name="connsiteY4" fmla="*/ 471467 h 654015"/>
              <a:gd name="connsiteX5" fmla="*/ 2476469 w 4972050"/>
              <a:gd name="connsiteY5" fmla="*/ 328591 h 654015"/>
              <a:gd name="connsiteX6" fmla="*/ 3181319 w 4972050"/>
              <a:gd name="connsiteY6" fmla="*/ 195240 h 654015"/>
              <a:gd name="connsiteX7" fmla="*/ 3633757 w 4972050"/>
              <a:gd name="connsiteY7" fmla="*/ 133327 h 654015"/>
              <a:gd name="connsiteX8" fmla="*/ 4819650 w 4972050"/>
              <a:gd name="connsiteY8" fmla="*/ 152377 h 654015"/>
              <a:gd name="connsiteX9" fmla="*/ 4972050 w 4972050"/>
              <a:gd name="connsiteY9" fmla="*/ 0 h 654015"/>
              <a:gd name="connsiteX0" fmla="*/ 0 w 4972050"/>
              <a:gd name="connsiteY0" fmla="*/ 60376 h 609591"/>
              <a:gd name="connsiteX1" fmla="*/ 266700 w 4972050"/>
              <a:gd name="connsiteY1" fmla="*/ 60376 h 609591"/>
              <a:gd name="connsiteX2" fmla="*/ 866775 w 4972050"/>
              <a:gd name="connsiteY2" fmla="*/ 317505 h 609591"/>
              <a:gd name="connsiteX3" fmla="*/ 1509727 w 4972050"/>
              <a:gd name="connsiteY3" fmla="*/ 609591 h 609591"/>
              <a:gd name="connsiteX4" fmla="*/ 1990725 w 4972050"/>
              <a:gd name="connsiteY4" fmla="*/ 427043 h 609591"/>
              <a:gd name="connsiteX5" fmla="*/ 2476469 w 4972050"/>
              <a:gd name="connsiteY5" fmla="*/ 284167 h 609591"/>
              <a:gd name="connsiteX6" fmla="*/ 3181319 w 4972050"/>
              <a:gd name="connsiteY6" fmla="*/ 150816 h 609591"/>
              <a:gd name="connsiteX7" fmla="*/ 3633757 w 4972050"/>
              <a:gd name="connsiteY7" fmla="*/ 88903 h 609591"/>
              <a:gd name="connsiteX8" fmla="*/ 4819650 w 4972050"/>
              <a:gd name="connsiteY8" fmla="*/ 107953 h 609591"/>
              <a:gd name="connsiteX9" fmla="*/ 4972050 w 4972050"/>
              <a:gd name="connsiteY9" fmla="*/ 98428 h 609591"/>
              <a:gd name="connsiteX0" fmla="*/ 0 w 4972050"/>
              <a:gd name="connsiteY0" fmla="*/ 60376 h 609591"/>
              <a:gd name="connsiteX1" fmla="*/ 266700 w 4972050"/>
              <a:gd name="connsiteY1" fmla="*/ 60376 h 609591"/>
              <a:gd name="connsiteX2" fmla="*/ 866775 w 4972050"/>
              <a:gd name="connsiteY2" fmla="*/ 317505 h 609591"/>
              <a:gd name="connsiteX3" fmla="*/ 1509727 w 4972050"/>
              <a:gd name="connsiteY3" fmla="*/ 609591 h 609591"/>
              <a:gd name="connsiteX4" fmla="*/ 1990725 w 4972050"/>
              <a:gd name="connsiteY4" fmla="*/ 427043 h 609591"/>
              <a:gd name="connsiteX5" fmla="*/ 2476469 w 4972050"/>
              <a:gd name="connsiteY5" fmla="*/ 284167 h 609591"/>
              <a:gd name="connsiteX6" fmla="*/ 3181319 w 4972050"/>
              <a:gd name="connsiteY6" fmla="*/ 150816 h 609591"/>
              <a:gd name="connsiteX7" fmla="*/ 3633757 w 4972050"/>
              <a:gd name="connsiteY7" fmla="*/ 88903 h 609591"/>
              <a:gd name="connsiteX8" fmla="*/ 4972050 w 4972050"/>
              <a:gd name="connsiteY8" fmla="*/ 98428 h 609591"/>
              <a:gd name="connsiteX0" fmla="*/ 0 w 4972050"/>
              <a:gd name="connsiteY0" fmla="*/ 75481 h 624696"/>
              <a:gd name="connsiteX1" fmla="*/ 266700 w 4972050"/>
              <a:gd name="connsiteY1" fmla="*/ 75481 h 624696"/>
              <a:gd name="connsiteX2" fmla="*/ 866775 w 4972050"/>
              <a:gd name="connsiteY2" fmla="*/ 189710 h 624696"/>
              <a:gd name="connsiteX3" fmla="*/ 1509727 w 4972050"/>
              <a:gd name="connsiteY3" fmla="*/ 624696 h 624696"/>
              <a:gd name="connsiteX4" fmla="*/ 1990725 w 4972050"/>
              <a:gd name="connsiteY4" fmla="*/ 442148 h 624696"/>
              <a:gd name="connsiteX5" fmla="*/ 2476469 w 4972050"/>
              <a:gd name="connsiteY5" fmla="*/ 299272 h 624696"/>
              <a:gd name="connsiteX6" fmla="*/ 3181319 w 4972050"/>
              <a:gd name="connsiteY6" fmla="*/ 165921 h 624696"/>
              <a:gd name="connsiteX7" fmla="*/ 3633757 w 4972050"/>
              <a:gd name="connsiteY7" fmla="*/ 104008 h 624696"/>
              <a:gd name="connsiteX8" fmla="*/ 4972050 w 4972050"/>
              <a:gd name="connsiteY8" fmla="*/ 113533 h 624696"/>
              <a:gd name="connsiteX0" fmla="*/ 0 w 4972050"/>
              <a:gd name="connsiteY0" fmla="*/ 60376 h 609591"/>
              <a:gd name="connsiteX1" fmla="*/ 266700 w 4972050"/>
              <a:gd name="connsiteY1" fmla="*/ 60376 h 609591"/>
              <a:gd name="connsiteX2" fmla="*/ 866775 w 4972050"/>
              <a:gd name="connsiteY2" fmla="*/ 174605 h 609591"/>
              <a:gd name="connsiteX3" fmla="*/ 1509727 w 4972050"/>
              <a:gd name="connsiteY3" fmla="*/ 609591 h 609591"/>
              <a:gd name="connsiteX4" fmla="*/ 1990725 w 4972050"/>
              <a:gd name="connsiteY4" fmla="*/ 427043 h 609591"/>
              <a:gd name="connsiteX5" fmla="*/ 2476469 w 4972050"/>
              <a:gd name="connsiteY5" fmla="*/ 284167 h 609591"/>
              <a:gd name="connsiteX6" fmla="*/ 3181319 w 4972050"/>
              <a:gd name="connsiteY6" fmla="*/ 150816 h 609591"/>
              <a:gd name="connsiteX7" fmla="*/ 3633757 w 4972050"/>
              <a:gd name="connsiteY7" fmla="*/ 88903 h 609591"/>
              <a:gd name="connsiteX8" fmla="*/ 4972050 w 4972050"/>
              <a:gd name="connsiteY8" fmla="*/ 98428 h 609591"/>
              <a:gd name="connsiteX0" fmla="*/ 0 w 4972050"/>
              <a:gd name="connsiteY0" fmla="*/ 60376 h 483649"/>
              <a:gd name="connsiteX1" fmla="*/ 266700 w 4972050"/>
              <a:gd name="connsiteY1" fmla="*/ 60376 h 483649"/>
              <a:gd name="connsiteX2" fmla="*/ 866775 w 4972050"/>
              <a:gd name="connsiteY2" fmla="*/ 174605 h 483649"/>
              <a:gd name="connsiteX3" fmla="*/ 1509727 w 4972050"/>
              <a:gd name="connsiteY3" fmla="*/ 323815 h 483649"/>
              <a:gd name="connsiteX4" fmla="*/ 1990725 w 4972050"/>
              <a:gd name="connsiteY4" fmla="*/ 427043 h 483649"/>
              <a:gd name="connsiteX5" fmla="*/ 2476469 w 4972050"/>
              <a:gd name="connsiteY5" fmla="*/ 284167 h 483649"/>
              <a:gd name="connsiteX6" fmla="*/ 3181319 w 4972050"/>
              <a:gd name="connsiteY6" fmla="*/ 150816 h 483649"/>
              <a:gd name="connsiteX7" fmla="*/ 3633757 w 4972050"/>
              <a:gd name="connsiteY7" fmla="*/ 88903 h 483649"/>
              <a:gd name="connsiteX8" fmla="*/ 4972050 w 4972050"/>
              <a:gd name="connsiteY8" fmla="*/ 98428 h 483649"/>
              <a:gd name="connsiteX0" fmla="*/ 0 w 4972050"/>
              <a:gd name="connsiteY0" fmla="*/ 60376 h 483649"/>
              <a:gd name="connsiteX1" fmla="*/ 266700 w 4972050"/>
              <a:gd name="connsiteY1" fmla="*/ 60376 h 483649"/>
              <a:gd name="connsiteX2" fmla="*/ 866775 w 4972050"/>
              <a:gd name="connsiteY2" fmla="*/ 174605 h 483649"/>
              <a:gd name="connsiteX3" fmla="*/ 1509727 w 4972050"/>
              <a:gd name="connsiteY3" fmla="*/ 323815 h 483649"/>
              <a:gd name="connsiteX4" fmla="*/ 1990725 w 4972050"/>
              <a:gd name="connsiteY4" fmla="*/ 427043 h 483649"/>
              <a:gd name="connsiteX5" fmla="*/ 2476469 w 4972050"/>
              <a:gd name="connsiteY5" fmla="*/ 284167 h 483649"/>
              <a:gd name="connsiteX6" fmla="*/ 3181319 w 4972050"/>
              <a:gd name="connsiteY6" fmla="*/ 150816 h 483649"/>
              <a:gd name="connsiteX7" fmla="*/ 3633757 w 4972050"/>
              <a:gd name="connsiteY7" fmla="*/ 88903 h 483649"/>
              <a:gd name="connsiteX8" fmla="*/ 4972050 w 4972050"/>
              <a:gd name="connsiteY8" fmla="*/ 98428 h 483649"/>
              <a:gd name="connsiteX0" fmla="*/ 0 w 4972050"/>
              <a:gd name="connsiteY0" fmla="*/ 60376 h 483649"/>
              <a:gd name="connsiteX1" fmla="*/ 266700 w 4972050"/>
              <a:gd name="connsiteY1" fmla="*/ 60376 h 483649"/>
              <a:gd name="connsiteX2" fmla="*/ 866775 w 4972050"/>
              <a:gd name="connsiteY2" fmla="*/ 174605 h 483649"/>
              <a:gd name="connsiteX3" fmla="*/ 1509727 w 4972050"/>
              <a:gd name="connsiteY3" fmla="*/ 323815 h 483649"/>
              <a:gd name="connsiteX4" fmla="*/ 1990725 w 4972050"/>
              <a:gd name="connsiteY4" fmla="*/ 427043 h 483649"/>
              <a:gd name="connsiteX5" fmla="*/ 2476469 w 4972050"/>
              <a:gd name="connsiteY5" fmla="*/ 284167 h 483649"/>
              <a:gd name="connsiteX6" fmla="*/ 3181319 w 4972050"/>
              <a:gd name="connsiteY6" fmla="*/ 150816 h 483649"/>
              <a:gd name="connsiteX7" fmla="*/ 3633757 w 4972050"/>
              <a:gd name="connsiteY7" fmla="*/ 88903 h 483649"/>
              <a:gd name="connsiteX8" fmla="*/ 4972050 w 4972050"/>
              <a:gd name="connsiteY8" fmla="*/ 98428 h 483649"/>
              <a:gd name="connsiteX0" fmla="*/ 0 w 4972050"/>
              <a:gd name="connsiteY0" fmla="*/ 60376 h 483649"/>
              <a:gd name="connsiteX1" fmla="*/ 266700 w 4972050"/>
              <a:gd name="connsiteY1" fmla="*/ 60376 h 483649"/>
              <a:gd name="connsiteX2" fmla="*/ 866775 w 4972050"/>
              <a:gd name="connsiteY2" fmla="*/ 174605 h 483649"/>
              <a:gd name="connsiteX3" fmla="*/ 1509727 w 4972050"/>
              <a:gd name="connsiteY3" fmla="*/ 323815 h 483649"/>
              <a:gd name="connsiteX4" fmla="*/ 1990725 w 4972050"/>
              <a:gd name="connsiteY4" fmla="*/ 427043 h 483649"/>
              <a:gd name="connsiteX5" fmla="*/ 2476469 w 4972050"/>
              <a:gd name="connsiteY5" fmla="*/ 284167 h 483649"/>
              <a:gd name="connsiteX6" fmla="*/ 3181319 w 4972050"/>
              <a:gd name="connsiteY6" fmla="*/ 150816 h 483649"/>
              <a:gd name="connsiteX7" fmla="*/ 3633757 w 4972050"/>
              <a:gd name="connsiteY7" fmla="*/ 88903 h 483649"/>
              <a:gd name="connsiteX8" fmla="*/ 4972050 w 4972050"/>
              <a:gd name="connsiteY8" fmla="*/ 98428 h 483649"/>
              <a:gd name="connsiteX0" fmla="*/ 0 w 4972050"/>
              <a:gd name="connsiteY0" fmla="*/ 60376 h 394434"/>
              <a:gd name="connsiteX1" fmla="*/ 266700 w 4972050"/>
              <a:gd name="connsiteY1" fmla="*/ 60376 h 394434"/>
              <a:gd name="connsiteX2" fmla="*/ 866775 w 4972050"/>
              <a:gd name="connsiteY2" fmla="*/ 174605 h 394434"/>
              <a:gd name="connsiteX3" fmla="*/ 1509727 w 4972050"/>
              <a:gd name="connsiteY3" fmla="*/ 323815 h 394434"/>
              <a:gd name="connsiteX4" fmla="*/ 1990725 w 4972050"/>
              <a:gd name="connsiteY4" fmla="*/ 284143 h 394434"/>
              <a:gd name="connsiteX5" fmla="*/ 2476469 w 4972050"/>
              <a:gd name="connsiteY5" fmla="*/ 284167 h 394434"/>
              <a:gd name="connsiteX6" fmla="*/ 3181319 w 4972050"/>
              <a:gd name="connsiteY6" fmla="*/ 150816 h 394434"/>
              <a:gd name="connsiteX7" fmla="*/ 3633757 w 4972050"/>
              <a:gd name="connsiteY7" fmla="*/ 88903 h 394434"/>
              <a:gd name="connsiteX8" fmla="*/ 4972050 w 4972050"/>
              <a:gd name="connsiteY8" fmla="*/ 98428 h 394434"/>
              <a:gd name="connsiteX0" fmla="*/ 0 w 4972050"/>
              <a:gd name="connsiteY0" fmla="*/ 138996 h 473054"/>
              <a:gd name="connsiteX1" fmla="*/ 266700 w 4972050"/>
              <a:gd name="connsiteY1" fmla="*/ 138996 h 473054"/>
              <a:gd name="connsiteX2" fmla="*/ 866775 w 4972050"/>
              <a:gd name="connsiteY2" fmla="*/ 253225 h 473054"/>
              <a:gd name="connsiteX3" fmla="*/ 1509727 w 4972050"/>
              <a:gd name="connsiteY3" fmla="*/ 402435 h 473054"/>
              <a:gd name="connsiteX4" fmla="*/ 1990725 w 4972050"/>
              <a:gd name="connsiteY4" fmla="*/ 362763 h 473054"/>
              <a:gd name="connsiteX5" fmla="*/ 2476469 w 4972050"/>
              <a:gd name="connsiteY5" fmla="*/ 148449 h 473054"/>
              <a:gd name="connsiteX6" fmla="*/ 3181319 w 4972050"/>
              <a:gd name="connsiteY6" fmla="*/ 229436 h 473054"/>
              <a:gd name="connsiteX7" fmla="*/ 3633757 w 4972050"/>
              <a:gd name="connsiteY7" fmla="*/ 167523 h 473054"/>
              <a:gd name="connsiteX8" fmla="*/ 4972050 w 4972050"/>
              <a:gd name="connsiteY8" fmla="*/ 177048 h 473054"/>
              <a:gd name="connsiteX0" fmla="*/ 0 w 4972050"/>
              <a:gd name="connsiteY0" fmla="*/ 138996 h 473054"/>
              <a:gd name="connsiteX1" fmla="*/ 266700 w 4972050"/>
              <a:gd name="connsiteY1" fmla="*/ 138996 h 473054"/>
              <a:gd name="connsiteX2" fmla="*/ 866775 w 4972050"/>
              <a:gd name="connsiteY2" fmla="*/ 253225 h 473054"/>
              <a:gd name="connsiteX3" fmla="*/ 1509727 w 4972050"/>
              <a:gd name="connsiteY3" fmla="*/ 402435 h 473054"/>
              <a:gd name="connsiteX4" fmla="*/ 1990725 w 4972050"/>
              <a:gd name="connsiteY4" fmla="*/ 362763 h 473054"/>
              <a:gd name="connsiteX5" fmla="*/ 2619313 w 4972050"/>
              <a:gd name="connsiteY5" fmla="*/ 148449 h 473054"/>
              <a:gd name="connsiteX6" fmla="*/ 3181319 w 4972050"/>
              <a:gd name="connsiteY6" fmla="*/ 229436 h 473054"/>
              <a:gd name="connsiteX7" fmla="*/ 3633757 w 4972050"/>
              <a:gd name="connsiteY7" fmla="*/ 167523 h 473054"/>
              <a:gd name="connsiteX8" fmla="*/ 4972050 w 4972050"/>
              <a:gd name="connsiteY8" fmla="*/ 177048 h 473054"/>
              <a:gd name="connsiteX0" fmla="*/ 0 w 4972050"/>
              <a:gd name="connsiteY0" fmla="*/ 23087 h 357145"/>
              <a:gd name="connsiteX1" fmla="*/ 266700 w 4972050"/>
              <a:gd name="connsiteY1" fmla="*/ 23087 h 357145"/>
              <a:gd name="connsiteX2" fmla="*/ 866775 w 4972050"/>
              <a:gd name="connsiteY2" fmla="*/ 137316 h 357145"/>
              <a:gd name="connsiteX3" fmla="*/ 1509727 w 4972050"/>
              <a:gd name="connsiteY3" fmla="*/ 286526 h 357145"/>
              <a:gd name="connsiteX4" fmla="*/ 1990725 w 4972050"/>
              <a:gd name="connsiteY4" fmla="*/ 246854 h 357145"/>
              <a:gd name="connsiteX5" fmla="*/ 2619313 w 4972050"/>
              <a:gd name="connsiteY5" fmla="*/ 32540 h 357145"/>
              <a:gd name="connsiteX6" fmla="*/ 3633757 w 4972050"/>
              <a:gd name="connsiteY6" fmla="*/ 51614 h 357145"/>
              <a:gd name="connsiteX7" fmla="*/ 4972050 w 4972050"/>
              <a:gd name="connsiteY7" fmla="*/ 61139 h 357145"/>
              <a:gd name="connsiteX0" fmla="*/ 0 w 4972050"/>
              <a:gd name="connsiteY0" fmla="*/ 23087 h 357145"/>
              <a:gd name="connsiteX1" fmla="*/ 266700 w 4972050"/>
              <a:gd name="connsiteY1" fmla="*/ 23087 h 357145"/>
              <a:gd name="connsiteX2" fmla="*/ 866775 w 4972050"/>
              <a:gd name="connsiteY2" fmla="*/ 137316 h 357145"/>
              <a:gd name="connsiteX3" fmla="*/ 1724009 w 4972050"/>
              <a:gd name="connsiteY3" fmla="*/ 286526 h 357145"/>
              <a:gd name="connsiteX4" fmla="*/ 1990725 w 4972050"/>
              <a:gd name="connsiteY4" fmla="*/ 246854 h 357145"/>
              <a:gd name="connsiteX5" fmla="*/ 2619313 w 4972050"/>
              <a:gd name="connsiteY5" fmla="*/ 32540 h 357145"/>
              <a:gd name="connsiteX6" fmla="*/ 3633757 w 4972050"/>
              <a:gd name="connsiteY6" fmla="*/ 51614 h 357145"/>
              <a:gd name="connsiteX7" fmla="*/ 4972050 w 4972050"/>
              <a:gd name="connsiteY7" fmla="*/ 61139 h 357145"/>
              <a:gd name="connsiteX0" fmla="*/ 0 w 4972050"/>
              <a:gd name="connsiteY0" fmla="*/ 23087 h 319045"/>
              <a:gd name="connsiteX1" fmla="*/ 266700 w 4972050"/>
              <a:gd name="connsiteY1" fmla="*/ 23087 h 319045"/>
              <a:gd name="connsiteX2" fmla="*/ 866775 w 4972050"/>
              <a:gd name="connsiteY2" fmla="*/ 137316 h 319045"/>
              <a:gd name="connsiteX3" fmla="*/ 1685909 w 4972050"/>
              <a:gd name="connsiteY3" fmla="*/ 248426 h 319045"/>
              <a:gd name="connsiteX4" fmla="*/ 1990725 w 4972050"/>
              <a:gd name="connsiteY4" fmla="*/ 246854 h 319045"/>
              <a:gd name="connsiteX5" fmla="*/ 2619313 w 4972050"/>
              <a:gd name="connsiteY5" fmla="*/ 32540 h 319045"/>
              <a:gd name="connsiteX6" fmla="*/ 3633757 w 4972050"/>
              <a:gd name="connsiteY6" fmla="*/ 51614 h 319045"/>
              <a:gd name="connsiteX7" fmla="*/ 4972050 w 4972050"/>
              <a:gd name="connsiteY7" fmla="*/ 61139 h 319045"/>
              <a:gd name="connsiteX0" fmla="*/ 0 w 4972050"/>
              <a:gd name="connsiteY0" fmla="*/ 23087 h 319045"/>
              <a:gd name="connsiteX1" fmla="*/ 266700 w 4972050"/>
              <a:gd name="connsiteY1" fmla="*/ 23087 h 319045"/>
              <a:gd name="connsiteX2" fmla="*/ 866775 w 4972050"/>
              <a:gd name="connsiteY2" fmla="*/ 137316 h 319045"/>
              <a:gd name="connsiteX3" fmla="*/ 1685909 w 4972050"/>
              <a:gd name="connsiteY3" fmla="*/ 248426 h 319045"/>
              <a:gd name="connsiteX4" fmla="*/ 1990725 w 4972050"/>
              <a:gd name="connsiteY4" fmla="*/ 246854 h 319045"/>
              <a:gd name="connsiteX5" fmla="*/ 2619313 w 4972050"/>
              <a:gd name="connsiteY5" fmla="*/ 32540 h 319045"/>
              <a:gd name="connsiteX6" fmla="*/ 3633757 w 4972050"/>
              <a:gd name="connsiteY6" fmla="*/ 51614 h 319045"/>
              <a:gd name="connsiteX7" fmla="*/ 4972050 w 4972050"/>
              <a:gd name="connsiteY7" fmla="*/ 61139 h 319045"/>
              <a:gd name="connsiteX0" fmla="*/ 0 w 4972050"/>
              <a:gd name="connsiteY0" fmla="*/ 23087 h 319045"/>
              <a:gd name="connsiteX1" fmla="*/ 266700 w 4972050"/>
              <a:gd name="connsiteY1" fmla="*/ 23087 h 319045"/>
              <a:gd name="connsiteX2" fmla="*/ 866775 w 4972050"/>
              <a:gd name="connsiteY2" fmla="*/ 137316 h 319045"/>
              <a:gd name="connsiteX3" fmla="*/ 1685909 w 4972050"/>
              <a:gd name="connsiteY3" fmla="*/ 248426 h 319045"/>
              <a:gd name="connsiteX4" fmla="*/ 1990725 w 4972050"/>
              <a:gd name="connsiteY4" fmla="*/ 246854 h 319045"/>
              <a:gd name="connsiteX5" fmla="*/ 2619313 w 4972050"/>
              <a:gd name="connsiteY5" fmla="*/ 32540 h 319045"/>
              <a:gd name="connsiteX6" fmla="*/ 3633757 w 4972050"/>
              <a:gd name="connsiteY6" fmla="*/ 51614 h 319045"/>
              <a:gd name="connsiteX7" fmla="*/ 4972050 w 4972050"/>
              <a:gd name="connsiteY7" fmla="*/ 61139 h 319045"/>
              <a:gd name="connsiteX0" fmla="*/ 0 w 4972050"/>
              <a:gd name="connsiteY0" fmla="*/ 23087 h 250029"/>
              <a:gd name="connsiteX1" fmla="*/ 266700 w 4972050"/>
              <a:gd name="connsiteY1" fmla="*/ 23087 h 250029"/>
              <a:gd name="connsiteX2" fmla="*/ 866775 w 4972050"/>
              <a:gd name="connsiteY2" fmla="*/ 137316 h 250029"/>
              <a:gd name="connsiteX3" fmla="*/ 1685909 w 4972050"/>
              <a:gd name="connsiteY3" fmla="*/ 248426 h 250029"/>
              <a:gd name="connsiteX4" fmla="*/ 1990725 w 4972050"/>
              <a:gd name="connsiteY4" fmla="*/ 246854 h 250029"/>
              <a:gd name="connsiteX5" fmla="*/ 2619313 w 4972050"/>
              <a:gd name="connsiteY5" fmla="*/ 32540 h 250029"/>
              <a:gd name="connsiteX6" fmla="*/ 3633757 w 4972050"/>
              <a:gd name="connsiteY6" fmla="*/ 51614 h 250029"/>
              <a:gd name="connsiteX7" fmla="*/ 4972050 w 4972050"/>
              <a:gd name="connsiteY7" fmla="*/ 61139 h 250029"/>
              <a:gd name="connsiteX0" fmla="*/ 0 w 4972050"/>
              <a:gd name="connsiteY0" fmla="*/ 23087 h 280922"/>
              <a:gd name="connsiteX1" fmla="*/ 266700 w 4972050"/>
              <a:gd name="connsiteY1" fmla="*/ 23087 h 280922"/>
              <a:gd name="connsiteX2" fmla="*/ 866775 w 4972050"/>
              <a:gd name="connsiteY2" fmla="*/ 137316 h 280922"/>
              <a:gd name="connsiteX3" fmla="*/ 1685909 w 4972050"/>
              <a:gd name="connsiteY3" fmla="*/ 248426 h 280922"/>
              <a:gd name="connsiteX4" fmla="*/ 1990725 w 4972050"/>
              <a:gd name="connsiteY4" fmla="*/ 246854 h 280922"/>
              <a:gd name="connsiteX5" fmla="*/ 2619313 w 4972050"/>
              <a:gd name="connsiteY5" fmla="*/ 32540 h 280922"/>
              <a:gd name="connsiteX6" fmla="*/ 3633757 w 4972050"/>
              <a:gd name="connsiteY6" fmla="*/ 51614 h 280922"/>
              <a:gd name="connsiteX7" fmla="*/ 4972050 w 4972050"/>
              <a:gd name="connsiteY7" fmla="*/ 61139 h 280922"/>
              <a:gd name="connsiteX0" fmla="*/ 0 w 4972050"/>
              <a:gd name="connsiteY0" fmla="*/ 23087 h 280922"/>
              <a:gd name="connsiteX1" fmla="*/ 266700 w 4972050"/>
              <a:gd name="connsiteY1" fmla="*/ 23087 h 280922"/>
              <a:gd name="connsiteX2" fmla="*/ 866775 w 4972050"/>
              <a:gd name="connsiteY2" fmla="*/ 137316 h 280922"/>
              <a:gd name="connsiteX3" fmla="*/ 1685909 w 4972050"/>
              <a:gd name="connsiteY3" fmla="*/ 248426 h 280922"/>
              <a:gd name="connsiteX4" fmla="*/ 1990725 w 4972050"/>
              <a:gd name="connsiteY4" fmla="*/ 246854 h 280922"/>
              <a:gd name="connsiteX5" fmla="*/ 2619313 w 4972050"/>
              <a:gd name="connsiteY5" fmla="*/ 32540 h 280922"/>
              <a:gd name="connsiteX6" fmla="*/ 3633757 w 4972050"/>
              <a:gd name="connsiteY6" fmla="*/ 51614 h 280922"/>
              <a:gd name="connsiteX7" fmla="*/ 4972050 w 4972050"/>
              <a:gd name="connsiteY7" fmla="*/ 61139 h 280922"/>
              <a:gd name="connsiteX0" fmla="*/ 0 w 4972050"/>
              <a:gd name="connsiteY0" fmla="*/ 23087 h 280922"/>
              <a:gd name="connsiteX1" fmla="*/ 266700 w 4972050"/>
              <a:gd name="connsiteY1" fmla="*/ 23087 h 280922"/>
              <a:gd name="connsiteX2" fmla="*/ 866775 w 4972050"/>
              <a:gd name="connsiteY2" fmla="*/ 137316 h 280922"/>
              <a:gd name="connsiteX3" fmla="*/ 1685909 w 4972050"/>
              <a:gd name="connsiteY3" fmla="*/ 248426 h 280922"/>
              <a:gd name="connsiteX4" fmla="*/ 1990725 w 4972050"/>
              <a:gd name="connsiteY4" fmla="*/ 246854 h 280922"/>
              <a:gd name="connsiteX5" fmla="*/ 2619313 w 4972050"/>
              <a:gd name="connsiteY5" fmla="*/ 32540 h 280922"/>
              <a:gd name="connsiteX6" fmla="*/ 3633757 w 4972050"/>
              <a:gd name="connsiteY6" fmla="*/ 51614 h 280922"/>
              <a:gd name="connsiteX7" fmla="*/ 4972050 w 4972050"/>
              <a:gd name="connsiteY7" fmla="*/ 61139 h 280922"/>
              <a:gd name="connsiteX0" fmla="*/ 0 w 4972050"/>
              <a:gd name="connsiteY0" fmla="*/ 23087 h 280922"/>
              <a:gd name="connsiteX1" fmla="*/ 266700 w 4972050"/>
              <a:gd name="connsiteY1" fmla="*/ 23087 h 280922"/>
              <a:gd name="connsiteX2" fmla="*/ 866775 w 4972050"/>
              <a:gd name="connsiteY2" fmla="*/ 137316 h 280922"/>
              <a:gd name="connsiteX3" fmla="*/ 1685909 w 4972050"/>
              <a:gd name="connsiteY3" fmla="*/ 248426 h 280922"/>
              <a:gd name="connsiteX4" fmla="*/ 1990725 w 4972050"/>
              <a:gd name="connsiteY4" fmla="*/ 246854 h 280922"/>
              <a:gd name="connsiteX5" fmla="*/ 2619313 w 4972050"/>
              <a:gd name="connsiteY5" fmla="*/ 32540 h 280922"/>
              <a:gd name="connsiteX6" fmla="*/ 3633757 w 4972050"/>
              <a:gd name="connsiteY6" fmla="*/ 51614 h 280922"/>
              <a:gd name="connsiteX7" fmla="*/ 4972050 w 4972050"/>
              <a:gd name="connsiteY7" fmla="*/ 61139 h 280922"/>
              <a:gd name="connsiteX0" fmla="*/ 0 w 4972050"/>
              <a:gd name="connsiteY0" fmla="*/ 23087 h 280922"/>
              <a:gd name="connsiteX1" fmla="*/ 266700 w 4972050"/>
              <a:gd name="connsiteY1" fmla="*/ 23087 h 280922"/>
              <a:gd name="connsiteX2" fmla="*/ 866775 w 4972050"/>
              <a:gd name="connsiteY2" fmla="*/ 137316 h 280922"/>
              <a:gd name="connsiteX3" fmla="*/ 1685909 w 4972050"/>
              <a:gd name="connsiteY3" fmla="*/ 248426 h 280922"/>
              <a:gd name="connsiteX4" fmla="*/ 1990725 w 4972050"/>
              <a:gd name="connsiteY4" fmla="*/ 246854 h 280922"/>
              <a:gd name="connsiteX5" fmla="*/ 2619313 w 4972050"/>
              <a:gd name="connsiteY5" fmla="*/ 32540 h 280922"/>
              <a:gd name="connsiteX6" fmla="*/ 3633757 w 4972050"/>
              <a:gd name="connsiteY6" fmla="*/ 51614 h 280922"/>
              <a:gd name="connsiteX7" fmla="*/ 4972050 w 4972050"/>
              <a:gd name="connsiteY7" fmla="*/ 61139 h 280922"/>
              <a:gd name="connsiteX0" fmla="*/ 0 w 4972050"/>
              <a:gd name="connsiteY0" fmla="*/ 23087 h 280922"/>
              <a:gd name="connsiteX1" fmla="*/ 266700 w 4972050"/>
              <a:gd name="connsiteY1" fmla="*/ 23087 h 280922"/>
              <a:gd name="connsiteX2" fmla="*/ 866775 w 4972050"/>
              <a:gd name="connsiteY2" fmla="*/ 137316 h 280922"/>
              <a:gd name="connsiteX3" fmla="*/ 1685909 w 4972050"/>
              <a:gd name="connsiteY3" fmla="*/ 248426 h 280922"/>
              <a:gd name="connsiteX4" fmla="*/ 1990725 w 4972050"/>
              <a:gd name="connsiteY4" fmla="*/ 246854 h 280922"/>
              <a:gd name="connsiteX5" fmla="*/ 2619313 w 4972050"/>
              <a:gd name="connsiteY5" fmla="*/ 32540 h 280922"/>
              <a:gd name="connsiteX6" fmla="*/ 3633757 w 4972050"/>
              <a:gd name="connsiteY6" fmla="*/ 51614 h 280922"/>
              <a:gd name="connsiteX7" fmla="*/ 4972050 w 4972050"/>
              <a:gd name="connsiteY7" fmla="*/ 61139 h 28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280922">
                <a:moveTo>
                  <a:pt x="0" y="23087"/>
                </a:moveTo>
                <a:lnTo>
                  <a:pt x="266700" y="23087"/>
                </a:lnTo>
                <a:cubicBezTo>
                  <a:pt x="454037" y="6405"/>
                  <a:pt x="374672" y="28559"/>
                  <a:pt x="866775" y="137316"/>
                </a:cubicBezTo>
                <a:cubicBezTo>
                  <a:pt x="1216835" y="240738"/>
                  <a:pt x="1208089" y="211084"/>
                  <a:pt x="1685909" y="248426"/>
                </a:cubicBezTo>
                <a:cubicBezTo>
                  <a:pt x="1892290" y="280922"/>
                  <a:pt x="1824839" y="260575"/>
                  <a:pt x="1990725" y="246854"/>
                </a:cubicBezTo>
                <a:cubicBezTo>
                  <a:pt x="2225674" y="197620"/>
                  <a:pt x="2319270" y="132531"/>
                  <a:pt x="2619313" y="32540"/>
                </a:cubicBezTo>
                <a:cubicBezTo>
                  <a:pt x="2893152" y="0"/>
                  <a:pt x="3241634" y="46848"/>
                  <a:pt x="3633757" y="51614"/>
                </a:cubicBezTo>
                <a:lnTo>
                  <a:pt x="4972050" y="61139"/>
                </a:ln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>
            <a:off x="2509858" y="4773698"/>
            <a:ext cx="4972050" cy="493640"/>
          </a:xfrm>
          <a:custGeom>
            <a:avLst/>
            <a:gdLst>
              <a:gd name="connsiteX0" fmla="*/ 0 w 4972050"/>
              <a:gd name="connsiteY0" fmla="*/ 28575 h 76200"/>
              <a:gd name="connsiteX1" fmla="*/ 266700 w 4972050"/>
              <a:gd name="connsiteY1" fmla="*/ 28575 h 76200"/>
              <a:gd name="connsiteX2" fmla="*/ 581025 w 4972050"/>
              <a:gd name="connsiteY2" fmla="*/ 19050 h 76200"/>
              <a:gd name="connsiteX3" fmla="*/ 866775 w 4972050"/>
              <a:gd name="connsiteY3" fmla="*/ 0 h 76200"/>
              <a:gd name="connsiteX4" fmla="*/ 1276350 w 4972050"/>
              <a:gd name="connsiteY4" fmla="*/ 19050 h 76200"/>
              <a:gd name="connsiteX5" fmla="*/ 1666875 w 4972050"/>
              <a:gd name="connsiteY5" fmla="*/ 19050 h 76200"/>
              <a:gd name="connsiteX6" fmla="*/ 1990725 w 4972050"/>
              <a:gd name="connsiteY6" fmla="*/ 38100 h 76200"/>
              <a:gd name="connsiteX7" fmla="*/ 2333625 w 4972050"/>
              <a:gd name="connsiteY7" fmla="*/ 38100 h 76200"/>
              <a:gd name="connsiteX8" fmla="*/ 2667000 w 4972050"/>
              <a:gd name="connsiteY8" fmla="*/ 38100 h 76200"/>
              <a:gd name="connsiteX9" fmla="*/ 3038475 w 4972050"/>
              <a:gd name="connsiteY9" fmla="*/ 47625 h 76200"/>
              <a:gd name="connsiteX10" fmla="*/ 3419475 w 4972050"/>
              <a:gd name="connsiteY10" fmla="*/ 57150 h 76200"/>
              <a:gd name="connsiteX11" fmla="*/ 3724275 w 4972050"/>
              <a:gd name="connsiteY11" fmla="*/ 66675 h 76200"/>
              <a:gd name="connsiteX12" fmla="*/ 4048125 w 4972050"/>
              <a:gd name="connsiteY12" fmla="*/ 66675 h 76200"/>
              <a:gd name="connsiteX13" fmla="*/ 4486275 w 4972050"/>
              <a:gd name="connsiteY13" fmla="*/ 66675 h 76200"/>
              <a:gd name="connsiteX14" fmla="*/ 4819650 w 4972050"/>
              <a:gd name="connsiteY14" fmla="*/ 76200 h 76200"/>
              <a:gd name="connsiteX15" fmla="*/ 4972050 w 4972050"/>
              <a:gd name="connsiteY15" fmla="*/ 66675 h 76200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2913 h 290538"/>
              <a:gd name="connsiteX1" fmla="*/ 266700 w 4972050"/>
              <a:gd name="connsiteY1" fmla="*/ 242913 h 290538"/>
              <a:gd name="connsiteX2" fmla="*/ 581025 w 4972050"/>
              <a:gd name="connsiteY2" fmla="*/ 233388 h 290538"/>
              <a:gd name="connsiteX3" fmla="*/ 866775 w 4972050"/>
              <a:gd name="connsiteY3" fmla="*/ 0 h 290538"/>
              <a:gd name="connsiteX4" fmla="*/ 1276350 w 4972050"/>
              <a:gd name="connsiteY4" fmla="*/ 233388 h 290538"/>
              <a:gd name="connsiteX5" fmla="*/ 1666875 w 4972050"/>
              <a:gd name="connsiteY5" fmla="*/ 233388 h 290538"/>
              <a:gd name="connsiteX6" fmla="*/ 1990725 w 4972050"/>
              <a:gd name="connsiteY6" fmla="*/ 252438 h 290538"/>
              <a:gd name="connsiteX7" fmla="*/ 2333625 w 4972050"/>
              <a:gd name="connsiteY7" fmla="*/ 252438 h 290538"/>
              <a:gd name="connsiteX8" fmla="*/ 2667000 w 4972050"/>
              <a:gd name="connsiteY8" fmla="*/ 252438 h 290538"/>
              <a:gd name="connsiteX9" fmla="*/ 3038475 w 4972050"/>
              <a:gd name="connsiteY9" fmla="*/ 261963 h 290538"/>
              <a:gd name="connsiteX10" fmla="*/ 3419475 w 4972050"/>
              <a:gd name="connsiteY10" fmla="*/ 271488 h 290538"/>
              <a:gd name="connsiteX11" fmla="*/ 3724275 w 4972050"/>
              <a:gd name="connsiteY11" fmla="*/ 281013 h 290538"/>
              <a:gd name="connsiteX12" fmla="*/ 4048125 w 4972050"/>
              <a:gd name="connsiteY12" fmla="*/ 281013 h 290538"/>
              <a:gd name="connsiteX13" fmla="*/ 4486275 w 4972050"/>
              <a:gd name="connsiteY13" fmla="*/ 281013 h 290538"/>
              <a:gd name="connsiteX14" fmla="*/ 4819650 w 4972050"/>
              <a:gd name="connsiteY14" fmla="*/ 290538 h 290538"/>
              <a:gd name="connsiteX15" fmla="*/ 4972050 w 4972050"/>
              <a:gd name="connsiteY15" fmla="*/ 281013 h 290538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276350 w 4972050"/>
              <a:gd name="connsiteY3" fmla="*/ 234975 h 292125"/>
              <a:gd name="connsiteX4" fmla="*/ 1666875 w 4972050"/>
              <a:gd name="connsiteY4" fmla="*/ 234975 h 292125"/>
              <a:gd name="connsiteX5" fmla="*/ 1990725 w 4972050"/>
              <a:gd name="connsiteY5" fmla="*/ 254025 h 292125"/>
              <a:gd name="connsiteX6" fmla="*/ 2333625 w 4972050"/>
              <a:gd name="connsiteY6" fmla="*/ 254025 h 292125"/>
              <a:gd name="connsiteX7" fmla="*/ 2667000 w 4972050"/>
              <a:gd name="connsiteY7" fmla="*/ 254025 h 292125"/>
              <a:gd name="connsiteX8" fmla="*/ 3038475 w 4972050"/>
              <a:gd name="connsiteY8" fmla="*/ 263550 h 292125"/>
              <a:gd name="connsiteX9" fmla="*/ 3419475 w 4972050"/>
              <a:gd name="connsiteY9" fmla="*/ 273075 h 292125"/>
              <a:gd name="connsiteX10" fmla="*/ 3724275 w 4972050"/>
              <a:gd name="connsiteY10" fmla="*/ 282600 h 292125"/>
              <a:gd name="connsiteX11" fmla="*/ 4048125 w 4972050"/>
              <a:gd name="connsiteY11" fmla="*/ 282600 h 292125"/>
              <a:gd name="connsiteX12" fmla="*/ 4486275 w 4972050"/>
              <a:gd name="connsiteY12" fmla="*/ 282600 h 292125"/>
              <a:gd name="connsiteX13" fmla="*/ 4819650 w 4972050"/>
              <a:gd name="connsiteY13" fmla="*/ 292125 h 292125"/>
              <a:gd name="connsiteX14" fmla="*/ 4972050 w 4972050"/>
              <a:gd name="connsiteY14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276350 w 4972050"/>
              <a:gd name="connsiteY3" fmla="*/ 234975 h 292125"/>
              <a:gd name="connsiteX4" fmla="*/ 1666875 w 4972050"/>
              <a:gd name="connsiteY4" fmla="*/ 234975 h 292125"/>
              <a:gd name="connsiteX5" fmla="*/ 1990725 w 4972050"/>
              <a:gd name="connsiteY5" fmla="*/ 254025 h 292125"/>
              <a:gd name="connsiteX6" fmla="*/ 2333625 w 4972050"/>
              <a:gd name="connsiteY6" fmla="*/ 254025 h 292125"/>
              <a:gd name="connsiteX7" fmla="*/ 2667000 w 4972050"/>
              <a:gd name="connsiteY7" fmla="*/ 254025 h 292125"/>
              <a:gd name="connsiteX8" fmla="*/ 3038475 w 4972050"/>
              <a:gd name="connsiteY8" fmla="*/ 263550 h 292125"/>
              <a:gd name="connsiteX9" fmla="*/ 3419475 w 4972050"/>
              <a:gd name="connsiteY9" fmla="*/ 273075 h 292125"/>
              <a:gd name="connsiteX10" fmla="*/ 3724275 w 4972050"/>
              <a:gd name="connsiteY10" fmla="*/ 282600 h 292125"/>
              <a:gd name="connsiteX11" fmla="*/ 4048125 w 4972050"/>
              <a:gd name="connsiteY11" fmla="*/ 282600 h 292125"/>
              <a:gd name="connsiteX12" fmla="*/ 4486275 w 4972050"/>
              <a:gd name="connsiteY12" fmla="*/ 282600 h 292125"/>
              <a:gd name="connsiteX13" fmla="*/ 4819650 w 4972050"/>
              <a:gd name="connsiteY13" fmla="*/ 292125 h 292125"/>
              <a:gd name="connsiteX14" fmla="*/ 4972050 w 4972050"/>
              <a:gd name="connsiteY14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666875 w 4972050"/>
              <a:gd name="connsiteY3" fmla="*/ 234975 h 292125"/>
              <a:gd name="connsiteX4" fmla="*/ 1990725 w 4972050"/>
              <a:gd name="connsiteY4" fmla="*/ 254025 h 292125"/>
              <a:gd name="connsiteX5" fmla="*/ 2333625 w 4972050"/>
              <a:gd name="connsiteY5" fmla="*/ 254025 h 292125"/>
              <a:gd name="connsiteX6" fmla="*/ 2667000 w 4972050"/>
              <a:gd name="connsiteY6" fmla="*/ 254025 h 292125"/>
              <a:gd name="connsiteX7" fmla="*/ 3038475 w 4972050"/>
              <a:gd name="connsiteY7" fmla="*/ 263550 h 292125"/>
              <a:gd name="connsiteX8" fmla="*/ 3419475 w 4972050"/>
              <a:gd name="connsiteY8" fmla="*/ 273075 h 292125"/>
              <a:gd name="connsiteX9" fmla="*/ 3724275 w 4972050"/>
              <a:gd name="connsiteY9" fmla="*/ 282600 h 292125"/>
              <a:gd name="connsiteX10" fmla="*/ 4048125 w 4972050"/>
              <a:gd name="connsiteY10" fmla="*/ 282600 h 292125"/>
              <a:gd name="connsiteX11" fmla="*/ 4486275 w 4972050"/>
              <a:gd name="connsiteY11" fmla="*/ 282600 h 292125"/>
              <a:gd name="connsiteX12" fmla="*/ 4819650 w 4972050"/>
              <a:gd name="connsiteY12" fmla="*/ 292125 h 292125"/>
              <a:gd name="connsiteX13" fmla="*/ 4972050 w 4972050"/>
              <a:gd name="connsiteY13" fmla="*/ 282600 h 292125"/>
              <a:gd name="connsiteX0" fmla="*/ 0 w 4972050"/>
              <a:gd name="connsiteY0" fmla="*/ 244500 h 292125"/>
              <a:gd name="connsiteX1" fmla="*/ 266700 w 4972050"/>
              <a:gd name="connsiteY1" fmla="*/ 244500 h 292125"/>
              <a:gd name="connsiteX2" fmla="*/ 866775 w 4972050"/>
              <a:gd name="connsiteY2" fmla="*/ 1587 h 292125"/>
              <a:gd name="connsiteX3" fmla="*/ 1990725 w 4972050"/>
              <a:gd name="connsiteY3" fmla="*/ 254025 h 292125"/>
              <a:gd name="connsiteX4" fmla="*/ 2333625 w 4972050"/>
              <a:gd name="connsiteY4" fmla="*/ 254025 h 292125"/>
              <a:gd name="connsiteX5" fmla="*/ 2667000 w 4972050"/>
              <a:gd name="connsiteY5" fmla="*/ 254025 h 292125"/>
              <a:gd name="connsiteX6" fmla="*/ 3038475 w 4972050"/>
              <a:gd name="connsiteY6" fmla="*/ 263550 h 292125"/>
              <a:gd name="connsiteX7" fmla="*/ 3419475 w 4972050"/>
              <a:gd name="connsiteY7" fmla="*/ 273075 h 292125"/>
              <a:gd name="connsiteX8" fmla="*/ 3724275 w 4972050"/>
              <a:gd name="connsiteY8" fmla="*/ 282600 h 292125"/>
              <a:gd name="connsiteX9" fmla="*/ 4048125 w 4972050"/>
              <a:gd name="connsiteY9" fmla="*/ 282600 h 292125"/>
              <a:gd name="connsiteX10" fmla="*/ 4486275 w 4972050"/>
              <a:gd name="connsiteY10" fmla="*/ 282600 h 292125"/>
              <a:gd name="connsiteX11" fmla="*/ 4819650 w 4972050"/>
              <a:gd name="connsiteY11" fmla="*/ 292125 h 292125"/>
              <a:gd name="connsiteX12" fmla="*/ 4972050 w 4972050"/>
              <a:gd name="connsiteY12" fmla="*/ 282600 h 292125"/>
              <a:gd name="connsiteX0" fmla="*/ 0 w 4972050"/>
              <a:gd name="connsiteY0" fmla="*/ 461200 h 508825"/>
              <a:gd name="connsiteX1" fmla="*/ 266700 w 4972050"/>
              <a:gd name="connsiteY1" fmla="*/ 461200 h 508825"/>
              <a:gd name="connsiteX2" fmla="*/ 866775 w 4972050"/>
              <a:gd name="connsiteY2" fmla="*/ 218287 h 508825"/>
              <a:gd name="connsiteX3" fmla="*/ 1990725 w 4972050"/>
              <a:gd name="connsiteY3" fmla="*/ 42073 h 508825"/>
              <a:gd name="connsiteX4" fmla="*/ 2333625 w 4972050"/>
              <a:gd name="connsiteY4" fmla="*/ 470725 h 508825"/>
              <a:gd name="connsiteX5" fmla="*/ 2667000 w 4972050"/>
              <a:gd name="connsiteY5" fmla="*/ 470725 h 508825"/>
              <a:gd name="connsiteX6" fmla="*/ 3038475 w 4972050"/>
              <a:gd name="connsiteY6" fmla="*/ 480250 h 508825"/>
              <a:gd name="connsiteX7" fmla="*/ 3419475 w 4972050"/>
              <a:gd name="connsiteY7" fmla="*/ 489775 h 508825"/>
              <a:gd name="connsiteX8" fmla="*/ 3724275 w 4972050"/>
              <a:gd name="connsiteY8" fmla="*/ 499300 h 508825"/>
              <a:gd name="connsiteX9" fmla="*/ 4048125 w 4972050"/>
              <a:gd name="connsiteY9" fmla="*/ 499300 h 508825"/>
              <a:gd name="connsiteX10" fmla="*/ 4486275 w 4972050"/>
              <a:gd name="connsiteY10" fmla="*/ 499300 h 508825"/>
              <a:gd name="connsiteX11" fmla="*/ 4819650 w 4972050"/>
              <a:gd name="connsiteY11" fmla="*/ 508825 h 508825"/>
              <a:gd name="connsiteX12" fmla="*/ 4972050 w 4972050"/>
              <a:gd name="connsiteY12" fmla="*/ 499300 h 508825"/>
              <a:gd name="connsiteX0" fmla="*/ 0 w 4972050"/>
              <a:gd name="connsiteY0" fmla="*/ 490565 h 538190"/>
              <a:gd name="connsiteX1" fmla="*/ 266700 w 4972050"/>
              <a:gd name="connsiteY1" fmla="*/ 490565 h 538190"/>
              <a:gd name="connsiteX2" fmla="*/ 866775 w 4972050"/>
              <a:gd name="connsiteY2" fmla="*/ 247652 h 538190"/>
              <a:gd name="connsiteX3" fmla="*/ 1990725 w 4972050"/>
              <a:gd name="connsiteY3" fmla="*/ 71438 h 538190"/>
              <a:gd name="connsiteX4" fmla="*/ 2333625 w 4972050"/>
              <a:gd name="connsiteY4" fmla="*/ 0 h 538190"/>
              <a:gd name="connsiteX5" fmla="*/ 2667000 w 4972050"/>
              <a:gd name="connsiteY5" fmla="*/ 500090 h 538190"/>
              <a:gd name="connsiteX6" fmla="*/ 3038475 w 4972050"/>
              <a:gd name="connsiteY6" fmla="*/ 509615 h 538190"/>
              <a:gd name="connsiteX7" fmla="*/ 3419475 w 4972050"/>
              <a:gd name="connsiteY7" fmla="*/ 519140 h 538190"/>
              <a:gd name="connsiteX8" fmla="*/ 3724275 w 4972050"/>
              <a:gd name="connsiteY8" fmla="*/ 528665 h 538190"/>
              <a:gd name="connsiteX9" fmla="*/ 4048125 w 4972050"/>
              <a:gd name="connsiteY9" fmla="*/ 528665 h 538190"/>
              <a:gd name="connsiteX10" fmla="*/ 4486275 w 4972050"/>
              <a:gd name="connsiteY10" fmla="*/ 528665 h 538190"/>
              <a:gd name="connsiteX11" fmla="*/ 4819650 w 4972050"/>
              <a:gd name="connsiteY11" fmla="*/ 538190 h 538190"/>
              <a:gd name="connsiteX12" fmla="*/ 4972050 w 4972050"/>
              <a:gd name="connsiteY12" fmla="*/ 528665 h 53819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847755 h 895380"/>
              <a:gd name="connsiteX1" fmla="*/ 266700 w 4972050"/>
              <a:gd name="connsiteY1" fmla="*/ 847755 h 895380"/>
              <a:gd name="connsiteX2" fmla="*/ 866775 w 4972050"/>
              <a:gd name="connsiteY2" fmla="*/ 604842 h 895380"/>
              <a:gd name="connsiteX3" fmla="*/ 1990725 w 4972050"/>
              <a:gd name="connsiteY3" fmla="*/ 428628 h 895380"/>
              <a:gd name="connsiteX4" fmla="*/ 2333625 w 4972050"/>
              <a:gd name="connsiteY4" fmla="*/ 357190 h 895380"/>
              <a:gd name="connsiteX5" fmla="*/ 2667000 w 4972050"/>
              <a:gd name="connsiteY5" fmla="*/ 0 h 895380"/>
              <a:gd name="connsiteX6" fmla="*/ 3038475 w 4972050"/>
              <a:gd name="connsiteY6" fmla="*/ 866805 h 895380"/>
              <a:gd name="connsiteX7" fmla="*/ 3419475 w 4972050"/>
              <a:gd name="connsiteY7" fmla="*/ 876330 h 895380"/>
              <a:gd name="connsiteX8" fmla="*/ 3724275 w 4972050"/>
              <a:gd name="connsiteY8" fmla="*/ 885855 h 895380"/>
              <a:gd name="connsiteX9" fmla="*/ 4048125 w 4972050"/>
              <a:gd name="connsiteY9" fmla="*/ 885855 h 895380"/>
              <a:gd name="connsiteX10" fmla="*/ 4486275 w 4972050"/>
              <a:gd name="connsiteY10" fmla="*/ 885855 h 895380"/>
              <a:gd name="connsiteX11" fmla="*/ 4819650 w 4972050"/>
              <a:gd name="connsiteY11" fmla="*/ 895380 h 895380"/>
              <a:gd name="connsiteX12" fmla="*/ 4972050 w 4972050"/>
              <a:gd name="connsiteY12" fmla="*/ 885855 h 895380"/>
              <a:gd name="connsiteX0" fmla="*/ 0 w 4972050"/>
              <a:gd name="connsiteY0" fmla="*/ 981106 h 1028731"/>
              <a:gd name="connsiteX1" fmla="*/ 266700 w 4972050"/>
              <a:gd name="connsiteY1" fmla="*/ 981106 h 1028731"/>
              <a:gd name="connsiteX2" fmla="*/ 866775 w 4972050"/>
              <a:gd name="connsiteY2" fmla="*/ 738193 h 1028731"/>
              <a:gd name="connsiteX3" fmla="*/ 1990725 w 4972050"/>
              <a:gd name="connsiteY3" fmla="*/ 561979 h 1028731"/>
              <a:gd name="connsiteX4" fmla="*/ 2333625 w 4972050"/>
              <a:gd name="connsiteY4" fmla="*/ 490541 h 1028731"/>
              <a:gd name="connsiteX5" fmla="*/ 2667000 w 4972050"/>
              <a:gd name="connsiteY5" fmla="*/ 133351 h 1028731"/>
              <a:gd name="connsiteX6" fmla="*/ 3038475 w 4972050"/>
              <a:gd name="connsiteY6" fmla="*/ 0 h 1028731"/>
              <a:gd name="connsiteX7" fmla="*/ 3419475 w 4972050"/>
              <a:gd name="connsiteY7" fmla="*/ 1009681 h 1028731"/>
              <a:gd name="connsiteX8" fmla="*/ 3724275 w 4972050"/>
              <a:gd name="connsiteY8" fmla="*/ 1019206 h 1028731"/>
              <a:gd name="connsiteX9" fmla="*/ 4048125 w 4972050"/>
              <a:gd name="connsiteY9" fmla="*/ 1019206 h 1028731"/>
              <a:gd name="connsiteX10" fmla="*/ 4486275 w 4972050"/>
              <a:gd name="connsiteY10" fmla="*/ 1019206 h 1028731"/>
              <a:gd name="connsiteX11" fmla="*/ 4819650 w 4972050"/>
              <a:gd name="connsiteY11" fmla="*/ 1028731 h 1028731"/>
              <a:gd name="connsiteX12" fmla="*/ 4972050 w 4972050"/>
              <a:gd name="connsiteY12" fmla="*/ 1019206 h 1028731"/>
              <a:gd name="connsiteX0" fmla="*/ 0 w 4972050"/>
              <a:gd name="connsiteY0" fmla="*/ 981106 h 1028731"/>
              <a:gd name="connsiteX1" fmla="*/ 266700 w 4972050"/>
              <a:gd name="connsiteY1" fmla="*/ 981106 h 1028731"/>
              <a:gd name="connsiteX2" fmla="*/ 866775 w 4972050"/>
              <a:gd name="connsiteY2" fmla="*/ 738193 h 1028731"/>
              <a:gd name="connsiteX3" fmla="*/ 1990725 w 4972050"/>
              <a:gd name="connsiteY3" fmla="*/ 561979 h 1028731"/>
              <a:gd name="connsiteX4" fmla="*/ 2333625 w 4972050"/>
              <a:gd name="connsiteY4" fmla="*/ 490541 h 1028731"/>
              <a:gd name="connsiteX5" fmla="*/ 2667000 w 4972050"/>
              <a:gd name="connsiteY5" fmla="*/ 133351 h 1028731"/>
              <a:gd name="connsiteX6" fmla="*/ 3038475 w 4972050"/>
              <a:gd name="connsiteY6" fmla="*/ 0 h 1028731"/>
              <a:gd name="connsiteX7" fmla="*/ 3419475 w 4972050"/>
              <a:gd name="connsiteY7" fmla="*/ 9525 h 1028731"/>
              <a:gd name="connsiteX8" fmla="*/ 3724275 w 4972050"/>
              <a:gd name="connsiteY8" fmla="*/ 1019206 h 1028731"/>
              <a:gd name="connsiteX9" fmla="*/ 4048125 w 4972050"/>
              <a:gd name="connsiteY9" fmla="*/ 1019206 h 1028731"/>
              <a:gd name="connsiteX10" fmla="*/ 4486275 w 4972050"/>
              <a:gd name="connsiteY10" fmla="*/ 1019206 h 1028731"/>
              <a:gd name="connsiteX11" fmla="*/ 4819650 w 4972050"/>
              <a:gd name="connsiteY11" fmla="*/ 1028731 h 1028731"/>
              <a:gd name="connsiteX12" fmla="*/ 4972050 w 4972050"/>
              <a:gd name="connsiteY12" fmla="*/ 1019206 h 1028731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1098584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384180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108109"/>
              <a:gd name="connsiteX1" fmla="*/ 266700 w 4972050"/>
              <a:gd name="connsiteY1" fmla="*/ 1060484 h 1108109"/>
              <a:gd name="connsiteX2" fmla="*/ 866775 w 4972050"/>
              <a:gd name="connsiteY2" fmla="*/ 817571 h 1108109"/>
              <a:gd name="connsiteX3" fmla="*/ 1990725 w 4972050"/>
              <a:gd name="connsiteY3" fmla="*/ 641357 h 1108109"/>
              <a:gd name="connsiteX4" fmla="*/ 2333625 w 4972050"/>
              <a:gd name="connsiteY4" fmla="*/ 569919 h 1108109"/>
              <a:gd name="connsiteX5" fmla="*/ 2667000 w 4972050"/>
              <a:gd name="connsiteY5" fmla="*/ 212729 h 1108109"/>
              <a:gd name="connsiteX6" fmla="*/ 3038475 w 4972050"/>
              <a:gd name="connsiteY6" fmla="*/ 79378 h 1108109"/>
              <a:gd name="connsiteX7" fmla="*/ 3419475 w 4972050"/>
              <a:gd name="connsiteY7" fmla="*/ 88903 h 1108109"/>
              <a:gd name="connsiteX8" fmla="*/ 3724275 w 4972050"/>
              <a:gd name="connsiteY8" fmla="*/ 384180 h 1108109"/>
              <a:gd name="connsiteX9" fmla="*/ 4048125 w 4972050"/>
              <a:gd name="connsiteY9" fmla="*/ 1098584 h 1108109"/>
              <a:gd name="connsiteX10" fmla="*/ 4486275 w 4972050"/>
              <a:gd name="connsiteY10" fmla="*/ 1098584 h 1108109"/>
              <a:gd name="connsiteX11" fmla="*/ 4819650 w 4972050"/>
              <a:gd name="connsiteY11" fmla="*/ 1108109 h 1108109"/>
              <a:gd name="connsiteX12" fmla="*/ 4972050 w 4972050"/>
              <a:gd name="connsiteY12" fmla="*/ 1098584 h 1108109"/>
              <a:gd name="connsiteX0" fmla="*/ 0 w 4972050"/>
              <a:gd name="connsiteY0" fmla="*/ 1060484 h 1219239"/>
              <a:gd name="connsiteX1" fmla="*/ 266700 w 4972050"/>
              <a:gd name="connsiteY1" fmla="*/ 1060484 h 1219239"/>
              <a:gd name="connsiteX2" fmla="*/ 866775 w 4972050"/>
              <a:gd name="connsiteY2" fmla="*/ 817571 h 1219239"/>
              <a:gd name="connsiteX3" fmla="*/ 1990725 w 4972050"/>
              <a:gd name="connsiteY3" fmla="*/ 641357 h 1219239"/>
              <a:gd name="connsiteX4" fmla="*/ 2333625 w 4972050"/>
              <a:gd name="connsiteY4" fmla="*/ 569919 h 1219239"/>
              <a:gd name="connsiteX5" fmla="*/ 2667000 w 4972050"/>
              <a:gd name="connsiteY5" fmla="*/ 212729 h 1219239"/>
              <a:gd name="connsiteX6" fmla="*/ 3038475 w 4972050"/>
              <a:gd name="connsiteY6" fmla="*/ 79378 h 1219239"/>
              <a:gd name="connsiteX7" fmla="*/ 3419475 w 4972050"/>
              <a:gd name="connsiteY7" fmla="*/ 88903 h 1219239"/>
              <a:gd name="connsiteX8" fmla="*/ 3724275 w 4972050"/>
              <a:gd name="connsiteY8" fmla="*/ 384180 h 1219239"/>
              <a:gd name="connsiteX9" fmla="*/ 4486275 w 4972050"/>
              <a:gd name="connsiteY9" fmla="*/ 1098584 h 1219239"/>
              <a:gd name="connsiteX10" fmla="*/ 4819650 w 4972050"/>
              <a:gd name="connsiteY10" fmla="*/ 1108109 h 1219239"/>
              <a:gd name="connsiteX11" fmla="*/ 4972050 w 4972050"/>
              <a:gd name="connsiteY11" fmla="*/ 1098584 h 1219239"/>
              <a:gd name="connsiteX0" fmla="*/ 0 w 4972050"/>
              <a:gd name="connsiteY0" fmla="*/ 1060484 h 1179551"/>
              <a:gd name="connsiteX1" fmla="*/ 266700 w 4972050"/>
              <a:gd name="connsiteY1" fmla="*/ 1060484 h 1179551"/>
              <a:gd name="connsiteX2" fmla="*/ 866775 w 4972050"/>
              <a:gd name="connsiteY2" fmla="*/ 817571 h 1179551"/>
              <a:gd name="connsiteX3" fmla="*/ 1990725 w 4972050"/>
              <a:gd name="connsiteY3" fmla="*/ 641357 h 1179551"/>
              <a:gd name="connsiteX4" fmla="*/ 2333625 w 4972050"/>
              <a:gd name="connsiteY4" fmla="*/ 569919 h 1179551"/>
              <a:gd name="connsiteX5" fmla="*/ 2667000 w 4972050"/>
              <a:gd name="connsiteY5" fmla="*/ 212729 h 1179551"/>
              <a:gd name="connsiteX6" fmla="*/ 3038475 w 4972050"/>
              <a:gd name="connsiteY6" fmla="*/ 79378 h 1179551"/>
              <a:gd name="connsiteX7" fmla="*/ 3419475 w 4972050"/>
              <a:gd name="connsiteY7" fmla="*/ 88903 h 1179551"/>
              <a:gd name="connsiteX8" fmla="*/ 3724275 w 4972050"/>
              <a:gd name="connsiteY8" fmla="*/ 384180 h 1179551"/>
              <a:gd name="connsiteX9" fmla="*/ 4486275 w 4972050"/>
              <a:gd name="connsiteY9" fmla="*/ 669932 h 1179551"/>
              <a:gd name="connsiteX10" fmla="*/ 4819650 w 4972050"/>
              <a:gd name="connsiteY10" fmla="*/ 1108109 h 1179551"/>
              <a:gd name="connsiteX11" fmla="*/ 4972050 w 4972050"/>
              <a:gd name="connsiteY11" fmla="*/ 1098584 h 1179551"/>
              <a:gd name="connsiteX0" fmla="*/ 0 w 4972050"/>
              <a:gd name="connsiteY0" fmla="*/ 1060484 h 1179551"/>
              <a:gd name="connsiteX1" fmla="*/ 266700 w 4972050"/>
              <a:gd name="connsiteY1" fmla="*/ 1060484 h 1179551"/>
              <a:gd name="connsiteX2" fmla="*/ 866775 w 4972050"/>
              <a:gd name="connsiteY2" fmla="*/ 817571 h 1179551"/>
              <a:gd name="connsiteX3" fmla="*/ 1990725 w 4972050"/>
              <a:gd name="connsiteY3" fmla="*/ 641357 h 1179551"/>
              <a:gd name="connsiteX4" fmla="*/ 2333625 w 4972050"/>
              <a:gd name="connsiteY4" fmla="*/ 569919 h 1179551"/>
              <a:gd name="connsiteX5" fmla="*/ 2667000 w 4972050"/>
              <a:gd name="connsiteY5" fmla="*/ 212729 h 1179551"/>
              <a:gd name="connsiteX6" fmla="*/ 3038475 w 4972050"/>
              <a:gd name="connsiteY6" fmla="*/ 79378 h 1179551"/>
              <a:gd name="connsiteX7" fmla="*/ 3419475 w 4972050"/>
              <a:gd name="connsiteY7" fmla="*/ 88903 h 1179551"/>
              <a:gd name="connsiteX8" fmla="*/ 3724275 w 4972050"/>
              <a:gd name="connsiteY8" fmla="*/ 241280 h 1179551"/>
              <a:gd name="connsiteX9" fmla="*/ 4486275 w 4972050"/>
              <a:gd name="connsiteY9" fmla="*/ 669932 h 1179551"/>
              <a:gd name="connsiteX10" fmla="*/ 4819650 w 4972050"/>
              <a:gd name="connsiteY10" fmla="*/ 1108109 h 1179551"/>
              <a:gd name="connsiteX11" fmla="*/ 4972050 w 4972050"/>
              <a:gd name="connsiteY11" fmla="*/ 1098584 h 1179551"/>
              <a:gd name="connsiteX0" fmla="*/ 0 w 4972050"/>
              <a:gd name="connsiteY0" fmla="*/ 1060484 h 1103346"/>
              <a:gd name="connsiteX1" fmla="*/ 266700 w 4972050"/>
              <a:gd name="connsiteY1" fmla="*/ 1060484 h 1103346"/>
              <a:gd name="connsiteX2" fmla="*/ 866775 w 4972050"/>
              <a:gd name="connsiteY2" fmla="*/ 817571 h 1103346"/>
              <a:gd name="connsiteX3" fmla="*/ 1990725 w 4972050"/>
              <a:gd name="connsiteY3" fmla="*/ 641357 h 1103346"/>
              <a:gd name="connsiteX4" fmla="*/ 2333625 w 4972050"/>
              <a:gd name="connsiteY4" fmla="*/ 569919 h 1103346"/>
              <a:gd name="connsiteX5" fmla="*/ 2667000 w 4972050"/>
              <a:gd name="connsiteY5" fmla="*/ 212729 h 1103346"/>
              <a:gd name="connsiteX6" fmla="*/ 3038475 w 4972050"/>
              <a:gd name="connsiteY6" fmla="*/ 79378 h 1103346"/>
              <a:gd name="connsiteX7" fmla="*/ 3419475 w 4972050"/>
              <a:gd name="connsiteY7" fmla="*/ 88903 h 1103346"/>
              <a:gd name="connsiteX8" fmla="*/ 3724275 w 4972050"/>
              <a:gd name="connsiteY8" fmla="*/ 241280 h 1103346"/>
              <a:gd name="connsiteX9" fmla="*/ 4486275 w 4972050"/>
              <a:gd name="connsiteY9" fmla="*/ 669932 h 1103346"/>
              <a:gd name="connsiteX10" fmla="*/ 4819650 w 4972050"/>
              <a:gd name="connsiteY10" fmla="*/ 965209 h 1103346"/>
              <a:gd name="connsiteX11" fmla="*/ 4972050 w 4972050"/>
              <a:gd name="connsiteY11" fmla="*/ 1098584 h 1103346"/>
              <a:gd name="connsiteX0" fmla="*/ 0 w 4972050"/>
              <a:gd name="connsiteY0" fmla="*/ 1060484 h 1060484"/>
              <a:gd name="connsiteX1" fmla="*/ 266700 w 4972050"/>
              <a:gd name="connsiteY1" fmla="*/ 1060484 h 1060484"/>
              <a:gd name="connsiteX2" fmla="*/ 866775 w 4972050"/>
              <a:gd name="connsiteY2" fmla="*/ 817571 h 1060484"/>
              <a:gd name="connsiteX3" fmla="*/ 1990725 w 4972050"/>
              <a:gd name="connsiteY3" fmla="*/ 641357 h 1060484"/>
              <a:gd name="connsiteX4" fmla="*/ 2333625 w 4972050"/>
              <a:gd name="connsiteY4" fmla="*/ 569919 h 1060484"/>
              <a:gd name="connsiteX5" fmla="*/ 2667000 w 4972050"/>
              <a:gd name="connsiteY5" fmla="*/ 212729 h 1060484"/>
              <a:gd name="connsiteX6" fmla="*/ 3038475 w 4972050"/>
              <a:gd name="connsiteY6" fmla="*/ 79378 h 1060484"/>
              <a:gd name="connsiteX7" fmla="*/ 3419475 w 4972050"/>
              <a:gd name="connsiteY7" fmla="*/ 88903 h 1060484"/>
              <a:gd name="connsiteX8" fmla="*/ 3724275 w 4972050"/>
              <a:gd name="connsiteY8" fmla="*/ 241280 h 1060484"/>
              <a:gd name="connsiteX9" fmla="*/ 4486275 w 4972050"/>
              <a:gd name="connsiteY9" fmla="*/ 669932 h 1060484"/>
              <a:gd name="connsiteX10" fmla="*/ 4819650 w 4972050"/>
              <a:gd name="connsiteY10" fmla="*/ 965209 h 1060484"/>
              <a:gd name="connsiteX11" fmla="*/ 4972050 w 4972050"/>
              <a:gd name="connsiteY11" fmla="*/ 955684 h 1060484"/>
              <a:gd name="connsiteX0" fmla="*/ 0 w 4972050"/>
              <a:gd name="connsiteY0" fmla="*/ 1060484 h 1387467"/>
              <a:gd name="connsiteX1" fmla="*/ 266700 w 4972050"/>
              <a:gd name="connsiteY1" fmla="*/ 1060484 h 1387467"/>
              <a:gd name="connsiteX2" fmla="*/ 866775 w 4972050"/>
              <a:gd name="connsiteY2" fmla="*/ 1317613 h 1387467"/>
              <a:gd name="connsiteX3" fmla="*/ 1990725 w 4972050"/>
              <a:gd name="connsiteY3" fmla="*/ 641357 h 1387467"/>
              <a:gd name="connsiteX4" fmla="*/ 2333625 w 4972050"/>
              <a:gd name="connsiteY4" fmla="*/ 569919 h 1387467"/>
              <a:gd name="connsiteX5" fmla="*/ 2667000 w 4972050"/>
              <a:gd name="connsiteY5" fmla="*/ 212729 h 1387467"/>
              <a:gd name="connsiteX6" fmla="*/ 3038475 w 4972050"/>
              <a:gd name="connsiteY6" fmla="*/ 79378 h 1387467"/>
              <a:gd name="connsiteX7" fmla="*/ 3419475 w 4972050"/>
              <a:gd name="connsiteY7" fmla="*/ 88903 h 1387467"/>
              <a:gd name="connsiteX8" fmla="*/ 3724275 w 4972050"/>
              <a:gd name="connsiteY8" fmla="*/ 241280 h 1387467"/>
              <a:gd name="connsiteX9" fmla="*/ 4486275 w 4972050"/>
              <a:gd name="connsiteY9" fmla="*/ 669932 h 1387467"/>
              <a:gd name="connsiteX10" fmla="*/ 4819650 w 4972050"/>
              <a:gd name="connsiteY10" fmla="*/ 965209 h 1387467"/>
              <a:gd name="connsiteX11" fmla="*/ 4972050 w 4972050"/>
              <a:gd name="connsiteY11" fmla="*/ 955684 h 1387467"/>
              <a:gd name="connsiteX0" fmla="*/ 0 w 4972050"/>
              <a:gd name="connsiteY0" fmla="*/ 1060484 h 1430326"/>
              <a:gd name="connsiteX1" fmla="*/ 266700 w 4972050"/>
              <a:gd name="connsiteY1" fmla="*/ 1060484 h 1430326"/>
              <a:gd name="connsiteX2" fmla="*/ 866775 w 4972050"/>
              <a:gd name="connsiteY2" fmla="*/ 1317613 h 1430326"/>
              <a:gd name="connsiteX3" fmla="*/ 1990725 w 4972050"/>
              <a:gd name="connsiteY3" fmla="*/ 1427151 h 1430326"/>
              <a:gd name="connsiteX4" fmla="*/ 2333625 w 4972050"/>
              <a:gd name="connsiteY4" fmla="*/ 569919 h 1430326"/>
              <a:gd name="connsiteX5" fmla="*/ 2667000 w 4972050"/>
              <a:gd name="connsiteY5" fmla="*/ 212729 h 1430326"/>
              <a:gd name="connsiteX6" fmla="*/ 3038475 w 4972050"/>
              <a:gd name="connsiteY6" fmla="*/ 79378 h 1430326"/>
              <a:gd name="connsiteX7" fmla="*/ 3419475 w 4972050"/>
              <a:gd name="connsiteY7" fmla="*/ 88903 h 1430326"/>
              <a:gd name="connsiteX8" fmla="*/ 3724275 w 4972050"/>
              <a:gd name="connsiteY8" fmla="*/ 241280 h 1430326"/>
              <a:gd name="connsiteX9" fmla="*/ 4486275 w 4972050"/>
              <a:gd name="connsiteY9" fmla="*/ 669932 h 1430326"/>
              <a:gd name="connsiteX10" fmla="*/ 4819650 w 4972050"/>
              <a:gd name="connsiteY10" fmla="*/ 965209 h 1430326"/>
              <a:gd name="connsiteX11" fmla="*/ 4972050 w 4972050"/>
              <a:gd name="connsiteY11" fmla="*/ 955684 h 1430326"/>
              <a:gd name="connsiteX0" fmla="*/ 0 w 4972050"/>
              <a:gd name="connsiteY0" fmla="*/ 1060484 h 1564733"/>
              <a:gd name="connsiteX1" fmla="*/ 266700 w 4972050"/>
              <a:gd name="connsiteY1" fmla="*/ 1060484 h 1564733"/>
              <a:gd name="connsiteX2" fmla="*/ 866775 w 4972050"/>
              <a:gd name="connsiteY2" fmla="*/ 1317613 h 1564733"/>
              <a:gd name="connsiteX3" fmla="*/ 1509727 w 4972050"/>
              <a:gd name="connsiteY3" fmla="*/ 1395409 h 1564733"/>
              <a:gd name="connsiteX4" fmla="*/ 1990725 w 4972050"/>
              <a:gd name="connsiteY4" fmla="*/ 1427151 h 1564733"/>
              <a:gd name="connsiteX5" fmla="*/ 2333625 w 4972050"/>
              <a:gd name="connsiteY5" fmla="*/ 569919 h 1564733"/>
              <a:gd name="connsiteX6" fmla="*/ 2667000 w 4972050"/>
              <a:gd name="connsiteY6" fmla="*/ 212729 h 1564733"/>
              <a:gd name="connsiteX7" fmla="*/ 3038475 w 4972050"/>
              <a:gd name="connsiteY7" fmla="*/ 79378 h 1564733"/>
              <a:gd name="connsiteX8" fmla="*/ 3419475 w 4972050"/>
              <a:gd name="connsiteY8" fmla="*/ 88903 h 1564733"/>
              <a:gd name="connsiteX9" fmla="*/ 3724275 w 4972050"/>
              <a:gd name="connsiteY9" fmla="*/ 241280 h 1564733"/>
              <a:gd name="connsiteX10" fmla="*/ 4486275 w 4972050"/>
              <a:gd name="connsiteY10" fmla="*/ 669932 h 1564733"/>
              <a:gd name="connsiteX11" fmla="*/ 4819650 w 4972050"/>
              <a:gd name="connsiteY11" fmla="*/ 965209 h 1564733"/>
              <a:gd name="connsiteX12" fmla="*/ 4972050 w 4972050"/>
              <a:gd name="connsiteY12" fmla="*/ 955684 h 1564733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27955"/>
              <a:gd name="connsiteX1" fmla="*/ 266700 w 4972050"/>
              <a:gd name="connsiteY1" fmla="*/ 1060484 h 1627955"/>
              <a:gd name="connsiteX2" fmla="*/ 866775 w 4972050"/>
              <a:gd name="connsiteY2" fmla="*/ 1317613 h 1627955"/>
              <a:gd name="connsiteX3" fmla="*/ 1509727 w 4972050"/>
              <a:gd name="connsiteY3" fmla="*/ 1609699 h 1627955"/>
              <a:gd name="connsiteX4" fmla="*/ 1990725 w 4972050"/>
              <a:gd name="connsiteY4" fmla="*/ 1427151 h 1627955"/>
              <a:gd name="connsiteX5" fmla="*/ 2333625 w 4972050"/>
              <a:gd name="connsiteY5" fmla="*/ 569919 h 1627955"/>
              <a:gd name="connsiteX6" fmla="*/ 2667000 w 4972050"/>
              <a:gd name="connsiteY6" fmla="*/ 212729 h 1627955"/>
              <a:gd name="connsiteX7" fmla="*/ 3038475 w 4972050"/>
              <a:gd name="connsiteY7" fmla="*/ 79378 h 1627955"/>
              <a:gd name="connsiteX8" fmla="*/ 3419475 w 4972050"/>
              <a:gd name="connsiteY8" fmla="*/ 88903 h 1627955"/>
              <a:gd name="connsiteX9" fmla="*/ 3724275 w 4972050"/>
              <a:gd name="connsiteY9" fmla="*/ 241280 h 1627955"/>
              <a:gd name="connsiteX10" fmla="*/ 4486275 w 4972050"/>
              <a:gd name="connsiteY10" fmla="*/ 669932 h 1627955"/>
              <a:gd name="connsiteX11" fmla="*/ 4819650 w 4972050"/>
              <a:gd name="connsiteY11" fmla="*/ 965209 h 1627955"/>
              <a:gd name="connsiteX12" fmla="*/ 4972050 w 4972050"/>
              <a:gd name="connsiteY12" fmla="*/ 955684 h 1627955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569919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569919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2667000 w 4972050"/>
              <a:gd name="connsiteY6" fmla="*/ 212729 h 1609699"/>
              <a:gd name="connsiteX7" fmla="*/ 3038475 w 4972050"/>
              <a:gd name="connsiteY7" fmla="*/ 79378 h 1609699"/>
              <a:gd name="connsiteX8" fmla="*/ 3419475 w 4972050"/>
              <a:gd name="connsiteY8" fmla="*/ 88903 h 1609699"/>
              <a:gd name="connsiteX9" fmla="*/ 3724275 w 4972050"/>
              <a:gd name="connsiteY9" fmla="*/ 241280 h 1609699"/>
              <a:gd name="connsiteX10" fmla="*/ 4486275 w 4972050"/>
              <a:gd name="connsiteY10" fmla="*/ 669932 h 1609699"/>
              <a:gd name="connsiteX11" fmla="*/ 4819650 w 4972050"/>
              <a:gd name="connsiteY11" fmla="*/ 965209 h 1609699"/>
              <a:gd name="connsiteX12" fmla="*/ 4972050 w 4972050"/>
              <a:gd name="connsiteY12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038475 w 4972050"/>
              <a:gd name="connsiteY6" fmla="*/ 79378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333625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1060484 h 1609699"/>
              <a:gd name="connsiteX1" fmla="*/ 266700 w 4972050"/>
              <a:gd name="connsiteY1" fmla="*/ 1060484 h 1609699"/>
              <a:gd name="connsiteX2" fmla="*/ 866775 w 4972050"/>
              <a:gd name="connsiteY2" fmla="*/ 1317613 h 1609699"/>
              <a:gd name="connsiteX3" fmla="*/ 1509727 w 4972050"/>
              <a:gd name="connsiteY3" fmla="*/ 1609699 h 1609699"/>
              <a:gd name="connsiteX4" fmla="*/ 1990725 w 4972050"/>
              <a:gd name="connsiteY4" fmla="*/ 1427151 h 1609699"/>
              <a:gd name="connsiteX5" fmla="*/ 2476469 w 4972050"/>
              <a:gd name="connsiteY5" fmla="*/ 1284275 h 1609699"/>
              <a:gd name="connsiteX6" fmla="*/ 3181319 w 4972050"/>
              <a:gd name="connsiteY6" fmla="*/ 1150924 h 1609699"/>
              <a:gd name="connsiteX7" fmla="*/ 3419475 w 4972050"/>
              <a:gd name="connsiteY7" fmla="*/ 88903 h 1609699"/>
              <a:gd name="connsiteX8" fmla="*/ 3724275 w 4972050"/>
              <a:gd name="connsiteY8" fmla="*/ 241280 h 1609699"/>
              <a:gd name="connsiteX9" fmla="*/ 4486275 w 4972050"/>
              <a:gd name="connsiteY9" fmla="*/ 669932 h 1609699"/>
              <a:gd name="connsiteX10" fmla="*/ 4819650 w 4972050"/>
              <a:gd name="connsiteY10" fmla="*/ 965209 h 1609699"/>
              <a:gd name="connsiteX11" fmla="*/ 4972050 w 4972050"/>
              <a:gd name="connsiteY11" fmla="*/ 955684 h 1609699"/>
              <a:gd name="connsiteX0" fmla="*/ 0 w 4972050"/>
              <a:gd name="connsiteY0" fmla="*/ 819204 h 1368419"/>
              <a:gd name="connsiteX1" fmla="*/ 266700 w 4972050"/>
              <a:gd name="connsiteY1" fmla="*/ 819204 h 1368419"/>
              <a:gd name="connsiteX2" fmla="*/ 866775 w 4972050"/>
              <a:gd name="connsiteY2" fmla="*/ 1076333 h 1368419"/>
              <a:gd name="connsiteX3" fmla="*/ 1509727 w 4972050"/>
              <a:gd name="connsiteY3" fmla="*/ 1368419 h 1368419"/>
              <a:gd name="connsiteX4" fmla="*/ 1990725 w 4972050"/>
              <a:gd name="connsiteY4" fmla="*/ 1185871 h 1368419"/>
              <a:gd name="connsiteX5" fmla="*/ 2476469 w 4972050"/>
              <a:gd name="connsiteY5" fmla="*/ 1042995 h 1368419"/>
              <a:gd name="connsiteX6" fmla="*/ 3181319 w 4972050"/>
              <a:gd name="connsiteY6" fmla="*/ 909644 h 1368419"/>
              <a:gd name="connsiteX7" fmla="*/ 3633757 w 4972050"/>
              <a:gd name="connsiteY7" fmla="*/ 847731 h 1368419"/>
              <a:gd name="connsiteX8" fmla="*/ 3724275 w 4972050"/>
              <a:gd name="connsiteY8" fmla="*/ 0 h 1368419"/>
              <a:gd name="connsiteX9" fmla="*/ 4486275 w 4972050"/>
              <a:gd name="connsiteY9" fmla="*/ 428652 h 1368419"/>
              <a:gd name="connsiteX10" fmla="*/ 4819650 w 4972050"/>
              <a:gd name="connsiteY10" fmla="*/ 723929 h 1368419"/>
              <a:gd name="connsiteX11" fmla="*/ 4972050 w 4972050"/>
              <a:gd name="connsiteY11" fmla="*/ 714404 h 1368419"/>
              <a:gd name="connsiteX0" fmla="*/ 0 w 4972050"/>
              <a:gd name="connsiteY0" fmla="*/ 400863 h 950078"/>
              <a:gd name="connsiteX1" fmla="*/ 266700 w 4972050"/>
              <a:gd name="connsiteY1" fmla="*/ 400863 h 950078"/>
              <a:gd name="connsiteX2" fmla="*/ 866775 w 4972050"/>
              <a:gd name="connsiteY2" fmla="*/ 657992 h 950078"/>
              <a:gd name="connsiteX3" fmla="*/ 1509727 w 4972050"/>
              <a:gd name="connsiteY3" fmla="*/ 950078 h 950078"/>
              <a:gd name="connsiteX4" fmla="*/ 1990725 w 4972050"/>
              <a:gd name="connsiteY4" fmla="*/ 767530 h 950078"/>
              <a:gd name="connsiteX5" fmla="*/ 2476469 w 4972050"/>
              <a:gd name="connsiteY5" fmla="*/ 624654 h 950078"/>
              <a:gd name="connsiteX6" fmla="*/ 3181319 w 4972050"/>
              <a:gd name="connsiteY6" fmla="*/ 491303 h 950078"/>
              <a:gd name="connsiteX7" fmla="*/ 3633757 w 4972050"/>
              <a:gd name="connsiteY7" fmla="*/ 429390 h 950078"/>
              <a:gd name="connsiteX8" fmla="*/ 4009995 w 4972050"/>
              <a:gd name="connsiteY8" fmla="*/ 367453 h 950078"/>
              <a:gd name="connsiteX9" fmla="*/ 4486275 w 4972050"/>
              <a:gd name="connsiteY9" fmla="*/ 10311 h 950078"/>
              <a:gd name="connsiteX10" fmla="*/ 4819650 w 4972050"/>
              <a:gd name="connsiteY10" fmla="*/ 305588 h 950078"/>
              <a:gd name="connsiteX11" fmla="*/ 4972050 w 4972050"/>
              <a:gd name="connsiteY11" fmla="*/ 296063 h 950078"/>
              <a:gd name="connsiteX0" fmla="*/ 0 w 4972050"/>
              <a:gd name="connsiteY0" fmla="*/ 404050 h 953265"/>
              <a:gd name="connsiteX1" fmla="*/ 266700 w 4972050"/>
              <a:gd name="connsiteY1" fmla="*/ 404050 h 953265"/>
              <a:gd name="connsiteX2" fmla="*/ 866775 w 4972050"/>
              <a:gd name="connsiteY2" fmla="*/ 661179 h 953265"/>
              <a:gd name="connsiteX3" fmla="*/ 1509727 w 4972050"/>
              <a:gd name="connsiteY3" fmla="*/ 953265 h 953265"/>
              <a:gd name="connsiteX4" fmla="*/ 1990725 w 4972050"/>
              <a:gd name="connsiteY4" fmla="*/ 770717 h 953265"/>
              <a:gd name="connsiteX5" fmla="*/ 2476469 w 4972050"/>
              <a:gd name="connsiteY5" fmla="*/ 627841 h 953265"/>
              <a:gd name="connsiteX6" fmla="*/ 3181319 w 4972050"/>
              <a:gd name="connsiteY6" fmla="*/ 494490 h 953265"/>
              <a:gd name="connsiteX7" fmla="*/ 3633757 w 4972050"/>
              <a:gd name="connsiteY7" fmla="*/ 432577 h 953265"/>
              <a:gd name="connsiteX8" fmla="*/ 4009995 w 4972050"/>
              <a:gd name="connsiteY8" fmla="*/ 370640 h 953265"/>
              <a:gd name="connsiteX9" fmla="*/ 4486275 w 4972050"/>
              <a:gd name="connsiteY9" fmla="*/ 13498 h 953265"/>
              <a:gd name="connsiteX10" fmla="*/ 4819650 w 4972050"/>
              <a:gd name="connsiteY10" fmla="*/ 451627 h 953265"/>
              <a:gd name="connsiteX11" fmla="*/ 4972050 w 4972050"/>
              <a:gd name="connsiteY11" fmla="*/ 299250 h 953265"/>
              <a:gd name="connsiteX0" fmla="*/ 0 w 4972050"/>
              <a:gd name="connsiteY0" fmla="*/ 104800 h 654015"/>
              <a:gd name="connsiteX1" fmla="*/ 266700 w 4972050"/>
              <a:gd name="connsiteY1" fmla="*/ 104800 h 654015"/>
              <a:gd name="connsiteX2" fmla="*/ 866775 w 4972050"/>
              <a:gd name="connsiteY2" fmla="*/ 361929 h 654015"/>
              <a:gd name="connsiteX3" fmla="*/ 1509727 w 4972050"/>
              <a:gd name="connsiteY3" fmla="*/ 654015 h 654015"/>
              <a:gd name="connsiteX4" fmla="*/ 1990725 w 4972050"/>
              <a:gd name="connsiteY4" fmla="*/ 471467 h 654015"/>
              <a:gd name="connsiteX5" fmla="*/ 2476469 w 4972050"/>
              <a:gd name="connsiteY5" fmla="*/ 328591 h 654015"/>
              <a:gd name="connsiteX6" fmla="*/ 3181319 w 4972050"/>
              <a:gd name="connsiteY6" fmla="*/ 195240 h 654015"/>
              <a:gd name="connsiteX7" fmla="*/ 3633757 w 4972050"/>
              <a:gd name="connsiteY7" fmla="*/ 133327 h 654015"/>
              <a:gd name="connsiteX8" fmla="*/ 4009995 w 4972050"/>
              <a:gd name="connsiteY8" fmla="*/ 71390 h 654015"/>
              <a:gd name="connsiteX9" fmla="*/ 4819650 w 4972050"/>
              <a:gd name="connsiteY9" fmla="*/ 152377 h 654015"/>
              <a:gd name="connsiteX10" fmla="*/ 4972050 w 4972050"/>
              <a:gd name="connsiteY10" fmla="*/ 0 h 654015"/>
              <a:gd name="connsiteX0" fmla="*/ 0 w 4972050"/>
              <a:gd name="connsiteY0" fmla="*/ 104800 h 654015"/>
              <a:gd name="connsiteX1" fmla="*/ 266700 w 4972050"/>
              <a:gd name="connsiteY1" fmla="*/ 104800 h 654015"/>
              <a:gd name="connsiteX2" fmla="*/ 866775 w 4972050"/>
              <a:gd name="connsiteY2" fmla="*/ 361929 h 654015"/>
              <a:gd name="connsiteX3" fmla="*/ 1509727 w 4972050"/>
              <a:gd name="connsiteY3" fmla="*/ 654015 h 654015"/>
              <a:gd name="connsiteX4" fmla="*/ 1990725 w 4972050"/>
              <a:gd name="connsiteY4" fmla="*/ 471467 h 654015"/>
              <a:gd name="connsiteX5" fmla="*/ 2476469 w 4972050"/>
              <a:gd name="connsiteY5" fmla="*/ 328591 h 654015"/>
              <a:gd name="connsiteX6" fmla="*/ 3181319 w 4972050"/>
              <a:gd name="connsiteY6" fmla="*/ 195240 h 654015"/>
              <a:gd name="connsiteX7" fmla="*/ 3633757 w 4972050"/>
              <a:gd name="connsiteY7" fmla="*/ 133327 h 654015"/>
              <a:gd name="connsiteX8" fmla="*/ 4819650 w 4972050"/>
              <a:gd name="connsiteY8" fmla="*/ 152377 h 654015"/>
              <a:gd name="connsiteX9" fmla="*/ 4972050 w 4972050"/>
              <a:gd name="connsiteY9" fmla="*/ 0 h 654015"/>
              <a:gd name="connsiteX0" fmla="*/ 0 w 4972050"/>
              <a:gd name="connsiteY0" fmla="*/ 60376 h 609591"/>
              <a:gd name="connsiteX1" fmla="*/ 266700 w 4972050"/>
              <a:gd name="connsiteY1" fmla="*/ 60376 h 609591"/>
              <a:gd name="connsiteX2" fmla="*/ 866775 w 4972050"/>
              <a:gd name="connsiteY2" fmla="*/ 317505 h 609591"/>
              <a:gd name="connsiteX3" fmla="*/ 1509727 w 4972050"/>
              <a:gd name="connsiteY3" fmla="*/ 609591 h 609591"/>
              <a:gd name="connsiteX4" fmla="*/ 1990725 w 4972050"/>
              <a:gd name="connsiteY4" fmla="*/ 427043 h 609591"/>
              <a:gd name="connsiteX5" fmla="*/ 2476469 w 4972050"/>
              <a:gd name="connsiteY5" fmla="*/ 284167 h 609591"/>
              <a:gd name="connsiteX6" fmla="*/ 3181319 w 4972050"/>
              <a:gd name="connsiteY6" fmla="*/ 150816 h 609591"/>
              <a:gd name="connsiteX7" fmla="*/ 3633757 w 4972050"/>
              <a:gd name="connsiteY7" fmla="*/ 88903 h 609591"/>
              <a:gd name="connsiteX8" fmla="*/ 4819650 w 4972050"/>
              <a:gd name="connsiteY8" fmla="*/ 107953 h 609591"/>
              <a:gd name="connsiteX9" fmla="*/ 4972050 w 4972050"/>
              <a:gd name="connsiteY9" fmla="*/ 98428 h 609591"/>
              <a:gd name="connsiteX0" fmla="*/ 0 w 4972050"/>
              <a:gd name="connsiteY0" fmla="*/ 60376 h 609591"/>
              <a:gd name="connsiteX1" fmla="*/ 266700 w 4972050"/>
              <a:gd name="connsiteY1" fmla="*/ 60376 h 609591"/>
              <a:gd name="connsiteX2" fmla="*/ 866775 w 4972050"/>
              <a:gd name="connsiteY2" fmla="*/ 317505 h 609591"/>
              <a:gd name="connsiteX3" fmla="*/ 1509727 w 4972050"/>
              <a:gd name="connsiteY3" fmla="*/ 609591 h 609591"/>
              <a:gd name="connsiteX4" fmla="*/ 1990725 w 4972050"/>
              <a:gd name="connsiteY4" fmla="*/ 427043 h 609591"/>
              <a:gd name="connsiteX5" fmla="*/ 2476469 w 4972050"/>
              <a:gd name="connsiteY5" fmla="*/ 284167 h 609591"/>
              <a:gd name="connsiteX6" fmla="*/ 3181319 w 4972050"/>
              <a:gd name="connsiteY6" fmla="*/ 150816 h 609591"/>
              <a:gd name="connsiteX7" fmla="*/ 3633757 w 4972050"/>
              <a:gd name="connsiteY7" fmla="*/ 88903 h 609591"/>
              <a:gd name="connsiteX8" fmla="*/ 4972050 w 4972050"/>
              <a:gd name="connsiteY8" fmla="*/ 98428 h 609591"/>
              <a:gd name="connsiteX0" fmla="*/ 0 w 4972050"/>
              <a:gd name="connsiteY0" fmla="*/ 75481 h 624696"/>
              <a:gd name="connsiteX1" fmla="*/ 266700 w 4972050"/>
              <a:gd name="connsiteY1" fmla="*/ 75481 h 624696"/>
              <a:gd name="connsiteX2" fmla="*/ 866775 w 4972050"/>
              <a:gd name="connsiteY2" fmla="*/ 189710 h 624696"/>
              <a:gd name="connsiteX3" fmla="*/ 1509727 w 4972050"/>
              <a:gd name="connsiteY3" fmla="*/ 624696 h 624696"/>
              <a:gd name="connsiteX4" fmla="*/ 1990725 w 4972050"/>
              <a:gd name="connsiteY4" fmla="*/ 442148 h 624696"/>
              <a:gd name="connsiteX5" fmla="*/ 2476469 w 4972050"/>
              <a:gd name="connsiteY5" fmla="*/ 299272 h 624696"/>
              <a:gd name="connsiteX6" fmla="*/ 3181319 w 4972050"/>
              <a:gd name="connsiteY6" fmla="*/ 165921 h 624696"/>
              <a:gd name="connsiteX7" fmla="*/ 3633757 w 4972050"/>
              <a:gd name="connsiteY7" fmla="*/ 104008 h 624696"/>
              <a:gd name="connsiteX8" fmla="*/ 4972050 w 4972050"/>
              <a:gd name="connsiteY8" fmla="*/ 113533 h 624696"/>
              <a:gd name="connsiteX0" fmla="*/ 0 w 4972050"/>
              <a:gd name="connsiteY0" fmla="*/ 60376 h 609591"/>
              <a:gd name="connsiteX1" fmla="*/ 266700 w 4972050"/>
              <a:gd name="connsiteY1" fmla="*/ 60376 h 609591"/>
              <a:gd name="connsiteX2" fmla="*/ 866775 w 4972050"/>
              <a:gd name="connsiteY2" fmla="*/ 174605 h 609591"/>
              <a:gd name="connsiteX3" fmla="*/ 1509727 w 4972050"/>
              <a:gd name="connsiteY3" fmla="*/ 609591 h 609591"/>
              <a:gd name="connsiteX4" fmla="*/ 1990725 w 4972050"/>
              <a:gd name="connsiteY4" fmla="*/ 427043 h 609591"/>
              <a:gd name="connsiteX5" fmla="*/ 2476469 w 4972050"/>
              <a:gd name="connsiteY5" fmla="*/ 284167 h 609591"/>
              <a:gd name="connsiteX6" fmla="*/ 3181319 w 4972050"/>
              <a:gd name="connsiteY6" fmla="*/ 150816 h 609591"/>
              <a:gd name="connsiteX7" fmla="*/ 3633757 w 4972050"/>
              <a:gd name="connsiteY7" fmla="*/ 88903 h 609591"/>
              <a:gd name="connsiteX8" fmla="*/ 4972050 w 4972050"/>
              <a:gd name="connsiteY8" fmla="*/ 98428 h 609591"/>
              <a:gd name="connsiteX0" fmla="*/ 0 w 4972050"/>
              <a:gd name="connsiteY0" fmla="*/ 60376 h 483649"/>
              <a:gd name="connsiteX1" fmla="*/ 266700 w 4972050"/>
              <a:gd name="connsiteY1" fmla="*/ 60376 h 483649"/>
              <a:gd name="connsiteX2" fmla="*/ 866775 w 4972050"/>
              <a:gd name="connsiteY2" fmla="*/ 174605 h 483649"/>
              <a:gd name="connsiteX3" fmla="*/ 1509727 w 4972050"/>
              <a:gd name="connsiteY3" fmla="*/ 323815 h 483649"/>
              <a:gd name="connsiteX4" fmla="*/ 1990725 w 4972050"/>
              <a:gd name="connsiteY4" fmla="*/ 427043 h 483649"/>
              <a:gd name="connsiteX5" fmla="*/ 2476469 w 4972050"/>
              <a:gd name="connsiteY5" fmla="*/ 284167 h 483649"/>
              <a:gd name="connsiteX6" fmla="*/ 3181319 w 4972050"/>
              <a:gd name="connsiteY6" fmla="*/ 150816 h 483649"/>
              <a:gd name="connsiteX7" fmla="*/ 3633757 w 4972050"/>
              <a:gd name="connsiteY7" fmla="*/ 88903 h 483649"/>
              <a:gd name="connsiteX8" fmla="*/ 4972050 w 4972050"/>
              <a:gd name="connsiteY8" fmla="*/ 98428 h 483649"/>
              <a:gd name="connsiteX0" fmla="*/ 0 w 4972050"/>
              <a:gd name="connsiteY0" fmla="*/ 60376 h 483649"/>
              <a:gd name="connsiteX1" fmla="*/ 266700 w 4972050"/>
              <a:gd name="connsiteY1" fmla="*/ 60376 h 483649"/>
              <a:gd name="connsiteX2" fmla="*/ 866775 w 4972050"/>
              <a:gd name="connsiteY2" fmla="*/ 174605 h 483649"/>
              <a:gd name="connsiteX3" fmla="*/ 1509727 w 4972050"/>
              <a:gd name="connsiteY3" fmla="*/ 323815 h 483649"/>
              <a:gd name="connsiteX4" fmla="*/ 1990725 w 4972050"/>
              <a:gd name="connsiteY4" fmla="*/ 427043 h 483649"/>
              <a:gd name="connsiteX5" fmla="*/ 2476469 w 4972050"/>
              <a:gd name="connsiteY5" fmla="*/ 284167 h 483649"/>
              <a:gd name="connsiteX6" fmla="*/ 3181319 w 4972050"/>
              <a:gd name="connsiteY6" fmla="*/ 150816 h 483649"/>
              <a:gd name="connsiteX7" fmla="*/ 3633757 w 4972050"/>
              <a:gd name="connsiteY7" fmla="*/ 88903 h 483649"/>
              <a:gd name="connsiteX8" fmla="*/ 4972050 w 4972050"/>
              <a:gd name="connsiteY8" fmla="*/ 98428 h 483649"/>
              <a:gd name="connsiteX0" fmla="*/ 0 w 4972050"/>
              <a:gd name="connsiteY0" fmla="*/ 60376 h 483649"/>
              <a:gd name="connsiteX1" fmla="*/ 266700 w 4972050"/>
              <a:gd name="connsiteY1" fmla="*/ 60376 h 483649"/>
              <a:gd name="connsiteX2" fmla="*/ 866775 w 4972050"/>
              <a:gd name="connsiteY2" fmla="*/ 174605 h 483649"/>
              <a:gd name="connsiteX3" fmla="*/ 1509727 w 4972050"/>
              <a:gd name="connsiteY3" fmla="*/ 323815 h 483649"/>
              <a:gd name="connsiteX4" fmla="*/ 1990725 w 4972050"/>
              <a:gd name="connsiteY4" fmla="*/ 427043 h 483649"/>
              <a:gd name="connsiteX5" fmla="*/ 2476469 w 4972050"/>
              <a:gd name="connsiteY5" fmla="*/ 284167 h 483649"/>
              <a:gd name="connsiteX6" fmla="*/ 3181319 w 4972050"/>
              <a:gd name="connsiteY6" fmla="*/ 150816 h 483649"/>
              <a:gd name="connsiteX7" fmla="*/ 3633757 w 4972050"/>
              <a:gd name="connsiteY7" fmla="*/ 88903 h 483649"/>
              <a:gd name="connsiteX8" fmla="*/ 4972050 w 4972050"/>
              <a:gd name="connsiteY8" fmla="*/ 98428 h 483649"/>
              <a:gd name="connsiteX0" fmla="*/ 0 w 4972050"/>
              <a:gd name="connsiteY0" fmla="*/ 60376 h 483649"/>
              <a:gd name="connsiteX1" fmla="*/ 266700 w 4972050"/>
              <a:gd name="connsiteY1" fmla="*/ 60376 h 483649"/>
              <a:gd name="connsiteX2" fmla="*/ 866775 w 4972050"/>
              <a:gd name="connsiteY2" fmla="*/ 174605 h 483649"/>
              <a:gd name="connsiteX3" fmla="*/ 1509727 w 4972050"/>
              <a:gd name="connsiteY3" fmla="*/ 323815 h 483649"/>
              <a:gd name="connsiteX4" fmla="*/ 1990725 w 4972050"/>
              <a:gd name="connsiteY4" fmla="*/ 427043 h 483649"/>
              <a:gd name="connsiteX5" fmla="*/ 2476469 w 4972050"/>
              <a:gd name="connsiteY5" fmla="*/ 284167 h 483649"/>
              <a:gd name="connsiteX6" fmla="*/ 3181319 w 4972050"/>
              <a:gd name="connsiteY6" fmla="*/ 150816 h 483649"/>
              <a:gd name="connsiteX7" fmla="*/ 3633757 w 4972050"/>
              <a:gd name="connsiteY7" fmla="*/ 88903 h 483649"/>
              <a:gd name="connsiteX8" fmla="*/ 4972050 w 4972050"/>
              <a:gd name="connsiteY8" fmla="*/ 98428 h 483649"/>
              <a:gd name="connsiteX0" fmla="*/ 0 w 4972050"/>
              <a:gd name="connsiteY0" fmla="*/ 60376 h 394434"/>
              <a:gd name="connsiteX1" fmla="*/ 266700 w 4972050"/>
              <a:gd name="connsiteY1" fmla="*/ 60376 h 394434"/>
              <a:gd name="connsiteX2" fmla="*/ 866775 w 4972050"/>
              <a:gd name="connsiteY2" fmla="*/ 174605 h 394434"/>
              <a:gd name="connsiteX3" fmla="*/ 1509727 w 4972050"/>
              <a:gd name="connsiteY3" fmla="*/ 323815 h 394434"/>
              <a:gd name="connsiteX4" fmla="*/ 1990725 w 4972050"/>
              <a:gd name="connsiteY4" fmla="*/ 284143 h 394434"/>
              <a:gd name="connsiteX5" fmla="*/ 2476469 w 4972050"/>
              <a:gd name="connsiteY5" fmla="*/ 284167 h 394434"/>
              <a:gd name="connsiteX6" fmla="*/ 3181319 w 4972050"/>
              <a:gd name="connsiteY6" fmla="*/ 150816 h 394434"/>
              <a:gd name="connsiteX7" fmla="*/ 3633757 w 4972050"/>
              <a:gd name="connsiteY7" fmla="*/ 88903 h 394434"/>
              <a:gd name="connsiteX8" fmla="*/ 4972050 w 4972050"/>
              <a:gd name="connsiteY8" fmla="*/ 98428 h 394434"/>
              <a:gd name="connsiteX0" fmla="*/ 0 w 4972050"/>
              <a:gd name="connsiteY0" fmla="*/ 138996 h 473054"/>
              <a:gd name="connsiteX1" fmla="*/ 266700 w 4972050"/>
              <a:gd name="connsiteY1" fmla="*/ 138996 h 473054"/>
              <a:gd name="connsiteX2" fmla="*/ 866775 w 4972050"/>
              <a:gd name="connsiteY2" fmla="*/ 253225 h 473054"/>
              <a:gd name="connsiteX3" fmla="*/ 1509727 w 4972050"/>
              <a:gd name="connsiteY3" fmla="*/ 402435 h 473054"/>
              <a:gd name="connsiteX4" fmla="*/ 1990725 w 4972050"/>
              <a:gd name="connsiteY4" fmla="*/ 362763 h 473054"/>
              <a:gd name="connsiteX5" fmla="*/ 2476469 w 4972050"/>
              <a:gd name="connsiteY5" fmla="*/ 148449 h 473054"/>
              <a:gd name="connsiteX6" fmla="*/ 3181319 w 4972050"/>
              <a:gd name="connsiteY6" fmla="*/ 229436 h 473054"/>
              <a:gd name="connsiteX7" fmla="*/ 3633757 w 4972050"/>
              <a:gd name="connsiteY7" fmla="*/ 167523 h 473054"/>
              <a:gd name="connsiteX8" fmla="*/ 4972050 w 4972050"/>
              <a:gd name="connsiteY8" fmla="*/ 177048 h 473054"/>
              <a:gd name="connsiteX0" fmla="*/ 0 w 4972050"/>
              <a:gd name="connsiteY0" fmla="*/ 138996 h 473054"/>
              <a:gd name="connsiteX1" fmla="*/ 266700 w 4972050"/>
              <a:gd name="connsiteY1" fmla="*/ 138996 h 473054"/>
              <a:gd name="connsiteX2" fmla="*/ 866775 w 4972050"/>
              <a:gd name="connsiteY2" fmla="*/ 253225 h 473054"/>
              <a:gd name="connsiteX3" fmla="*/ 1509727 w 4972050"/>
              <a:gd name="connsiteY3" fmla="*/ 402435 h 473054"/>
              <a:gd name="connsiteX4" fmla="*/ 1990725 w 4972050"/>
              <a:gd name="connsiteY4" fmla="*/ 362763 h 473054"/>
              <a:gd name="connsiteX5" fmla="*/ 2619313 w 4972050"/>
              <a:gd name="connsiteY5" fmla="*/ 148449 h 473054"/>
              <a:gd name="connsiteX6" fmla="*/ 3181319 w 4972050"/>
              <a:gd name="connsiteY6" fmla="*/ 229436 h 473054"/>
              <a:gd name="connsiteX7" fmla="*/ 3633757 w 4972050"/>
              <a:gd name="connsiteY7" fmla="*/ 167523 h 473054"/>
              <a:gd name="connsiteX8" fmla="*/ 4972050 w 4972050"/>
              <a:gd name="connsiteY8" fmla="*/ 177048 h 473054"/>
              <a:gd name="connsiteX0" fmla="*/ 0 w 4972050"/>
              <a:gd name="connsiteY0" fmla="*/ 23087 h 357145"/>
              <a:gd name="connsiteX1" fmla="*/ 266700 w 4972050"/>
              <a:gd name="connsiteY1" fmla="*/ 23087 h 357145"/>
              <a:gd name="connsiteX2" fmla="*/ 866775 w 4972050"/>
              <a:gd name="connsiteY2" fmla="*/ 137316 h 357145"/>
              <a:gd name="connsiteX3" fmla="*/ 1509727 w 4972050"/>
              <a:gd name="connsiteY3" fmla="*/ 286526 h 357145"/>
              <a:gd name="connsiteX4" fmla="*/ 1990725 w 4972050"/>
              <a:gd name="connsiteY4" fmla="*/ 246854 h 357145"/>
              <a:gd name="connsiteX5" fmla="*/ 2619313 w 4972050"/>
              <a:gd name="connsiteY5" fmla="*/ 32540 h 357145"/>
              <a:gd name="connsiteX6" fmla="*/ 3633757 w 4972050"/>
              <a:gd name="connsiteY6" fmla="*/ 51614 h 357145"/>
              <a:gd name="connsiteX7" fmla="*/ 4972050 w 4972050"/>
              <a:gd name="connsiteY7" fmla="*/ 61139 h 357145"/>
              <a:gd name="connsiteX0" fmla="*/ 0 w 4972050"/>
              <a:gd name="connsiteY0" fmla="*/ 23087 h 357145"/>
              <a:gd name="connsiteX1" fmla="*/ 266700 w 4972050"/>
              <a:gd name="connsiteY1" fmla="*/ 23087 h 357145"/>
              <a:gd name="connsiteX2" fmla="*/ 866775 w 4972050"/>
              <a:gd name="connsiteY2" fmla="*/ 137316 h 357145"/>
              <a:gd name="connsiteX3" fmla="*/ 1509727 w 4972050"/>
              <a:gd name="connsiteY3" fmla="*/ 286526 h 357145"/>
              <a:gd name="connsiteX4" fmla="*/ 1990725 w 4972050"/>
              <a:gd name="connsiteY4" fmla="*/ 246854 h 357145"/>
              <a:gd name="connsiteX5" fmla="*/ 2619313 w 4972050"/>
              <a:gd name="connsiteY5" fmla="*/ 32540 h 357145"/>
              <a:gd name="connsiteX6" fmla="*/ 3633757 w 4972050"/>
              <a:gd name="connsiteY6" fmla="*/ 51614 h 357145"/>
              <a:gd name="connsiteX7" fmla="*/ 4972050 w 4972050"/>
              <a:gd name="connsiteY7" fmla="*/ 61139 h 357145"/>
              <a:gd name="connsiteX0" fmla="*/ 0 w 4972050"/>
              <a:gd name="connsiteY0" fmla="*/ 23087 h 357145"/>
              <a:gd name="connsiteX1" fmla="*/ 266700 w 4972050"/>
              <a:gd name="connsiteY1" fmla="*/ 23087 h 357145"/>
              <a:gd name="connsiteX2" fmla="*/ 866775 w 4972050"/>
              <a:gd name="connsiteY2" fmla="*/ 137316 h 357145"/>
              <a:gd name="connsiteX3" fmla="*/ 1509727 w 4972050"/>
              <a:gd name="connsiteY3" fmla="*/ 286526 h 357145"/>
              <a:gd name="connsiteX4" fmla="*/ 1990725 w 4972050"/>
              <a:gd name="connsiteY4" fmla="*/ 246854 h 357145"/>
              <a:gd name="connsiteX5" fmla="*/ 2619313 w 4972050"/>
              <a:gd name="connsiteY5" fmla="*/ 32540 h 357145"/>
              <a:gd name="connsiteX6" fmla="*/ 3633757 w 4972050"/>
              <a:gd name="connsiteY6" fmla="*/ 51614 h 357145"/>
              <a:gd name="connsiteX7" fmla="*/ 4972050 w 4972050"/>
              <a:gd name="connsiteY7" fmla="*/ 61139 h 357145"/>
              <a:gd name="connsiteX0" fmla="*/ 0 w 4972050"/>
              <a:gd name="connsiteY0" fmla="*/ 23087 h 357145"/>
              <a:gd name="connsiteX1" fmla="*/ 266700 w 4972050"/>
              <a:gd name="connsiteY1" fmla="*/ 23087 h 357145"/>
              <a:gd name="connsiteX2" fmla="*/ 866775 w 4972050"/>
              <a:gd name="connsiteY2" fmla="*/ 137316 h 357145"/>
              <a:gd name="connsiteX3" fmla="*/ 1509727 w 4972050"/>
              <a:gd name="connsiteY3" fmla="*/ 286526 h 357145"/>
              <a:gd name="connsiteX4" fmla="*/ 1990725 w 4972050"/>
              <a:gd name="connsiteY4" fmla="*/ 246854 h 357145"/>
              <a:gd name="connsiteX5" fmla="*/ 2619313 w 4972050"/>
              <a:gd name="connsiteY5" fmla="*/ 32540 h 357145"/>
              <a:gd name="connsiteX6" fmla="*/ 3633757 w 4972050"/>
              <a:gd name="connsiteY6" fmla="*/ 51614 h 357145"/>
              <a:gd name="connsiteX7" fmla="*/ 4972050 w 4972050"/>
              <a:gd name="connsiteY7" fmla="*/ 61139 h 357145"/>
              <a:gd name="connsiteX0" fmla="*/ 0 w 4972050"/>
              <a:gd name="connsiteY0" fmla="*/ 37384 h 371442"/>
              <a:gd name="connsiteX1" fmla="*/ 266700 w 4972050"/>
              <a:gd name="connsiteY1" fmla="*/ 37384 h 371442"/>
              <a:gd name="connsiteX2" fmla="*/ 866775 w 4972050"/>
              <a:gd name="connsiteY2" fmla="*/ 151613 h 371442"/>
              <a:gd name="connsiteX3" fmla="*/ 1509727 w 4972050"/>
              <a:gd name="connsiteY3" fmla="*/ 300823 h 371442"/>
              <a:gd name="connsiteX4" fmla="*/ 1990725 w 4972050"/>
              <a:gd name="connsiteY4" fmla="*/ 261151 h 371442"/>
              <a:gd name="connsiteX5" fmla="*/ 2619313 w 4972050"/>
              <a:gd name="connsiteY5" fmla="*/ 46837 h 371442"/>
              <a:gd name="connsiteX6" fmla="*/ 3633757 w 4972050"/>
              <a:gd name="connsiteY6" fmla="*/ 65911 h 371442"/>
              <a:gd name="connsiteX7" fmla="*/ 4972050 w 4972050"/>
              <a:gd name="connsiteY7" fmla="*/ 75436 h 371442"/>
              <a:gd name="connsiteX0" fmla="*/ 0 w 4972050"/>
              <a:gd name="connsiteY0" fmla="*/ 37384 h 371442"/>
              <a:gd name="connsiteX1" fmla="*/ 266700 w 4972050"/>
              <a:gd name="connsiteY1" fmla="*/ 37384 h 371442"/>
              <a:gd name="connsiteX2" fmla="*/ 866775 w 4972050"/>
              <a:gd name="connsiteY2" fmla="*/ 151613 h 371442"/>
              <a:gd name="connsiteX3" fmla="*/ 1509727 w 4972050"/>
              <a:gd name="connsiteY3" fmla="*/ 300823 h 371442"/>
              <a:gd name="connsiteX4" fmla="*/ 1990725 w 4972050"/>
              <a:gd name="connsiteY4" fmla="*/ 261151 h 371442"/>
              <a:gd name="connsiteX5" fmla="*/ 2619313 w 4972050"/>
              <a:gd name="connsiteY5" fmla="*/ 46837 h 371442"/>
              <a:gd name="connsiteX6" fmla="*/ 3633757 w 4972050"/>
              <a:gd name="connsiteY6" fmla="*/ 65911 h 371442"/>
              <a:gd name="connsiteX7" fmla="*/ 4972050 w 4972050"/>
              <a:gd name="connsiteY7" fmla="*/ 75436 h 371442"/>
              <a:gd name="connsiteX0" fmla="*/ 0 w 4972050"/>
              <a:gd name="connsiteY0" fmla="*/ 119139 h 453197"/>
              <a:gd name="connsiteX1" fmla="*/ 266700 w 4972050"/>
              <a:gd name="connsiteY1" fmla="*/ 119139 h 453197"/>
              <a:gd name="connsiteX2" fmla="*/ 866775 w 4972050"/>
              <a:gd name="connsiteY2" fmla="*/ 233368 h 453197"/>
              <a:gd name="connsiteX3" fmla="*/ 1509727 w 4972050"/>
              <a:gd name="connsiteY3" fmla="*/ 382578 h 453197"/>
              <a:gd name="connsiteX4" fmla="*/ 1990725 w 4972050"/>
              <a:gd name="connsiteY4" fmla="*/ 342906 h 453197"/>
              <a:gd name="connsiteX5" fmla="*/ 2619313 w 4972050"/>
              <a:gd name="connsiteY5" fmla="*/ 128592 h 453197"/>
              <a:gd name="connsiteX6" fmla="*/ 3633757 w 4972050"/>
              <a:gd name="connsiteY6" fmla="*/ 4766 h 453197"/>
              <a:gd name="connsiteX7" fmla="*/ 4972050 w 4972050"/>
              <a:gd name="connsiteY7" fmla="*/ 157191 h 453197"/>
              <a:gd name="connsiteX0" fmla="*/ 0 w 4972050"/>
              <a:gd name="connsiteY0" fmla="*/ 119139 h 453197"/>
              <a:gd name="connsiteX1" fmla="*/ 266700 w 4972050"/>
              <a:gd name="connsiteY1" fmla="*/ 119139 h 453197"/>
              <a:gd name="connsiteX2" fmla="*/ 866775 w 4972050"/>
              <a:gd name="connsiteY2" fmla="*/ 233368 h 453197"/>
              <a:gd name="connsiteX3" fmla="*/ 1509727 w 4972050"/>
              <a:gd name="connsiteY3" fmla="*/ 382578 h 453197"/>
              <a:gd name="connsiteX4" fmla="*/ 1990725 w 4972050"/>
              <a:gd name="connsiteY4" fmla="*/ 342906 h 453197"/>
              <a:gd name="connsiteX5" fmla="*/ 2619313 w 4972050"/>
              <a:gd name="connsiteY5" fmla="*/ 128592 h 453197"/>
              <a:gd name="connsiteX6" fmla="*/ 3633757 w 4972050"/>
              <a:gd name="connsiteY6" fmla="*/ 4766 h 453197"/>
              <a:gd name="connsiteX7" fmla="*/ 4972050 w 4972050"/>
              <a:gd name="connsiteY7" fmla="*/ 14291 h 453197"/>
              <a:gd name="connsiteX0" fmla="*/ 0 w 4972050"/>
              <a:gd name="connsiteY0" fmla="*/ 159582 h 493640"/>
              <a:gd name="connsiteX1" fmla="*/ 266700 w 4972050"/>
              <a:gd name="connsiteY1" fmla="*/ 16682 h 493640"/>
              <a:gd name="connsiteX2" fmla="*/ 866775 w 4972050"/>
              <a:gd name="connsiteY2" fmla="*/ 273811 h 493640"/>
              <a:gd name="connsiteX3" fmla="*/ 1509727 w 4972050"/>
              <a:gd name="connsiteY3" fmla="*/ 423021 h 493640"/>
              <a:gd name="connsiteX4" fmla="*/ 1990725 w 4972050"/>
              <a:gd name="connsiteY4" fmla="*/ 383349 h 493640"/>
              <a:gd name="connsiteX5" fmla="*/ 2619313 w 4972050"/>
              <a:gd name="connsiteY5" fmla="*/ 169035 h 493640"/>
              <a:gd name="connsiteX6" fmla="*/ 3633757 w 4972050"/>
              <a:gd name="connsiteY6" fmla="*/ 45209 h 493640"/>
              <a:gd name="connsiteX7" fmla="*/ 4972050 w 4972050"/>
              <a:gd name="connsiteY7" fmla="*/ 54734 h 493640"/>
              <a:gd name="connsiteX0" fmla="*/ 0 w 4972050"/>
              <a:gd name="connsiteY0" fmla="*/ 16682 h 493640"/>
              <a:gd name="connsiteX1" fmla="*/ 266700 w 4972050"/>
              <a:gd name="connsiteY1" fmla="*/ 16682 h 493640"/>
              <a:gd name="connsiteX2" fmla="*/ 866775 w 4972050"/>
              <a:gd name="connsiteY2" fmla="*/ 273811 h 493640"/>
              <a:gd name="connsiteX3" fmla="*/ 1509727 w 4972050"/>
              <a:gd name="connsiteY3" fmla="*/ 423021 h 493640"/>
              <a:gd name="connsiteX4" fmla="*/ 1990725 w 4972050"/>
              <a:gd name="connsiteY4" fmla="*/ 383349 h 493640"/>
              <a:gd name="connsiteX5" fmla="*/ 2619313 w 4972050"/>
              <a:gd name="connsiteY5" fmla="*/ 169035 h 493640"/>
              <a:gd name="connsiteX6" fmla="*/ 3633757 w 4972050"/>
              <a:gd name="connsiteY6" fmla="*/ 45209 h 493640"/>
              <a:gd name="connsiteX7" fmla="*/ 4972050 w 4972050"/>
              <a:gd name="connsiteY7" fmla="*/ 54734 h 4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493640">
                <a:moveTo>
                  <a:pt x="0" y="16682"/>
                </a:moveTo>
                <a:lnTo>
                  <a:pt x="266700" y="16682"/>
                </a:lnTo>
                <a:cubicBezTo>
                  <a:pt x="454037" y="0"/>
                  <a:pt x="374672" y="165054"/>
                  <a:pt x="866775" y="273811"/>
                </a:cubicBezTo>
                <a:cubicBezTo>
                  <a:pt x="1216835" y="377233"/>
                  <a:pt x="1084289" y="333302"/>
                  <a:pt x="1509727" y="423021"/>
                </a:cubicBezTo>
                <a:cubicBezTo>
                  <a:pt x="1787544" y="493640"/>
                  <a:pt x="1781975" y="435181"/>
                  <a:pt x="1990725" y="383349"/>
                </a:cubicBezTo>
                <a:cubicBezTo>
                  <a:pt x="2111375" y="353175"/>
                  <a:pt x="2419282" y="273788"/>
                  <a:pt x="2619313" y="169035"/>
                </a:cubicBezTo>
                <a:cubicBezTo>
                  <a:pt x="2674071" y="122198"/>
                  <a:pt x="3241634" y="40443"/>
                  <a:pt x="3633757" y="45209"/>
                </a:cubicBezTo>
                <a:lnTo>
                  <a:pt x="4972050" y="54734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53148" y="4934832"/>
            <a:ext cx="857256" cy="237255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rgbClr val="00B0F0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9BD2"/>
                </a:solidFill>
                <a:latin typeface="Times New Roman" pitchFamily="18" charset="0"/>
                <a:cs typeface="Times New Roman" pitchFamily="18" charset="0"/>
              </a:rPr>
              <a:t>Albumine</a:t>
            </a:r>
            <a:endParaRPr lang="fr-FR" sz="1400" dirty="0">
              <a:solidFill>
                <a:srgbClr val="009BD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143504" y="5239634"/>
            <a:ext cx="1071570" cy="237255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solidFill>
              <a:srgbClr val="0000FF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Transferrine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29124" y="5625399"/>
            <a:ext cx="1071570" cy="237255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solidFill>
              <a:srgbClr val="000066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Pré-albumine</a:t>
            </a:r>
            <a:endParaRPr lang="fr-FR" sz="14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 rot="5400000">
            <a:off x="285720" y="3429000"/>
            <a:ext cx="4143404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357422" y="1357298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357422" y="1702582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357422" y="2047866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357422" y="2393150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357422" y="2738434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357422" y="3083718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357422" y="3429002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357422" y="3774286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357422" y="4119570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357422" y="4464854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357422" y="4810138"/>
            <a:ext cx="5472000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357422" y="5155422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357422" y="5500702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785918" y="5286388"/>
            <a:ext cx="500066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-100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571604" y="1202280"/>
            <a:ext cx="71438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10000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714480" y="1894871"/>
            <a:ext cx="571504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5000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85918" y="4665235"/>
            <a:ext cx="500066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785918" y="2587462"/>
            <a:ext cx="500066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785918" y="3972644"/>
            <a:ext cx="500066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785918" y="3280053"/>
            <a:ext cx="500066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e 60"/>
          <p:cNvGrpSpPr/>
          <p:nvPr/>
        </p:nvGrpSpPr>
        <p:grpSpPr>
          <a:xfrm>
            <a:off x="2281222" y="2260119"/>
            <a:ext cx="167644" cy="69461"/>
            <a:chOff x="2281222" y="2249089"/>
            <a:chExt cx="167644" cy="69461"/>
          </a:xfrm>
        </p:grpSpPr>
        <p:cxnSp>
          <p:nvCxnSpPr>
            <p:cNvPr id="49" name="Connecteur droit 48"/>
            <p:cNvCxnSpPr/>
            <p:nvPr/>
          </p:nvCxnSpPr>
          <p:spPr>
            <a:xfrm rot="19860000">
              <a:off x="2281222" y="2249089"/>
              <a:ext cx="142876" cy="158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rot="19860000">
              <a:off x="2305990" y="2316962"/>
              <a:ext cx="142876" cy="158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59"/>
          <p:cNvGrpSpPr/>
          <p:nvPr/>
        </p:nvGrpSpPr>
        <p:grpSpPr>
          <a:xfrm>
            <a:off x="2892350" y="2260001"/>
            <a:ext cx="311139" cy="69697"/>
            <a:chOff x="2882825" y="2270913"/>
            <a:chExt cx="311139" cy="69697"/>
          </a:xfrm>
        </p:grpSpPr>
        <p:cxnSp>
          <p:nvCxnSpPr>
            <p:cNvPr id="51" name="Connecteur droit 50"/>
            <p:cNvCxnSpPr>
              <a:cxnSpLocks noChangeAspect="1"/>
            </p:cNvCxnSpPr>
            <p:nvPr/>
          </p:nvCxnSpPr>
          <p:spPr>
            <a:xfrm rot="20100000">
              <a:off x="2882825" y="2270913"/>
              <a:ext cx="286817" cy="318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cxnSpLocks noChangeAspect="1"/>
            </p:cNvCxnSpPr>
            <p:nvPr/>
          </p:nvCxnSpPr>
          <p:spPr>
            <a:xfrm rot="20100000">
              <a:off x="2907147" y="2337428"/>
              <a:ext cx="286817" cy="318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57"/>
          <p:cNvGrpSpPr/>
          <p:nvPr/>
        </p:nvGrpSpPr>
        <p:grpSpPr>
          <a:xfrm>
            <a:off x="3420421" y="2260119"/>
            <a:ext cx="167644" cy="69461"/>
            <a:chOff x="3420421" y="2249089"/>
            <a:chExt cx="167644" cy="69461"/>
          </a:xfrm>
        </p:grpSpPr>
        <p:cxnSp>
          <p:nvCxnSpPr>
            <p:cNvPr id="53" name="Connecteur droit 52"/>
            <p:cNvCxnSpPr/>
            <p:nvPr/>
          </p:nvCxnSpPr>
          <p:spPr>
            <a:xfrm rot="19860000">
              <a:off x="3420421" y="2249089"/>
              <a:ext cx="142876" cy="158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19860000">
              <a:off x="3445189" y="2316962"/>
              <a:ext cx="142876" cy="158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56"/>
          <p:cNvGrpSpPr/>
          <p:nvPr/>
        </p:nvGrpSpPr>
        <p:grpSpPr>
          <a:xfrm>
            <a:off x="3769985" y="2260119"/>
            <a:ext cx="167644" cy="69461"/>
            <a:chOff x="3769985" y="2249089"/>
            <a:chExt cx="167644" cy="69461"/>
          </a:xfrm>
        </p:grpSpPr>
        <p:cxnSp>
          <p:nvCxnSpPr>
            <p:cNvPr id="55" name="Connecteur droit 54"/>
            <p:cNvCxnSpPr/>
            <p:nvPr/>
          </p:nvCxnSpPr>
          <p:spPr>
            <a:xfrm rot="19860000">
              <a:off x="3769985" y="2249089"/>
              <a:ext cx="142876" cy="158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19860000">
              <a:off x="3794753" y="2316962"/>
              <a:ext cx="142876" cy="158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>
            <a:stCxn id="10" idx="2"/>
          </p:cNvCxnSpPr>
          <p:nvPr/>
        </p:nvCxnSpPr>
        <p:spPr>
          <a:xfrm rot="5400000">
            <a:off x="3369025" y="1511644"/>
            <a:ext cx="191373" cy="214314"/>
          </a:xfrm>
          <a:prstGeom prst="straightConnector1">
            <a:avLst/>
          </a:prstGeom>
          <a:ln w="19050">
            <a:solidFill>
              <a:srgbClr val="E3DE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rot="5400000">
            <a:off x="3797652" y="2011710"/>
            <a:ext cx="191373" cy="214314"/>
          </a:xfrm>
          <a:prstGeom prst="straightConnector1">
            <a:avLst/>
          </a:prstGeom>
          <a:ln w="19050">
            <a:solidFill>
              <a:srgbClr val="B489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cxnSpLocks noChangeAspect="1"/>
            <a:endCxn id="7" idx="3"/>
          </p:cNvCxnSpPr>
          <p:nvPr/>
        </p:nvCxnSpPr>
        <p:spPr>
          <a:xfrm rot="5400000">
            <a:off x="3446754" y="2570429"/>
            <a:ext cx="1136023" cy="97159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cxnSpLocks noChangeAspect="1"/>
          </p:cNvCxnSpPr>
          <p:nvPr/>
        </p:nvCxnSpPr>
        <p:spPr>
          <a:xfrm rot="5400000">
            <a:off x="4245395" y="2969788"/>
            <a:ext cx="564519" cy="48281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cxnSpLocks noChangeAspect="1"/>
          </p:cNvCxnSpPr>
          <p:nvPr/>
        </p:nvCxnSpPr>
        <p:spPr>
          <a:xfrm rot="5400000">
            <a:off x="4892921" y="3457184"/>
            <a:ext cx="501166" cy="428628"/>
          </a:xfrm>
          <a:prstGeom prst="straightConnector1">
            <a:avLst/>
          </a:prstGeom>
          <a:ln w="19050">
            <a:solidFill>
              <a:srgbClr val="FF21FF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cxnSpLocks noChangeAspect="1"/>
          </p:cNvCxnSpPr>
          <p:nvPr/>
        </p:nvCxnSpPr>
        <p:spPr>
          <a:xfrm rot="5400000">
            <a:off x="6827732" y="4063026"/>
            <a:ext cx="286852" cy="245333"/>
          </a:xfrm>
          <a:prstGeom prst="straightConnector1">
            <a:avLst/>
          </a:prstGeom>
          <a:ln w="19050">
            <a:solidFill>
              <a:srgbClr val="660066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cxnSpLocks noChangeAspect="1"/>
          </p:cNvCxnSpPr>
          <p:nvPr/>
        </p:nvCxnSpPr>
        <p:spPr>
          <a:xfrm rot="5400000">
            <a:off x="5772943" y="3647109"/>
            <a:ext cx="612000" cy="523417"/>
          </a:xfrm>
          <a:prstGeom prst="straightConnector1">
            <a:avLst/>
          </a:prstGeom>
          <a:ln w="19050">
            <a:solidFill>
              <a:srgbClr val="7700EE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86116" y="1285860"/>
            <a:ext cx="571504" cy="237255"/>
          </a:xfrm>
          <a:prstGeom prst="rect">
            <a:avLst/>
          </a:prstGeom>
          <a:solidFill>
            <a:srgbClr val="FFFFB7">
              <a:alpha val="60000"/>
            </a:srgbClr>
          </a:solidFill>
          <a:ln>
            <a:solidFill>
              <a:srgbClr val="FFFF00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898600"/>
                </a:solidFill>
                <a:latin typeface="Times New Roman" pitchFamily="18" charset="0"/>
                <a:cs typeface="Times New Roman" pitchFamily="18" charset="0"/>
              </a:rPr>
              <a:t>SAA</a:t>
            </a:r>
            <a:endParaRPr lang="fr-FR" sz="1400" dirty="0">
              <a:solidFill>
                <a:srgbClr val="898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14744" y="1785926"/>
            <a:ext cx="571504" cy="237255"/>
          </a:xfrm>
          <a:prstGeom prst="rect">
            <a:avLst/>
          </a:prstGeom>
          <a:solidFill>
            <a:srgbClr val="FFF1C5">
              <a:alpha val="60000"/>
            </a:srgbClr>
          </a:solidFill>
          <a:ln>
            <a:solidFill>
              <a:srgbClr val="FFC000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B48900"/>
                </a:solidFill>
                <a:latin typeface="Times New Roman" pitchFamily="18" charset="0"/>
                <a:cs typeface="Times New Roman" pitchFamily="18" charset="0"/>
              </a:rPr>
              <a:t>CRP</a:t>
            </a:r>
            <a:endParaRPr lang="fr-FR" sz="1400" dirty="0">
              <a:solidFill>
                <a:srgbClr val="B48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143372" y="2285992"/>
            <a:ext cx="1142998" cy="237255"/>
          </a:xfrm>
          <a:prstGeom prst="rect">
            <a:avLst/>
          </a:prstGeom>
          <a:solidFill>
            <a:srgbClr val="FFD4B7">
              <a:alpha val="60000"/>
            </a:srgbClr>
          </a:solidFill>
          <a:ln>
            <a:solidFill>
              <a:srgbClr val="FF6600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C85100"/>
                </a:solidFill>
                <a:latin typeface="Times New Roman" pitchFamily="18" charset="0"/>
                <a:cs typeface="Times New Roman" pitchFamily="18" charset="0"/>
              </a:rPr>
              <a:t>orosomucoïde</a:t>
            </a:r>
            <a:endParaRPr lang="fr-FR" sz="1400" dirty="0">
              <a:solidFill>
                <a:srgbClr val="C851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643438" y="2714620"/>
            <a:ext cx="1285884" cy="237255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el-GR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fr-FR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1-antitrypsine</a:t>
            </a:r>
            <a:endParaRPr lang="fr-FR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162554" y="3176586"/>
            <a:ext cx="428628" cy="237255"/>
          </a:xfrm>
          <a:prstGeom prst="rect">
            <a:avLst/>
          </a:prstGeom>
          <a:solidFill>
            <a:srgbClr val="FFDDFF">
              <a:alpha val="60000"/>
            </a:srgbClr>
          </a:solidFill>
          <a:ln>
            <a:solidFill>
              <a:srgbClr val="FF66FF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D000D0"/>
                </a:solidFill>
                <a:latin typeface="Times New Roman" pitchFamily="18" charset="0"/>
                <a:cs typeface="Times New Roman" pitchFamily="18" charset="0"/>
              </a:rPr>
              <a:t>C3</a:t>
            </a:r>
            <a:endParaRPr lang="fr-FR" sz="1400" dirty="0">
              <a:solidFill>
                <a:srgbClr val="D000D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705615" y="3827952"/>
            <a:ext cx="1071570" cy="237255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solidFill>
              <a:srgbClr val="660066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Fibrinogène</a:t>
            </a:r>
            <a:endParaRPr lang="fr-FR" sz="1400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929322" y="3353671"/>
            <a:ext cx="1071570" cy="237255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solidFill>
              <a:srgbClr val="7700EE"/>
            </a:solidFill>
          </a:ln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7700EE"/>
                </a:solidFill>
                <a:latin typeface="Times New Roman" pitchFamily="18" charset="0"/>
                <a:cs typeface="Times New Roman" pitchFamily="18" charset="0"/>
              </a:rPr>
              <a:t>Haptoglobine</a:t>
            </a:r>
          </a:p>
        </p:txBody>
      </p:sp>
      <p:cxnSp>
        <p:nvCxnSpPr>
          <p:cNvPr id="79" name="Connecteur droit avec flèche 78"/>
          <p:cNvCxnSpPr>
            <a:cxnSpLocks noChangeAspect="1"/>
            <a:stCxn id="25" idx="1"/>
            <a:endCxn id="20" idx="3"/>
          </p:cNvCxnSpPr>
          <p:nvPr/>
        </p:nvCxnSpPr>
        <p:spPr>
          <a:xfrm rot="10800000">
            <a:off x="4010026" y="5472091"/>
            <a:ext cx="419098" cy="271937"/>
          </a:xfrm>
          <a:prstGeom prst="straightConnector1">
            <a:avLst/>
          </a:prstGeom>
          <a:ln w="19050">
            <a:solidFill>
              <a:srgbClr val="000066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cxnSpLocks noChangeAspect="1"/>
          </p:cNvCxnSpPr>
          <p:nvPr/>
        </p:nvCxnSpPr>
        <p:spPr>
          <a:xfrm rot="10800000">
            <a:off x="4729164" y="5091124"/>
            <a:ext cx="419098" cy="271937"/>
          </a:xfrm>
          <a:prstGeom prst="straightConnector1">
            <a:avLst/>
          </a:prstGeom>
          <a:ln w="19050">
            <a:solidFill>
              <a:srgbClr val="0000FF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cxnSpLocks noChangeAspect="1"/>
          </p:cNvCxnSpPr>
          <p:nvPr/>
        </p:nvCxnSpPr>
        <p:spPr>
          <a:xfrm rot="10800000">
            <a:off x="5629287" y="4786322"/>
            <a:ext cx="419098" cy="271937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824150" y="614364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5400000">
            <a:off x="2758269" y="6071412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rot="5400000">
            <a:off x="4358480" y="6071412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5930116" y="6071412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>
            <a:off x="7530327" y="6071412"/>
            <a:ext cx="142876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2428860" y="6131502"/>
            <a:ext cx="500066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019546" y="6131502"/>
            <a:ext cx="500066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5653095" y="6143644"/>
            <a:ext cx="500066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7267594" y="6143644"/>
            <a:ext cx="500066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976551" y="6434159"/>
            <a:ext cx="4429156" cy="283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Nombre de jours après un stimulus inflammatoire</a:t>
            </a:r>
            <a:endParaRPr lang="fr-FR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 rot="16200000">
            <a:off x="-759657" y="3289580"/>
            <a:ext cx="45005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% de variation des concentrations plasmatiques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</Words>
  <Application>Microsoft Office PowerPoint</Application>
  <PresentationFormat>Affichage à l'écran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60</cp:revision>
  <dcterms:created xsi:type="dcterms:W3CDTF">2008-07-22T13:17:44Z</dcterms:created>
  <dcterms:modified xsi:type="dcterms:W3CDTF">2008-07-22T14:51:13Z</dcterms:modified>
</cp:coreProperties>
</file>