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Connecteur droit avec flèche 83"/>
          <p:cNvCxnSpPr/>
          <p:nvPr/>
        </p:nvCxnSpPr>
        <p:spPr>
          <a:xfrm>
            <a:off x="2674921" y="2357418"/>
            <a:ext cx="1463675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9"/>
          <p:cNvSpPr txBox="1">
            <a:spLocks noChangeArrowheads="1"/>
          </p:cNvSpPr>
          <p:nvPr/>
        </p:nvSpPr>
        <p:spPr bwMode="auto">
          <a:xfrm>
            <a:off x="2489962" y="5535799"/>
            <a:ext cx="3765550" cy="366713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Squames parasitées</a:t>
            </a:r>
          </a:p>
        </p:txBody>
      </p:sp>
      <p:pic>
        <p:nvPicPr>
          <p:cNvPr id="4" name="Picture 19" descr="squames mycélium x40-1 copie"/>
          <p:cNvPicPr>
            <a:picLocks noChangeAspect="1" noChangeArrowheads="1"/>
          </p:cNvPicPr>
          <p:nvPr/>
        </p:nvPicPr>
        <p:blipFill>
          <a:blip r:embed="rId2">
            <a:lum bright="12000" contrast="24000"/>
          </a:blip>
          <a:srcRect l="33211" b="30002"/>
          <a:stretch>
            <a:fillRect/>
          </a:stretch>
        </p:blipFill>
        <p:spPr bwMode="auto">
          <a:xfrm>
            <a:off x="1214414" y="642918"/>
            <a:ext cx="6316646" cy="494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532383" y="5305613"/>
            <a:ext cx="2089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b="1" dirty="0">
                <a:latin typeface="Times New Roman" pitchFamily="18" charset="0"/>
              </a:rPr>
              <a:t>Hospices civils de Lyon©</a:t>
            </a: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071537" y="549275"/>
            <a:ext cx="6572297" cy="538005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838406" y="103313"/>
            <a:ext cx="2948040" cy="467239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0" rIns="36000" bIns="36000">
            <a:spAutoFit/>
          </a:bodyPr>
          <a:lstStyle/>
          <a:p>
            <a:pPr algn="ctr">
              <a:defRPr/>
            </a:pPr>
            <a:r>
              <a:rPr lang="fr-FR" sz="28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Squames parasitées</a:t>
            </a:r>
            <a:endParaRPr lang="fr-FR" sz="28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34</cp:revision>
  <dcterms:created xsi:type="dcterms:W3CDTF">2008-07-22T13:17:44Z</dcterms:created>
  <dcterms:modified xsi:type="dcterms:W3CDTF">2008-07-22T13:58:54Z</dcterms:modified>
</cp:coreProperties>
</file>