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ZoneTexte 6"/>
          <p:cNvSpPr txBox="1">
            <a:spLocks noChangeArrowheads="1"/>
          </p:cNvSpPr>
          <p:nvPr/>
        </p:nvSpPr>
        <p:spPr bwMode="auto">
          <a:xfrm>
            <a:off x="6083300" y="3849688"/>
            <a:ext cx="2805113" cy="1739900"/>
          </a:xfrm>
          <a:prstGeom prst="rect">
            <a:avLst/>
          </a:prstGeom>
          <a:solidFill>
            <a:srgbClr val="EDF6C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b="1">
                <a:solidFill>
                  <a:srgbClr val="1B5125"/>
                </a:solidFill>
                <a:latin typeface="Times New Roman" pitchFamily="18" charset="0"/>
                <a:cs typeface="Times New Roman" pitchFamily="18" charset="0"/>
              </a:rPr>
              <a:t>Temps de pousse</a:t>
            </a:r>
            <a:r>
              <a:rPr lang="fr-FR" b="1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: 8 j (</a:t>
            </a:r>
            <a:r>
              <a:rPr lang="fr-FR" smtClean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caractéristique </a:t>
            </a:r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~ 15 j)</a:t>
            </a:r>
          </a:p>
          <a:p>
            <a:r>
              <a:rPr lang="fr-FR" b="1" dirty="0">
                <a:solidFill>
                  <a:srgbClr val="1B5125"/>
                </a:solidFill>
                <a:latin typeface="Times New Roman" pitchFamily="18" charset="0"/>
                <a:cs typeface="Times New Roman" pitchFamily="18" charset="0"/>
              </a:rPr>
              <a:t>Recto </a:t>
            </a:r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: colonies duveteuses à poudreuses, blanchâtres à grisâtres</a:t>
            </a:r>
          </a:p>
          <a:p>
            <a:r>
              <a:rPr lang="fr-FR" b="1" dirty="0">
                <a:solidFill>
                  <a:srgbClr val="1B5125"/>
                </a:solidFill>
                <a:latin typeface="Times New Roman" pitchFamily="18" charset="0"/>
                <a:cs typeface="Times New Roman" pitchFamily="18" charset="0"/>
              </a:rPr>
              <a:t>Verso</a:t>
            </a:r>
            <a:r>
              <a:rPr lang="fr-FR" b="1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: beige à saumon</a:t>
            </a:r>
          </a:p>
        </p:txBody>
      </p:sp>
      <p:pic>
        <p:nvPicPr>
          <p:cNvPr id="19458" name="Picture 21"/>
          <p:cNvPicPr>
            <a:picLocks noChangeAspect="1" noChangeArrowheads="1"/>
          </p:cNvPicPr>
          <p:nvPr/>
        </p:nvPicPr>
        <p:blipFill>
          <a:blip r:embed="rId2"/>
          <a:srcRect l="19882" t="33025" r="39961" b="28596"/>
          <a:stretch>
            <a:fillRect/>
          </a:stretch>
        </p:blipFill>
        <p:spPr bwMode="auto">
          <a:xfrm>
            <a:off x="6084888" y="1762125"/>
            <a:ext cx="2806700" cy="214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ectangle 28"/>
          <p:cNvSpPr>
            <a:spLocks noChangeArrowheads="1"/>
          </p:cNvSpPr>
          <p:nvPr/>
        </p:nvSpPr>
        <p:spPr bwMode="auto">
          <a:xfrm>
            <a:off x="114300" y="549275"/>
            <a:ext cx="8867775" cy="6294438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157777" y="43517"/>
            <a:ext cx="4785398" cy="523221"/>
          </a:xfrm>
          <a:prstGeom prst="rect">
            <a:avLst/>
          </a:prstGeom>
          <a:gradFill flip="none" rotWithShape="1">
            <a:gsLst>
              <a:gs pos="0">
                <a:srgbClr val="FFFF37"/>
              </a:gs>
              <a:gs pos="50000">
                <a:srgbClr val="B4FF69"/>
              </a:gs>
              <a:gs pos="100000">
                <a:srgbClr val="74BD3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2800" i="1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Microsporum audouinii</a:t>
            </a:r>
          </a:p>
        </p:txBody>
      </p:sp>
      <p:sp>
        <p:nvSpPr>
          <p:cNvPr id="2" name="ZoneTexte 8"/>
          <p:cNvSpPr txBox="1"/>
          <p:nvPr/>
        </p:nvSpPr>
        <p:spPr>
          <a:xfrm>
            <a:off x="6061741" y="1409680"/>
            <a:ext cx="2822818" cy="461665"/>
          </a:xfrm>
          <a:prstGeom prst="rect">
            <a:avLst/>
          </a:prstGeom>
          <a:gradFill flip="none" rotWithShape="1">
            <a:gsLst>
              <a:gs pos="0">
                <a:srgbClr val="FFFF37"/>
              </a:gs>
              <a:gs pos="50000">
                <a:srgbClr val="B4FF69"/>
              </a:gs>
              <a:gs pos="100000">
                <a:srgbClr val="74BD3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240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Macroscopie</a:t>
            </a:r>
          </a:p>
        </p:txBody>
      </p:sp>
      <p:sp>
        <p:nvSpPr>
          <p:cNvPr id="19466" name="Text Box 28"/>
          <p:cNvSpPr txBox="1">
            <a:spLocks noChangeArrowheads="1"/>
          </p:cNvSpPr>
          <p:nvPr/>
        </p:nvSpPr>
        <p:spPr bwMode="auto">
          <a:xfrm>
            <a:off x="5076825" y="5145088"/>
            <a:ext cx="622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>
                <a:latin typeface="Times New Roman" pitchFamily="18" charset="0"/>
              </a:rPr>
              <a:t>Lyon©</a:t>
            </a:r>
          </a:p>
        </p:txBody>
      </p:sp>
      <p:sp>
        <p:nvSpPr>
          <p:cNvPr id="19467" name="ZoneTexte 9"/>
          <p:cNvSpPr txBox="1">
            <a:spLocks noChangeArrowheads="1"/>
          </p:cNvSpPr>
          <p:nvPr/>
        </p:nvSpPr>
        <p:spPr bwMode="auto">
          <a:xfrm>
            <a:off x="201613" y="5308600"/>
            <a:ext cx="5594350" cy="1465263"/>
          </a:xfrm>
          <a:prstGeom prst="rect">
            <a:avLst/>
          </a:prstGeom>
          <a:solidFill>
            <a:srgbClr val="EDF6CA"/>
          </a:solidFill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/>
            <a:r>
              <a:rPr lang="fr-FR" b="1" dirty="0">
                <a:solidFill>
                  <a:srgbClr val="1B5125"/>
                </a:solidFill>
                <a:latin typeface="Times New Roman" pitchFamily="18" charset="0"/>
                <a:cs typeface="Times New Roman" pitchFamily="18" charset="0"/>
              </a:rPr>
              <a:t>Mycélium </a:t>
            </a:r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: parfois en raquette, </a:t>
            </a:r>
            <a:r>
              <a:rPr lang="fr-FR" dirty="0" err="1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chlamydospores</a:t>
            </a:r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 intercalaires ou terminales, organes pectinés</a:t>
            </a:r>
          </a:p>
          <a:p>
            <a:pPr algn="ctr"/>
            <a:r>
              <a:rPr lang="fr-FR" b="1" dirty="0" err="1" smtClean="0">
                <a:solidFill>
                  <a:srgbClr val="1B5125"/>
                </a:solidFill>
                <a:latin typeface="Times New Roman" pitchFamily="18" charset="0"/>
                <a:cs typeface="Times New Roman" pitchFamily="18" charset="0"/>
              </a:rPr>
              <a:t>Macroco</a:t>
            </a:r>
            <a:r>
              <a:rPr lang="fr-FR" b="1" dirty="0" err="1" smtClean="0">
                <a:solidFill>
                  <a:srgbClr val="1B5125"/>
                </a:solidFill>
                <a:latin typeface="Times New Roman" pitchFamily="18" charset="0"/>
                <a:cs typeface="Times New Roman" pitchFamily="18" charset="0"/>
              </a:rPr>
              <a:t>nidies</a:t>
            </a:r>
            <a:r>
              <a:rPr lang="fr-FR" dirty="0" smtClean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: rares, en forme de bissac</a:t>
            </a:r>
          </a:p>
          <a:p>
            <a:pPr algn="ctr"/>
            <a:r>
              <a:rPr lang="fr-FR" b="1" dirty="0" err="1">
                <a:solidFill>
                  <a:srgbClr val="1B5125"/>
                </a:solidFill>
                <a:latin typeface="Times New Roman" pitchFamily="18" charset="0"/>
                <a:cs typeface="Times New Roman" pitchFamily="18" charset="0"/>
              </a:rPr>
              <a:t>Microconidies</a:t>
            </a:r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 : nombreuses, pyriformes (chez certaines souches)</a:t>
            </a:r>
          </a:p>
        </p:txBody>
      </p:sp>
      <p:pic>
        <p:nvPicPr>
          <p:cNvPr id="19468" name="ZoneTexte 8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1438" y="4799013"/>
            <a:ext cx="6113463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9" name="Text Box 18"/>
          <p:cNvSpPr txBox="1">
            <a:spLocks noChangeArrowheads="1"/>
          </p:cNvSpPr>
          <p:nvPr/>
        </p:nvSpPr>
        <p:spPr bwMode="auto">
          <a:xfrm>
            <a:off x="282575" y="4908550"/>
            <a:ext cx="5567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200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Microscopie</a:t>
            </a:r>
          </a:p>
        </p:txBody>
      </p:sp>
      <p:sp>
        <p:nvSpPr>
          <p:cNvPr id="19470" name="Text Box 20"/>
          <p:cNvSpPr txBox="1">
            <a:spLocks noChangeArrowheads="1"/>
          </p:cNvSpPr>
          <p:nvPr/>
        </p:nvSpPr>
        <p:spPr bwMode="auto">
          <a:xfrm>
            <a:off x="7451725" y="3489325"/>
            <a:ext cx="201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2"/>
                </a:solidFill>
              </a:rPr>
              <a:t>A remplacer</a:t>
            </a:r>
            <a:r>
              <a:rPr lang="fr-FR"/>
              <a:t>	</a:t>
            </a:r>
          </a:p>
        </p:txBody>
      </p:sp>
      <p:pic>
        <p:nvPicPr>
          <p:cNvPr id="19471" name="Picture 22" descr="M langeroni citron terminal grossi"/>
          <p:cNvPicPr>
            <a:picLocks noChangeAspect="1" noChangeArrowheads="1"/>
          </p:cNvPicPr>
          <p:nvPr/>
        </p:nvPicPr>
        <p:blipFill>
          <a:blip r:embed="rId4"/>
          <a:srcRect l="16978" t="18176"/>
          <a:stretch>
            <a:fillRect/>
          </a:stretch>
        </p:blipFill>
        <p:spPr bwMode="auto">
          <a:xfrm>
            <a:off x="174625" y="620713"/>
            <a:ext cx="5619750" cy="421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4" name="Text Box 28"/>
          <p:cNvSpPr txBox="1">
            <a:spLocks noChangeArrowheads="1"/>
          </p:cNvSpPr>
          <p:nvPr/>
        </p:nvSpPr>
        <p:spPr bwMode="auto">
          <a:xfrm>
            <a:off x="3800475" y="4540581"/>
            <a:ext cx="2089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 b="1" dirty="0">
                <a:latin typeface="Times New Roman" pitchFamily="18" charset="0"/>
              </a:rPr>
              <a:t>Hospices civils de Lyon©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71</Words>
  <Application>Microsoft Office PowerPoint</Application>
  <PresentationFormat>Affichage à l'écran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33</cp:revision>
  <dcterms:created xsi:type="dcterms:W3CDTF">2008-07-22T13:17:44Z</dcterms:created>
  <dcterms:modified xsi:type="dcterms:W3CDTF">2008-08-17T09:06:06Z</dcterms:modified>
</cp:coreProperties>
</file>