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ZoneTexte 6"/>
          <p:cNvSpPr txBox="1">
            <a:spLocks noChangeArrowheads="1"/>
          </p:cNvSpPr>
          <p:nvPr/>
        </p:nvSpPr>
        <p:spPr bwMode="auto">
          <a:xfrm>
            <a:off x="5933419" y="3536950"/>
            <a:ext cx="2805113" cy="173990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4-5 j (caractéristique ~ 10 j)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colonies duveteuses à poudreuses, blanchâtres à crèmes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jaunâtre à brun</a:t>
            </a:r>
          </a:p>
        </p:txBody>
      </p:sp>
      <p:pic>
        <p:nvPicPr>
          <p:cNvPr id="18434" name="Picture 40"/>
          <p:cNvPicPr>
            <a:picLocks noChangeAspect="1" noChangeArrowheads="1"/>
          </p:cNvPicPr>
          <p:nvPr/>
        </p:nvPicPr>
        <p:blipFill>
          <a:blip r:embed="rId2"/>
          <a:srcRect l="19284" t="21208" r="10429" b="4964"/>
          <a:stretch>
            <a:fillRect/>
          </a:stretch>
        </p:blipFill>
        <p:spPr bwMode="auto">
          <a:xfrm>
            <a:off x="5935007" y="1196975"/>
            <a:ext cx="280670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5" descr="mentagro"/>
          <p:cNvPicPr>
            <a:picLocks noChangeAspect="1" noChangeArrowheads="1"/>
          </p:cNvPicPr>
          <p:nvPr/>
        </p:nvPicPr>
        <p:blipFill>
          <a:blip r:embed="rId3"/>
          <a:srcRect l="2573" r="3844" b="15768"/>
          <a:stretch>
            <a:fillRect/>
          </a:stretch>
        </p:blipFill>
        <p:spPr bwMode="auto">
          <a:xfrm>
            <a:off x="179388" y="620713"/>
            <a:ext cx="56165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28"/>
          <p:cNvSpPr>
            <a:spLocks noChangeArrowheads="1"/>
          </p:cNvSpPr>
          <p:nvPr/>
        </p:nvSpPr>
        <p:spPr bwMode="auto">
          <a:xfrm>
            <a:off x="114300" y="549275"/>
            <a:ext cx="8729449" cy="6561209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57777" y="43517"/>
            <a:ext cx="4785398" cy="523221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i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Trichophyton mentagrophytes</a:t>
            </a:r>
          </a:p>
        </p:txBody>
      </p:sp>
      <p:sp>
        <p:nvSpPr>
          <p:cNvPr id="2" name="ZoneTexte 8"/>
          <p:cNvSpPr txBox="1"/>
          <p:nvPr/>
        </p:nvSpPr>
        <p:spPr>
          <a:xfrm>
            <a:off x="5939156" y="773092"/>
            <a:ext cx="2822818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sp>
        <p:nvSpPr>
          <p:cNvPr id="18444" name="ZoneTexte 9"/>
          <p:cNvSpPr txBox="1">
            <a:spLocks noChangeArrowheads="1"/>
          </p:cNvSpPr>
          <p:nvPr/>
        </p:nvSpPr>
        <p:spPr bwMode="auto">
          <a:xfrm>
            <a:off x="201613" y="5308600"/>
            <a:ext cx="5594350" cy="173990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/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Mycélium 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souvent articulé en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angle droit (croix de Lorraine) +/- vrilles ou spirales</a:t>
            </a:r>
          </a:p>
          <a:p>
            <a:pPr algn="ctr"/>
            <a:r>
              <a:rPr lang="fr-FR" b="1" dirty="0" err="1" smtClean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Macroconidies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20-50 x 10-12 µm</a:t>
            </a:r>
          </a:p>
          <a:p>
            <a:pPr algn="ctr"/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Rares, forme de massue, </a:t>
            </a:r>
            <a:r>
              <a:rPr lang="fr-FR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paroi lisse et mince,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3-6 logettes</a:t>
            </a:r>
          </a:p>
          <a:p>
            <a:pPr algn="ctr"/>
            <a:r>
              <a:rPr lang="fr-FR" b="1" dirty="0" err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Microconidies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: rondes, solitaires ou nombreuses disposées en buisson ou pyriformes disposées en </a:t>
            </a:r>
            <a:r>
              <a:rPr lang="fr-FR" dirty="0" err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acladium</a:t>
            </a:r>
            <a:endParaRPr lang="fr-FR" dirty="0">
              <a:solidFill>
                <a:srgbClr val="26743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45" name="ZoneText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71438" y="4799013"/>
            <a:ext cx="61134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6" name="Text Box 18"/>
          <p:cNvSpPr txBox="1">
            <a:spLocks noChangeArrowheads="1"/>
          </p:cNvSpPr>
          <p:nvPr/>
        </p:nvSpPr>
        <p:spPr bwMode="auto">
          <a:xfrm>
            <a:off x="282575" y="4908550"/>
            <a:ext cx="556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Microscopie</a:t>
            </a:r>
          </a:p>
        </p:txBody>
      </p:sp>
      <p:sp>
        <p:nvSpPr>
          <p:cNvPr id="18447" name="ZoneTexte 6"/>
          <p:cNvSpPr txBox="1">
            <a:spLocks noChangeArrowheads="1"/>
          </p:cNvSpPr>
          <p:nvPr/>
        </p:nvSpPr>
        <p:spPr bwMode="auto">
          <a:xfrm>
            <a:off x="5930244" y="5942013"/>
            <a:ext cx="2803525" cy="366712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Uréase positif</a:t>
            </a:r>
            <a:endParaRPr lang="fr-FR">
              <a:solidFill>
                <a:srgbClr val="26743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8"/>
          <p:cNvSpPr txBox="1"/>
          <p:nvPr/>
        </p:nvSpPr>
        <p:spPr>
          <a:xfrm>
            <a:off x="5929322" y="5526067"/>
            <a:ext cx="2822818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Test biochimique</a:t>
            </a:r>
          </a:p>
        </p:txBody>
      </p:sp>
      <p:sp>
        <p:nvSpPr>
          <p:cNvPr id="18451" name="Text Box 41"/>
          <p:cNvSpPr txBox="1">
            <a:spLocks noChangeArrowheads="1"/>
          </p:cNvSpPr>
          <p:nvPr/>
        </p:nvSpPr>
        <p:spPr bwMode="auto">
          <a:xfrm>
            <a:off x="6798607" y="32131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A remplacer</a:t>
            </a:r>
            <a:r>
              <a:rPr lang="fr-FR"/>
              <a:t>	</a:t>
            </a:r>
          </a:p>
        </p:txBody>
      </p:sp>
      <p:sp>
        <p:nvSpPr>
          <p:cNvPr id="18453" name="Text Box 28"/>
          <p:cNvSpPr txBox="1">
            <a:spLocks noChangeArrowheads="1"/>
          </p:cNvSpPr>
          <p:nvPr/>
        </p:nvSpPr>
        <p:spPr bwMode="auto">
          <a:xfrm>
            <a:off x="3784600" y="4546600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Hospices civils de 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92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32</cp:revision>
  <dcterms:created xsi:type="dcterms:W3CDTF">2008-07-22T13:17:44Z</dcterms:created>
  <dcterms:modified xsi:type="dcterms:W3CDTF">2008-08-17T09:04:30Z</dcterms:modified>
</cp:coreProperties>
</file>