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58" autoAdjust="0"/>
  </p:normalViewPr>
  <p:slideViewPr>
    <p:cSldViewPr>
      <p:cViewPr>
        <p:scale>
          <a:sx n="66" d="100"/>
          <a:sy n="66" d="100"/>
        </p:scale>
        <p:origin x="-120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8"/>
          <p:cNvSpPr>
            <a:spLocks noChangeArrowheads="1"/>
          </p:cNvSpPr>
          <p:nvPr/>
        </p:nvSpPr>
        <p:spPr bwMode="auto">
          <a:xfrm>
            <a:off x="0" y="188913"/>
            <a:ext cx="9144000" cy="66690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434" name="ZoneTexte 6"/>
          <p:cNvSpPr txBox="1">
            <a:spLocks noChangeArrowheads="1"/>
          </p:cNvSpPr>
          <p:nvPr/>
        </p:nvSpPr>
        <p:spPr bwMode="auto">
          <a:xfrm>
            <a:off x="5770563" y="4768850"/>
            <a:ext cx="3287712" cy="146526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5-7 j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ocre puis de couleur variée (rose, jaune, ocre, vert …)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incolore ou jaune à brun-rougeâtre</a:t>
            </a:r>
          </a:p>
        </p:txBody>
      </p:sp>
      <p:pic>
        <p:nvPicPr>
          <p:cNvPr id="18435" name="Picture 34" descr="Sans titre-3"/>
          <p:cNvPicPr>
            <a:picLocks noChangeAspect="1" noChangeArrowheads="1"/>
          </p:cNvPicPr>
          <p:nvPr/>
        </p:nvPicPr>
        <p:blipFill>
          <a:blip r:embed="rId2"/>
          <a:srcRect l="3781" t="11603" r="8250" b="40044"/>
          <a:stretch>
            <a:fillRect/>
          </a:stretch>
        </p:blipFill>
        <p:spPr bwMode="auto">
          <a:xfrm>
            <a:off x="5775325" y="981075"/>
            <a:ext cx="3290888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27" descr="Sans titre-2"/>
          <p:cNvPicPr>
            <a:picLocks noChangeAspect="1" noChangeArrowheads="1"/>
          </p:cNvPicPr>
          <p:nvPr/>
        </p:nvPicPr>
        <p:blipFill>
          <a:blip r:embed="rId3"/>
          <a:srcRect l="16307" t="2606" r="15196" b="12973"/>
          <a:stretch>
            <a:fillRect/>
          </a:stretch>
        </p:blipFill>
        <p:spPr bwMode="auto">
          <a:xfrm>
            <a:off x="541338" y="333375"/>
            <a:ext cx="251777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935259" y="-300970"/>
            <a:ext cx="3357586" cy="523220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Aspergillus </a:t>
            </a:r>
            <a:r>
              <a:rPr lang="fr-FR" sz="2800" i="1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versicolor</a:t>
            </a:r>
            <a:endParaRPr lang="fr-FR" sz="2800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ZoneTexte 6"/>
          <p:cNvSpPr txBox="1">
            <a:spLocks noChangeArrowheads="1"/>
          </p:cNvSpPr>
          <p:nvPr/>
        </p:nvSpPr>
        <p:spPr bwMode="auto">
          <a:xfrm>
            <a:off x="3092450" y="3530600"/>
            <a:ext cx="2357438" cy="64135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Long (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500-700 µm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lisse, jaunâtre </a:t>
            </a:r>
          </a:p>
        </p:txBody>
      </p:sp>
      <p:sp>
        <p:nvSpPr>
          <p:cNvPr id="18441" name="ZoneTexte 9"/>
          <p:cNvSpPr txBox="1">
            <a:spLocks noChangeArrowheads="1"/>
          </p:cNvSpPr>
          <p:nvPr/>
        </p:nvSpPr>
        <p:spPr bwMode="auto">
          <a:xfrm>
            <a:off x="3092450" y="1365250"/>
            <a:ext cx="2357438" cy="146526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Bisériée, radiée</a:t>
            </a:r>
          </a:p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Vésicule ovale (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12-16 µm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Conidies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2-3,5 µm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), globuleuses, </a:t>
            </a:r>
            <a:r>
              <a:rPr lang="fr-FR" dirty="0" err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échinulées</a:t>
            </a:r>
            <a:endParaRPr lang="fr-FR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rot="10800000">
            <a:off x="631825" y="3767138"/>
            <a:ext cx="957263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3" name="Connecteur droit 12"/>
          <p:cNvCxnSpPr>
            <a:cxnSpLocks noChangeShapeType="1"/>
          </p:cNvCxnSpPr>
          <p:nvPr/>
        </p:nvCxnSpPr>
        <p:spPr bwMode="auto">
          <a:xfrm flipH="1" flipV="1">
            <a:off x="847725" y="1801813"/>
            <a:ext cx="957263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8444" name="Connecteur droit 13"/>
          <p:cNvCxnSpPr>
            <a:cxnSpLocks noChangeShapeType="1"/>
          </p:cNvCxnSpPr>
          <p:nvPr/>
        </p:nvCxnSpPr>
        <p:spPr bwMode="auto">
          <a:xfrm flipH="1" flipV="1">
            <a:off x="631825" y="1544638"/>
            <a:ext cx="957263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8445" name="Connecteur droit 14"/>
          <p:cNvCxnSpPr>
            <a:cxnSpLocks noChangeShapeType="1"/>
          </p:cNvCxnSpPr>
          <p:nvPr/>
        </p:nvCxnSpPr>
        <p:spPr bwMode="auto">
          <a:xfrm flipH="1" flipV="1">
            <a:off x="260350" y="1050925"/>
            <a:ext cx="957263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8446" name="Connecteur droit 15"/>
          <p:cNvCxnSpPr>
            <a:cxnSpLocks noChangeShapeType="1"/>
          </p:cNvCxnSpPr>
          <p:nvPr/>
        </p:nvCxnSpPr>
        <p:spPr bwMode="auto">
          <a:xfrm flipH="1" flipV="1">
            <a:off x="488950" y="1316038"/>
            <a:ext cx="957263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18" name="ZoneTexte 17"/>
          <p:cNvSpPr txBox="1"/>
          <p:nvPr/>
        </p:nvSpPr>
        <p:spPr>
          <a:xfrm>
            <a:off x="25400" y="3500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460375" y="1516063"/>
            <a:ext cx="814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vésicule</a:t>
            </a: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306388" y="1258888"/>
            <a:ext cx="814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métules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174625" y="1028700"/>
            <a:ext cx="814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phialides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-17463" y="765175"/>
            <a:ext cx="777876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94034" y="3101756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97209" y="962005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58" name="ZoneTexte 16"/>
          <p:cNvSpPr txBox="1">
            <a:spLocks noChangeArrowheads="1"/>
          </p:cNvSpPr>
          <p:nvPr/>
        </p:nvSpPr>
        <p:spPr bwMode="auto">
          <a:xfrm>
            <a:off x="3121025" y="5637213"/>
            <a:ext cx="2357438" cy="915987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Pinceaux évoquant un </a:t>
            </a:r>
            <a:r>
              <a:rPr lang="fr-FR" i="1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Penicillium</a:t>
            </a:r>
            <a:endParaRPr lang="fr-FR" i="1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Cellules noisettes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122609" y="5208377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Particularités 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5779904" y="554017"/>
            <a:ext cx="3289641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pic>
        <p:nvPicPr>
          <p:cNvPr id="18466" name="Picture 35" descr="A versicolor 20-2 copie"/>
          <p:cNvPicPr>
            <a:picLocks noChangeAspect="1" noChangeArrowheads="1"/>
          </p:cNvPicPr>
          <p:nvPr/>
        </p:nvPicPr>
        <p:blipFill>
          <a:blip r:embed="rId4">
            <a:lum bright="10000" contrast="10000"/>
          </a:blip>
          <a:srcRect l="30675" t="43019" r="49219" b="43735"/>
          <a:stretch>
            <a:fillRect/>
          </a:stretch>
        </p:blipFill>
        <p:spPr bwMode="auto">
          <a:xfrm>
            <a:off x="539750" y="5070475"/>
            <a:ext cx="2520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130726" y="6488584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096500" y="4714884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27420" y="4516216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90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Dumas Karine</cp:lastModifiedBy>
  <cp:revision>75</cp:revision>
  <dcterms:created xsi:type="dcterms:W3CDTF">2008-02-20T15:35:49Z</dcterms:created>
  <dcterms:modified xsi:type="dcterms:W3CDTF">2008-08-17T08:48:41Z</dcterms:modified>
</cp:coreProperties>
</file>