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Espace réservé du contenu 3" descr="amibe kyste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92175" y="839788"/>
            <a:ext cx="1646238" cy="1627187"/>
          </a:xfrm>
        </p:spPr>
      </p:pic>
      <p:pic>
        <p:nvPicPr>
          <p:cNvPr id="22530" name="Image 4" descr="amib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4825" y="1285875"/>
            <a:ext cx="18637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Image 5" descr="amibe kyst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4875" y="2428875"/>
            <a:ext cx="16827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Image 6" descr="amibe.png"/>
          <p:cNvPicPr>
            <a:picLocks noChangeAspect="1"/>
          </p:cNvPicPr>
          <p:nvPr/>
        </p:nvPicPr>
        <p:blipFill>
          <a:blip r:embed="rId5">
            <a:lum contrast="20000"/>
          </a:blip>
          <a:srcRect/>
          <a:stretch>
            <a:fillRect/>
          </a:stretch>
        </p:blipFill>
        <p:spPr bwMode="auto">
          <a:xfrm rot="8660404">
            <a:off x="3062288" y="690563"/>
            <a:ext cx="3602037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714316" y="0"/>
            <a:ext cx="2268000" cy="626701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Forme kystique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i="1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fr-FR" i="1" dirty="0" err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histolytica</a:t>
            </a:r>
            <a:r>
              <a:rPr lang="fr-FR" i="1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/E</a:t>
            </a:r>
            <a:r>
              <a:rPr lang="fr-FR" i="1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i="1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dispar</a:t>
            </a:r>
            <a:endParaRPr lang="fr-FR" i="1" dirty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2000264" cy="626701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Forme végétative d’</a:t>
            </a:r>
            <a:r>
              <a:rPr lang="fr-FR" i="1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fr-FR" i="1" dirty="0" err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dispar</a:t>
            </a:r>
            <a:endParaRPr lang="fr-FR" i="1" dirty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71918" y="0"/>
            <a:ext cx="2071702" cy="626701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Forme végétative d’</a:t>
            </a:r>
            <a:r>
              <a:rPr lang="fr-FR" i="1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fr-FR" i="1" dirty="0" err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histolytica</a:t>
            </a:r>
            <a:endParaRPr lang="fr-FR" i="1" dirty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32" y="4357694"/>
            <a:ext cx="3643306" cy="1457698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10-15 µm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1-4 noyaux </a:t>
            </a:r>
            <a:r>
              <a:rPr lang="fr-FR" sz="16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 err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caryosome</a:t>
            </a:r>
            <a:r>
              <a:rPr lang="fr-FR" sz="16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 central + chromatine périphérique)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+/- cristalloïde trapu à bouts arrondis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+/- vacuole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929058" y="4357694"/>
            <a:ext cx="2357422" cy="903700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20-40 µm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Hématophage</a:t>
            </a:r>
            <a:endParaRPr lang="fr-FR" dirty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822313" y="4357694"/>
            <a:ext cx="1928794" cy="626701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10-15 µm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18</cp:revision>
  <dcterms:created xsi:type="dcterms:W3CDTF">2008-07-23T07:21:36Z</dcterms:created>
  <dcterms:modified xsi:type="dcterms:W3CDTF">2008-08-17T15:57:32Z</dcterms:modified>
</cp:coreProperties>
</file>