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8B7EC-43D9-458F-8A7B-9845953A942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 descr="ascaris mal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10000"/>
          </a:blip>
          <a:srcRect b="41667"/>
          <a:stretch>
            <a:fillRect/>
          </a:stretch>
        </p:blipFill>
        <p:spPr>
          <a:xfrm>
            <a:off x="913891" y="304122"/>
            <a:ext cx="2186735" cy="4429156"/>
          </a:xfrm>
          <a:prstGeom prst="rect">
            <a:avLst/>
          </a:prstGeom>
        </p:spPr>
      </p:pic>
      <p:pic>
        <p:nvPicPr>
          <p:cNvPr id="39" name="Image 38" descr="ascaris fem.png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10000"/>
          </a:blip>
          <a:stretch>
            <a:fillRect/>
          </a:stretch>
        </p:blipFill>
        <p:spPr>
          <a:xfrm rot="11419496">
            <a:off x="638482" y="557521"/>
            <a:ext cx="1939685" cy="570598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420725" y="342157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60-70</a:t>
            </a:r>
          </a:p>
          <a:p>
            <a:pPr algn="ctr"/>
            <a:r>
              <a:rPr lang="fr-FR" dirty="0" smtClean="0"/>
              <a:t>µm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609577" y="542522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30-40µm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4143372" y="6068166"/>
            <a:ext cx="4572032" cy="662810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1080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Double coque brune</a:t>
            </a:r>
          </a:p>
          <a:p>
            <a:pPr algn="ctr">
              <a:lnSpc>
                <a:spcPts val="16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Coque externe mamelonnée</a:t>
            </a:r>
          </a:p>
          <a:p>
            <a:pPr algn="ctr">
              <a:lnSpc>
                <a:spcPts val="16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Coque interne hyaline</a:t>
            </a:r>
          </a:p>
        </p:txBody>
      </p:sp>
      <p:grpSp>
        <p:nvGrpSpPr>
          <p:cNvPr id="2" name="Groupe 97"/>
          <p:cNvGrpSpPr/>
          <p:nvPr/>
        </p:nvGrpSpPr>
        <p:grpSpPr>
          <a:xfrm>
            <a:off x="2962198" y="715645"/>
            <a:ext cx="142876" cy="3816000"/>
            <a:chOff x="7500958" y="4071942"/>
            <a:chExt cx="215108" cy="2001852"/>
          </a:xfrm>
        </p:grpSpPr>
        <p:cxnSp>
          <p:nvCxnSpPr>
            <p:cNvPr id="99" name="Connecteur droit 98"/>
            <p:cNvCxnSpPr/>
            <p:nvPr/>
          </p:nvCxnSpPr>
          <p:spPr>
            <a:xfrm>
              <a:off x="7500958" y="4071942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rot="5400000">
              <a:off x="6715140" y="5072074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7500958" y="6072206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ZoneTexte 101"/>
          <p:cNvSpPr txBox="1"/>
          <p:nvPr/>
        </p:nvSpPr>
        <p:spPr>
          <a:xfrm>
            <a:off x="3176512" y="2930223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15</a:t>
            </a:r>
          </a:p>
          <a:p>
            <a:pPr algn="ctr"/>
            <a:r>
              <a:rPr lang="fr-FR" dirty="0" smtClean="0"/>
              <a:t>cm</a:t>
            </a:r>
            <a:endParaRPr lang="fr-FR" dirty="0"/>
          </a:p>
        </p:txBody>
      </p:sp>
      <p:sp>
        <p:nvSpPr>
          <p:cNvPr id="103" name="ZoneTexte 102"/>
          <p:cNvSpPr txBox="1"/>
          <p:nvPr/>
        </p:nvSpPr>
        <p:spPr>
          <a:xfrm>
            <a:off x="0" y="30730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20</a:t>
            </a:r>
          </a:p>
          <a:p>
            <a:pPr algn="ctr"/>
            <a:r>
              <a:rPr lang="fr-FR" dirty="0" smtClean="0"/>
              <a:t>cm</a:t>
            </a:r>
            <a:endParaRPr lang="fr-FR" dirty="0"/>
          </a:p>
        </p:txBody>
      </p:sp>
      <p:grpSp>
        <p:nvGrpSpPr>
          <p:cNvPr id="3" name="Groupe 103"/>
          <p:cNvGrpSpPr/>
          <p:nvPr/>
        </p:nvGrpSpPr>
        <p:grpSpPr>
          <a:xfrm flipH="1">
            <a:off x="500034" y="715645"/>
            <a:ext cx="80962" cy="5508000"/>
            <a:chOff x="7500958" y="4071942"/>
            <a:chExt cx="215108" cy="2001852"/>
          </a:xfrm>
        </p:grpSpPr>
        <p:cxnSp>
          <p:nvCxnSpPr>
            <p:cNvPr id="105" name="Connecteur droit 104"/>
            <p:cNvCxnSpPr/>
            <p:nvPr/>
          </p:nvCxnSpPr>
          <p:spPr>
            <a:xfrm>
              <a:off x="7500958" y="4071942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>
              <a:off x="6715140" y="5072074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7500958" y="6072206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ZoneTexte 76"/>
          <p:cNvSpPr txBox="1"/>
          <p:nvPr/>
        </p:nvSpPr>
        <p:spPr>
          <a:xfrm>
            <a:off x="71406" y="6273350"/>
            <a:ext cx="3857652" cy="457626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10800" rtlCol="0">
            <a:spAutoFit/>
          </a:bodyPr>
          <a:lstStyle/>
          <a:p>
            <a:pPr>
              <a:lnSpc>
                <a:spcPts val="16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Mâle : extrémité postérieure recourbée</a:t>
            </a:r>
          </a:p>
          <a:p>
            <a:pPr>
              <a:lnSpc>
                <a:spcPts val="16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Femelle : extrémité postérieure rectiligne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1071538" y="300166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/>
                <a:cs typeface="Times New Roman"/>
              </a:rPr>
              <a:t>♀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1819190" y="38589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 Black" pitchFamily="34" charset="0"/>
                <a:cs typeface="Times New Roman"/>
              </a:rPr>
              <a:t>♂</a:t>
            </a:r>
            <a:endParaRPr lang="fr-FR" dirty="0">
              <a:latin typeface="Arial Black" pitchFamily="34" charset="0"/>
            </a:endParaRPr>
          </a:p>
        </p:txBody>
      </p:sp>
      <p:pic>
        <p:nvPicPr>
          <p:cNvPr id="26" name="Image 25" descr="ascar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5495466" y="2419568"/>
            <a:ext cx="3428991" cy="2725131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>
            <a:off x="8410452" y="2199269"/>
            <a:ext cx="368830" cy="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8240647" y="4742348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410452" y="5277150"/>
            <a:ext cx="368830" cy="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5400000">
            <a:off x="8036308" y="5436522"/>
            <a:ext cx="368830" cy="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10800000">
            <a:off x="5995702" y="5620418"/>
            <a:ext cx="648000" cy="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>
            <a:off x="5812102" y="5436522"/>
            <a:ext cx="368830" cy="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10800000">
            <a:off x="7570587" y="5618072"/>
            <a:ext cx="6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8232052" y="2742084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ans titre-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180908">
            <a:off x="2883567" y="2081374"/>
            <a:ext cx="4000528" cy="2915183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357158" y="285728"/>
            <a:ext cx="2285984" cy="31892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Adultes mâle et femelle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00496" y="962896"/>
            <a:ext cx="1928826" cy="31892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Œuf non fécondé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286512" y="962896"/>
            <a:ext cx="2071670" cy="31892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Œuf fécondé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38</Words>
  <Application>Microsoft Office PowerPoint</Application>
  <PresentationFormat>Affichage à l'écran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87</cp:revision>
  <dcterms:created xsi:type="dcterms:W3CDTF">2008-07-22T13:17:44Z</dcterms:created>
  <dcterms:modified xsi:type="dcterms:W3CDTF">2008-07-22T15:52:59Z</dcterms:modified>
</cp:coreProperties>
</file>