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oneTexte 29"/>
          <p:cNvSpPr txBox="1">
            <a:spLocks noChangeArrowheads="1"/>
          </p:cNvSpPr>
          <p:nvPr/>
        </p:nvSpPr>
        <p:spPr bwMode="auto">
          <a:xfrm>
            <a:off x="7408863" y="2225675"/>
            <a:ext cx="557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120</a:t>
            </a:r>
          </a:p>
          <a:p>
            <a:r>
              <a:rPr lang="fr-FR">
                <a:latin typeface="Calibri" pitchFamily="34" charset="0"/>
              </a:rPr>
              <a:t>µm</a:t>
            </a:r>
          </a:p>
        </p:txBody>
      </p:sp>
      <p:sp>
        <p:nvSpPr>
          <p:cNvPr id="20483" name="ZoneTexte 30"/>
          <p:cNvSpPr txBox="1">
            <a:spLocks noChangeArrowheads="1"/>
          </p:cNvSpPr>
          <p:nvPr/>
        </p:nvSpPr>
        <p:spPr bwMode="auto">
          <a:xfrm>
            <a:off x="5786438" y="4643438"/>
            <a:ext cx="73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70µm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096767" y="5135575"/>
            <a:ext cx="2275549" cy="903700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Œuf de grande taille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Operculé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Emis en faible quantité 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7451725" y="533400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>
            <a:off x="6881813" y="3771900"/>
            <a:ext cx="161925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464425" y="4578350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7093744" y="4733132"/>
            <a:ext cx="179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0800000">
            <a:off x="5022850" y="4838700"/>
            <a:ext cx="7207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4936331" y="4733132"/>
            <a:ext cx="179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0800000">
            <a:off x="6461125" y="4835525"/>
            <a:ext cx="719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6873875" y="1346200"/>
            <a:ext cx="1619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ZoneTexte 19"/>
          <p:cNvSpPr txBox="1">
            <a:spLocks noChangeArrowheads="1"/>
          </p:cNvSpPr>
          <p:nvPr/>
        </p:nvSpPr>
        <p:spPr bwMode="auto">
          <a:xfrm>
            <a:off x="4211638" y="515938"/>
            <a:ext cx="1071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Times New Roman" pitchFamily="18" charset="0"/>
                <a:cs typeface="Times New Roman" pitchFamily="18" charset="0"/>
              </a:rPr>
              <a:t>Opercule</a:t>
            </a:r>
            <a:r>
              <a:rPr lang="fr-FR">
                <a:latin typeface="Calibri" pitchFamily="34" charset="0"/>
              </a:rPr>
              <a:t> </a:t>
            </a:r>
          </a:p>
        </p:txBody>
      </p:sp>
      <p:pic>
        <p:nvPicPr>
          <p:cNvPr id="20498" name="Picture 18" descr="dou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50160">
            <a:off x="4870450" y="469900"/>
            <a:ext cx="2559050" cy="4214813"/>
          </a:xfrm>
          <a:prstGeom prst="rect">
            <a:avLst/>
          </a:prstGeom>
          <a:noFill/>
        </p:spPr>
      </p:pic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133975" y="723900"/>
            <a:ext cx="574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91085" y="60303"/>
            <a:ext cx="2285984" cy="31892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/>
            <a:r>
              <a:rPr lang="fr-FR" sz="1600" b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Œuf de </a:t>
            </a:r>
            <a:r>
              <a:rPr lang="fr-FR" sz="1600" b="1" i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F. hepatica</a:t>
            </a:r>
          </a:p>
        </p:txBody>
      </p:sp>
      <p:sp>
        <p:nvSpPr>
          <p:cNvPr id="20503" name="Text Box 28"/>
          <p:cNvSpPr txBox="1">
            <a:spLocks noChangeArrowheads="1"/>
          </p:cNvSpPr>
          <p:nvPr/>
        </p:nvSpPr>
        <p:spPr bwMode="auto">
          <a:xfrm>
            <a:off x="6804025" y="4221163"/>
            <a:ext cx="62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Lyon©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</cp:revision>
  <dcterms:created xsi:type="dcterms:W3CDTF">2008-07-23T07:21:36Z</dcterms:created>
  <dcterms:modified xsi:type="dcterms:W3CDTF">2008-07-23T07:26:42Z</dcterms:modified>
</cp:coreProperties>
</file>