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0"/>
          <p:cNvGrpSpPr>
            <a:grpSpLocks/>
          </p:cNvGrpSpPr>
          <p:nvPr/>
        </p:nvGrpSpPr>
        <p:grpSpPr bwMode="auto">
          <a:xfrm>
            <a:off x="479425" y="1214438"/>
            <a:ext cx="3052763" cy="2314575"/>
            <a:chOff x="479691" y="1214422"/>
            <a:chExt cx="3051923" cy="2314128"/>
          </a:xfrm>
        </p:grpSpPr>
        <p:pic>
          <p:nvPicPr>
            <p:cNvPr id="15375" name="Image 3" descr="giardiakyst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3140" y="1214422"/>
              <a:ext cx="1388474" cy="2314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6" name="Image 4" descr="giardiakyst2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7576671">
              <a:off x="405452" y="1495686"/>
              <a:ext cx="1979748" cy="183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362" name="Image 5" descr="giardia troph.png"/>
          <p:cNvPicPr>
            <a:picLocks noChangeAspect="1"/>
          </p:cNvPicPr>
          <p:nvPr/>
        </p:nvPicPr>
        <p:blipFill>
          <a:blip r:embed="rId4">
            <a:lum contrast="30000"/>
          </a:blip>
          <a:srcRect/>
          <a:stretch>
            <a:fillRect/>
          </a:stretch>
        </p:blipFill>
        <p:spPr bwMode="auto">
          <a:xfrm>
            <a:off x="4143375" y="214313"/>
            <a:ext cx="3729038" cy="372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184115" y="0"/>
            <a:ext cx="1643074" cy="349702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Forme kystique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65984" y="0"/>
            <a:ext cx="1883844" cy="349702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Forme végétative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8346" y="4252773"/>
            <a:ext cx="2714612" cy="962177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8x12 µm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2-4 noyaux </a:t>
            </a:r>
            <a:r>
              <a:rPr lang="fr-FR" sz="14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(souvent groupés à une extrémité)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+/- restes flagellaires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50600" y="4214818"/>
            <a:ext cx="2714612" cy="1328432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10x15 µm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Mobilité caractéristique en chute de feuille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1 noyau bilobé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8 flagelles dirigés vers l’arrière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1 faux </a:t>
            </a:r>
            <a:r>
              <a:rPr lang="fr-FR" sz="1600" dirty="0" err="1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axostyle</a:t>
            </a:r>
            <a:endParaRPr lang="fr-FR" sz="1600" dirty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37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14</cp:revision>
  <dcterms:created xsi:type="dcterms:W3CDTF">2008-07-23T07:21:36Z</dcterms:created>
  <dcterms:modified xsi:type="dcterms:W3CDTF">2008-07-23T08:44:46Z</dcterms:modified>
</cp:coreProperties>
</file>