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3363" y="-73025"/>
            <a:ext cx="4194175" cy="838200"/>
            <a:chOff x="169" y="-46"/>
            <a:chExt cx="2642" cy="528"/>
          </a:xfrm>
        </p:grpSpPr>
        <p:pic>
          <p:nvPicPr>
            <p:cNvPr id="27651" name="ZoneTexte 7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" y="-46"/>
              <a:ext cx="2642" cy="528"/>
            </a:xfrm>
            <a:prstGeom prst="rect">
              <a:avLst/>
            </a:prstGeom>
            <a:noFill/>
          </p:spPr>
        </p:pic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249" y="0"/>
              <a:ext cx="2491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>
              <a:spAutoFit/>
            </a:bodyPr>
            <a:lstStyle/>
            <a:p>
              <a:pPr algn="ctr"/>
              <a:r>
                <a:rPr lang="fr-FR" b="1">
                  <a:solidFill>
                    <a:srgbClr val="664900"/>
                  </a:solidFill>
                  <a:latin typeface="Times New Roman" pitchFamily="18" charset="0"/>
                  <a:cs typeface="Times New Roman" pitchFamily="18" charset="0"/>
                </a:rPr>
                <a:t>Forme amastigote intracellulaire de Leishmaniose (biopsie cutanée)</a:t>
              </a:r>
              <a:endParaRPr lang="fr-FR" b="1" i="1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7653" name="ZoneTexte 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3" y="5049838"/>
            <a:ext cx="2784475" cy="1014412"/>
          </a:xfrm>
          <a:prstGeom prst="rect">
            <a:avLst/>
          </a:prstGeom>
          <a:noFill/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092200" y="5229225"/>
            <a:ext cx="24765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3-5µm</a:t>
            </a:r>
          </a:p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Forme ovoïde, immobile</a:t>
            </a:r>
          </a:p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1 noyau + 1 kinétoplaste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916238" y="4652963"/>
            <a:ext cx="766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>
                <a:latin typeface="Times New Roman" pitchFamily="18" charset="0"/>
              </a:rPr>
              <a:t>Lyon©</a:t>
            </a:r>
          </a:p>
        </p:txBody>
      </p:sp>
      <p:pic>
        <p:nvPicPr>
          <p:cNvPr id="27663" name="Picture 15" descr="lei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" y="836613"/>
            <a:ext cx="4535488" cy="4135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18</cp:revision>
  <dcterms:created xsi:type="dcterms:W3CDTF">2008-07-23T07:21:36Z</dcterms:created>
  <dcterms:modified xsi:type="dcterms:W3CDTF">2008-07-23T08:52:06Z</dcterms:modified>
</cp:coreProperties>
</file>