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804835" y="1718836"/>
            <a:ext cx="1185889" cy="3405354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2250"/>
          <p:cNvSpPr txBox="1">
            <a:spLocks noChangeArrowheads="1"/>
          </p:cNvSpPr>
          <p:nvPr/>
        </p:nvSpPr>
        <p:spPr bwMode="auto">
          <a:xfrm>
            <a:off x="804835" y="1533926"/>
            <a:ext cx="1185889" cy="252000"/>
          </a:xfrm>
          <a:prstGeom prst="rect">
            <a:avLst/>
          </a:prstGeom>
          <a:gradFill>
            <a:gsLst>
              <a:gs pos="10000">
                <a:srgbClr val="FFFF66"/>
              </a:gs>
              <a:gs pos="48000">
                <a:schemeClr val="bg1"/>
              </a:gs>
              <a:gs pos="90000">
                <a:srgbClr val="FFFF6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</a:pPr>
            <a:r>
              <a:rPr lang="fr-FR" sz="1400" dirty="0" smtClean="0">
                <a:solidFill>
                  <a:srgbClr val="4A4800"/>
                </a:solidFill>
                <a:latin typeface="Times New Roman" pitchFamily="18" charset="0"/>
                <a:cs typeface="Times New Roman" pitchFamily="18" charset="0"/>
              </a:rPr>
              <a:t>Primo-infection</a:t>
            </a:r>
            <a:endParaRPr lang="fr-FR" sz="1400" dirty="0">
              <a:solidFill>
                <a:srgbClr val="4A48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90725" y="1738158"/>
            <a:ext cx="1223953" cy="3405354"/>
          </a:xfrm>
          <a:prstGeom prst="rect">
            <a:avLst/>
          </a:prstGeom>
          <a:solidFill>
            <a:srgbClr val="EEF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2250"/>
          <p:cNvSpPr txBox="1">
            <a:spLocks noChangeArrowheads="1"/>
          </p:cNvSpPr>
          <p:nvPr/>
        </p:nvSpPr>
        <p:spPr bwMode="auto">
          <a:xfrm>
            <a:off x="1990725" y="1533926"/>
            <a:ext cx="1223953" cy="252000"/>
          </a:xfrm>
          <a:prstGeom prst="rect">
            <a:avLst/>
          </a:prstGeom>
          <a:gradFill>
            <a:gsLst>
              <a:gs pos="0">
                <a:srgbClr val="92D050"/>
              </a:gs>
              <a:gs pos="48000">
                <a:schemeClr val="bg1"/>
              </a:gs>
              <a:gs pos="100000">
                <a:srgbClr val="92D05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</a:pP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Réplication</a:t>
            </a:r>
            <a:endParaRPr lang="fr-FR" sz="1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29225" y="1718836"/>
            <a:ext cx="985849" cy="3405354"/>
          </a:xfrm>
          <a:prstGeom prst="rect">
            <a:avLst/>
          </a:prstGeom>
          <a:solidFill>
            <a:srgbClr val="FC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2250"/>
          <p:cNvSpPr txBox="1">
            <a:spLocks noChangeArrowheads="1"/>
          </p:cNvSpPr>
          <p:nvPr/>
        </p:nvSpPr>
        <p:spPr bwMode="auto">
          <a:xfrm>
            <a:off x="5229225" y="1533926"/>
            <a:ext cx="985849" cy="252000"/>
          </a:xfrm>
          <a:prstGeom prst="rect">
            <a:avLst/>
          </a:prstGeom>
          <a:gradFill>
            <a:gsLst>
              <a:gs pos="0">
                <a:srgbClr val="D297FF"/>
              </a:gs>
              <a:gs pos="48000">
                <a:schemeClr val="bg1"/>
              </a:gs>
              <a:gs pos="100000">
                <a:srgbClr val="D297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</a:pPr>
            <a:r>
              <a:rPr lang="fr-FR" sz="1400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Réactivation</a:t>
            </a:r>
            <a:endParaRPr lang="fr-FR" sz="1400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14678" y="1714488"/>
            <a:ext cx="2024072" cy="3405354"/>
          </a:xfrm>
          <a:prstGeom prst="rect">
            <a:avLst/>
          </a:prstGeom>
          <a:solidFill>
            <a:srgbClr val="EF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 40"/>
          <p:cNvSpPr/>
          <p:nvPr/>
        </p:nvSpPr>
        <p:spPr>
          <a:xfrm>
            <a:off x="3214677" y="3554622"/>
            <a:ext cx="5112273" cy="1594848"/>
          </a:xfrm>
          <a:custGeom>
            <a:avLst/>
            <a:gdLst>
              <a:gd name="connsiteX0" fmla="*/ 0 w 1931831"/>
              <a:gd name="connsiteY0" fmla="*/ 25758 h 40784"/>
              <a:gd name="connsiteX1" fmla="*/ 373487 w 1931831"/>
              <a:gd name="connsiteY1" fmla="*/ 38637 h 40784"/>
              <a:gd name="connsiteX2" fmla="*/ 1004552 w 1931831"/>
              <a:gd name="connsiteY2" fmla="*/ 38637 h 40784"/>
              <a:gd name="connsiteX3" fmla="*/ 1584101 w 1931831"/>
              <a:gd name="connsiteY3" fmla="*/ 25758 h 40784"/>
              <a:gd name="connsiteX4" fmla="*/ 1931831 w 1931831"/>
              <a:gd name="connsiteY4" fmla="*/ 0 h 40784"/>
              <a:gd name="connsiteX0" fmla="*/ 0 w 1931831"/>
              <a:gd name="connsiteY0" fmla="*/ 417919 h 500094"/>
              <a:gd name="connsiteX1" fmla="*/ 373487 w 1931831"/>
              <a:gd name="connsiteY1" fmla="*/ 2146 h 500094"/>
              <a:gd name="connsiteX2" fmla="*/ 1004552 w 1931831"/>
              <a:gd name="connsiteY2" fmla="*/ 430798 h 500094"/>
              <a:gd name="connsiteX3" fmla="*/ 1584101 w 1931831"/>
              <a:gd name="connsiteY3" fmla="*/ 417919 h 500094"/>
              <a:gd name="connsiteX4" fmla="*/ 1931831 w 1931831"/>
              <a:gd name="connsiteY4" fmla="*/ 392161 h 500094"/>
              <a:gd name="connsiteX0" fmla="*/ 0 w 1931831"/>
              <a:gd name="connsiteY0" fmla="*/ 2199581 h 2550335"/>
              <a:gd name="connsiteX1" fmla="*/ 373487 w 1931831"/>
              <a:gd name="connsiteY1" fmla="*/ 1783808 h 2550335"/>
              <a:gd name="connsiteX2" fmla="*/ 861644 w 1931831"/>
              <a:gd name="connsiteY2" fmla="*/ 69296 h 2550335"/>
              <a:gd name="connsiteX3" fmla="*/ 1584101 w 1931831"/>
              <a:gd name="connsiteY3" fmla="*/ 2199581 h 2550335"/>
              <a:gd name="connsiteX4" fmla="*/ 1931831 w 1931831"/>
              <a:gd name="connsiteY4" fmla="*/ 2173823 h 2550335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259820 h 2259820"/>
              <a:gd name="connsiteX1" fmla="*/ 489380 w 1931831"/>
              <a:gd name="connsiteY1" fmla="*/ 355048 h 2259820"/>
              <a:gd name="connsiteX2" fmla="*/ 861644 w 1931831"/>
              <a:gd name="connsiteY2" fmla="*/ 129535 h 2259820"/>
              <a:gd name="connsiteX3" fmla="*/ 1584101 w 1931831"/>
              <a:gd name="connsiteY3" fmla="*/ 1759730 h 2259820"/>
              <a:gd name="connsiteX4" fmla="*/ 1931831 w 1931831"/>
              <a:gd name="connsiteY4" fmla="*/ 2234062 h 2259820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661357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661357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835790 h 2172914"/>
              <a:gd name="connsiteX0" fmla="*/ 0 w 1931831"/>
              <a:gd name="connsiteY0" fmla="*/ 2130285 h 2130285"/>
              <a:gd name="connsiteX1" fmla="*/ 489380 w 1931831"/>
              <a:gd name="connsiteY1" fmla="*/ 225513 h 2130285"/>
              <a:gd name="connsiteX2" fmla="*/ 861644 w 1931831"/>
              <a:gd name="connsiteY2" fmla="*/ 0 h 2130285"/>
              <a:gd name="connsiteX3" fmla="*/ 1931831 w 1931831"/>
              <a:gd name="connsiteY3" fmla="*/ 793161 h 2130285"/>
              <a:gd name="connsiteX0" fmla="*/ 0 w 1931831"/>
              <a:gd name="connsiteY0" fmla="*/ 2005696 h 2005696"/>
              <a:gd name="connsiteX1" fmla="*/ 489380 w 1931831"/>
              <a:gd name="connsiteY1" fmla="*/ 100924 h 2005696"/>
              <a:gd name="connsiteX2" fmla="*/ 861644 w 1931831"/>
              <a:gd name="connsiteY2" fmla="*/ 82442 h 2005696"/>
              <a:gd name="connsiteX3" fmla="*/ 1931831 w 1931831"/>
              <a:gd name="connsiteY3" fmla="*/ 668572 h 2005696"/>
              <a:gd name="connsiteX0" fmla="*/ 0 w 1931831"/>
              <a:gd name="connsiteY0" fmla="*/ 2124641 h 2124641"/>
              <a:gd name="connsiteX1" fmla="*/ 489380 w 1931831"/>
              <a:gd name="connsiteY1" fmla="*/ 219869 h 2124641"/>
              <a:gd name="connsiteX2" fmla="*/ 861644 w 1931831"/>
              <a:gd name="connsiteY2" fmla="*/ 201387 h 2124641"/>
              <a:gd name="connsiteX3" fmla="*/ 1931831 w 1931831"/>
              <a:gd name="connsiteY3" fmla="*/ 787517 h 2124641"/>
              <a:gd name="connsiteX0" fmla="*/ 0 w 1931831"/>
              <a:gd name="connsiteY0" fmla="*/ 2124641 h 2124641"/>
              <a:gd name="connsiteX1" fmla="*/ 489380 w 1931831"/>
              <a:gd name="connsiteY1" fmla="*/ 219869 h 2124641"/>
              <a:gd name="connsiteX2" fmla="*/ 861644 w 1931831"/>
              <a:gd name="connsiteY2" fmla="*/ 201387 h 2124641"/>
              <a:gd name="connsiteX3" fmla="*/ 1931831 w 1931831"/>
              <a:gd name="connsiteY3" fmla="*/ 787517 h 2124641"/>
              <a:gd name="connsiteX0" fmla="*/ 0 w 1931831"/>
              <a:gd name="connsiteY0" fmla="*/ 2124641 h 2124641"/>
              <a:gd name="connsiteX1" fmla="*/ 489380 w 1931831"/>
              <a:gd name="connsiteY1" fmla="*/ 219869 h 2124641"/>
              <a:gd name="connsiteX2" fmla="*/ 861644 w 1931831"/>
              <a:gd name="connsiteY2" fmla="*/ 201387 h 2124641"/>
              <a:gd name="connsiteX3" fmla="*/ 1931831 w 1931831"/>
              <a:gd name="connsiteY3" fmla="*/ 787517 h 2124641"/>
              <a:gd name="connsiteX0" fmla="*/ 0 w 1931831"/>
              <a:gd name="connsiteY0" fmla="*/ 2124641 h 2139205"/>
              <a:gd name="connsiteX1" fmla="*/ 489380 w 1931831"/>
              <a:gd name="connsiteY1" fmla="*/ 219869 h 2139205"/>
              <a:gd name="connsiteX2" fmla="*/ 861644 w 1931831"/>
              <a:gd name="connsiteY2" fmla="*/ 201387 h 2139205"/>
              <a:gd name="connsiteX3" fmla="*/ 1931831 w 1931831"/>
              <a:gd name="connsiteY3" fmla="*/ 787517 h 2139205"/>
              <a:gd name="connsiteX0" fmla="*/ 0 w 1931831"/>
              <a:gd name="connsiteY0" fmla="*/ 2124641 h 2139205"/>
              <a:gd name="connsiteX1" fmla="*/ 489380 w 1931831"/>
              <a:gd name="connsiteY1" fmla="*/ 219869 h 2139205"/>
              <a:gd name="connsiteX2" fmla="*/ 861644 w 1931831"/>
              <a:gd name="connsiteY2" fmla="*/ 201387 h 2139205"/>
              <a:gd name="connsiteX3" fmla="*/ 1931831 w 1931831"/>
              <a:gd name="connsiteY3" fmla="*/ 787517 h 2139205"/>
              <a:gd name="connsiteX0" fmla="*/ 0 w 1931831"/>
              <a:gd name="connsiteY0" fmla="*/ 2079931 h 2094495"/>
              <a:gd name="connsiteX1" fmla="*/ 489380 w 1931831"/>
              <a:gd name="connsiteY1" fmla="*/ 175159 h 2094495"/>
              <a:gd name="connsiteX2" fmla="*/ 861644 w 1931831"/>
              <a:gd name="connsiteY2" fmla="*/ 156677 h 2094495"/>
              <a:gd name="connsiteX3" fmla="*/ 1931831 w 1931831"/>
              <a:gd name="connsiteY3" fmla="*/ 742807 h 2094495"/>
              <a:gd name="connsiteX0" fmla="*/ 0 w 1931831"/>
              <a:gd name="connsiteY0" fmla="*/ 2079931 h 2094495"/>
              <a:gd name="connsiteX1" fmla="*/ 489380 w 1931831"/>
              <a:gd name="connsiteY1" fmla="*/ 175159 h 2094495"/>
              <a:gd name="connsiteX2" fmla="*/ 861644 w 1931831"/>
              <a:gd name="connsiteY2" fmla="*/ 156677 h 2094495"/>
              <a:gd name="connsiteX3" fmla="*/ 1931831 w 1931831"/>
              <a:gd name="connsiteY3" fmla="*/ 742807 h 2094495"/>
              <a:gd name="connsiteX0" fmla="*/ 0 w 1931831"/>
              <a:gd name="connsiteY0" fmla="*/ 2079931 h 2094495"/>
              <a:gd name="connsiteX1" fmla="*/ 489380 w 1931831"/>
              <a:gd name="connsiteY1" fmla="*/ 175159 h 2094495"/>
              <a:gd name="connsiteX2" fmla="*/ 861644 w 1931831"/>
              <a:gd name="connsiteY2" fmla="*/ 156677 h 2094495"/>
              <a:gd name="connsiteX3" fmla="*/ 1931831 w 1931831"/>
              <a:gd name="connsiteY3" fmla="*/ 742807 h 2094495"/>
              <a:gd name="connsiteX0" fmla="*/ 0 w 1931831"/>
              <a:gd name="connsiteY0" fmla="*/ 2079931 h 2094495"/>
              <a:gd name="connsiteX1" fmla="*/ 432863 w 1931831"/>
              <a:gd name="connsiteY1" fmla="*/ 507877 h 2094495"/>
              <a:gd name="connsiteX2" fmla="*/ 861644 w 1931831"/>
              <a:gd name="connsiteY2" fmla="*/ 156677 h 2094495"/>
              <a:gd name="connsiteX3" fmla="*/ 1931831 w 1931831"/>
              <a:gd name="connsiteY3" fmla="*/ 742807 h 2094495"/>
              <a:gd name="connsiteX0" fmla="*/ 0 w 1931831"/>
              <a:gd name="connsiteY0" fmla="*/ 1707102 h 1843285"/>
              <a:gd name="connsiteX1" fmla="*/ 432863 w 1931831"/>
              <a:gd name="connsiteY1" fmla="*/ 135048 h 1843285"/>
              <a:gd name="connsiteX2" fmla="*/ 861644 w 1931831"/>
              <a:gd name="connsiteY2" fmla="*/ 1716330 h 1843285"/>
              <a:gd name="connsiteX3" fmla="*/ 1931831 w 1931831"/>
              <a:gd name="connsiteY3" fmla="*/ 369978 h 1843285"/>
              <a:gd name="connsiteX0" fmla="*/ 0 w 1931831"/>
              <a:gd name="connsiteY0" fmla="*/ 1707102 h 1952796"/>
              <a:gd name="connsiteX1" fmla="*/ 432863 w 1931831"/>
              <a:gd name="connsiteY1" fmla="*/ 135048 h 1952796"/>
              <a:gd name="connsiteX2" fmla="*/ 861644 w 1931831"/>
              <a:gd name="connsiteY2" fmla="*/ 1716330 h 1952796"/>
              <a:gd name="connsiteX3" fmla="*/ 1079468 w 1931831"/>
              <a:gd name="connsiteY3" fmla="*/ 1553843 h 1952796"/>
              <a:gd name="connsiteX4" fmla="*/ 1931831 w 1931831"/>
              <a:gd name="connsiteY4" fmla="*/ 369978 h 1952796"/>
              <a:gd name="connsiteX0" fmla="*/ 0 w 1931831"/>
              <a:gd name="connsiteY0" fmla="*/ 1707102 h 1952796"/>
              <a:gd name="connsiteX1" fmla="*/ 432863 w 1931831"/>
              <a:gd name="connsiteY1" fmla="*/ 135048 h 1952796"/>
              <a:gd name="connsiteX2" fmla="*/ 861644 w 1931831"/>
              <a:gd name="connsiteY2" fmla="*/ 1716330 h 1952796"/>
              <a:gd name="connsiteX3" fmla="*/ 1079468 w 1931831"/>
              <a:gd name="connsiteY3" fmla="*/ 1553843 h 1952796"/>
              <a:gd name="connsiteX4" fmla="*/ 1309884 w 1931831"/>
              <a:gd name="connsiteY4" fmla="*/ 1221125 h 1952796"/>
              <a:gd name="connsiteX5" fmla="*/ 1931831 w 1931831"/>
              <a:gd name="connsiteY5" fmla="*/ 369978 h 1952796"/>
              <a:gd name="connsiteX0" fmla="*/ 0 w 1931831"/>
              <a:gd name="connsiteY0" fmla="*/ 1707102 h 1952796"/>
              <a:gd name="connsiteX1" fmla="*/ 432863 w 1931831"/>
              <a:gd name="connsiteY1" fmla="*/ 135048 h 1952796"/>
              <a:gd name="connsiteX2" fmla="*/ 861644 w 1931831"/>
              <a:gd name="connsiteY2" fmla="*/ 1716330 h 1952796"/>
              <a:gd name="connsiteX3" fmla="*/ 1079468 w 1931831"/>
              <a:gd name="connsiteY3" fmla="*/ 1553843 h 1952796"/>
              <a:gd name="connsiteX4" fmla="*/ 1309884 w 1931831"/>
              <a:gd name="connsiteY4" fmla="*/ 1221125 h 1952796"/>
              <a:gd name="connsiteX5" fmla="*/ 1553342 w 1931831"/>
              <a:gd name="connsiteY5" fmla="*/ 899879 h 1952796"/>
              <a:gd name="connsiteX6" fmla="*/ 1931831 w 1931831"/>
              <a:gd name="connsiteY6" fmla="*/ 369978 h 1952796"/>
              <a:gd name="connsiteX0" fmla="*/ 0 w 1867220"/>
              <a:gd name="connsiteY0" fmla="*/ 1707102 h 1952796"/>
              <a:gd name="connsiteX1" fmla="*/ 432863 w 1867220"/>
              <a:gd name="connsiteY1" fmla="*/ 135048 h 1952796"/>
              <a:gd name="connsiteX2" fmla="*/ 861644 w 1867220"/>
              <a:gd name="connsiteY2" fmla="*/ 1716330 h 1952796"/>
              <a:gd name="connsiteX3" fmla="*/ 1079468 w 1867220"/>
              <a:gd name="connsiteY3" fmla="*/ 1553843 h 1952796"/>
              <a:gd name="connsiteX4" fmla="*/ 1309884 w 1867220"/>
              <a:gd name="connsiteY4" fmla="*/ 1221125 h 1952796"/>
              <a:gd name="connsiteX5" fmla="*/ 1553342 w 1867220"/>
              <a:gd name="connsiteY5" fmla="*/ 899879 h 1952796"/>
              <a:gd name="connsiteX6" fmla="*/ 1867220 w 1867220"/>
              <a:gd name="connsiteY6" fmla="*/ 1656929 h 1952796"/>
              <a:gd name="connsiteX0" fmla="*/ 0 w 1867220"/>
              <a:gd name="connsiteY0" fmla="*/ 1707102 h 1952796"/>
              <a:gd name="connsiteX1" fmla="*/ 432863 w 1867220"/>
              <a:gd name="connsiteY1" fmla="*/ 135048 h 1952796"/>
              <a:gd name="connsiteX2" fmla="*/ 861644 w 1867220"/>
              <a:gd name="connsiteY2" fmla="*/ 1716330 h 1952796"/>
              <a:gd name="connsiteX3" fmla="*/ 1079468 w 1867220"/>
              <a:gd name="connsiteY3" fmla="*/ 1553843 h 1952796"/>
              <a:gd name="connsiteX4" fmla="*/ 1309884 w 1867220"/>
              <a:gd name="connsiteY4" fmla="*/ 1221125 h 1952796"/>
              <a:gd name="connsiteX5" fmla="*/ 1589745 w 1867220"/>
              <a:gd name="connsiteY5" fmla="*/ 1715177 h 1952796"/>
              <a:gd name="connsiteX6" fmla="*/ 1867220 w 1867220"/>
              <a:gd name="connsiteY6" fmla="*/ 1656929 h 1952796"/>
              <a:gd name="connsiteX0" fmla="*/ 0 w 1867220"/>
              <a:gd name="connsiteY0" fmla="*/ 1707102 h 1952796"/>
              <a:gd name="connsiteX1" fmla="*/ 432863 w 1867220"/>
              <a:gd name="connsiteY1" fmla="*/ 135048 h 1952796"/>
              <a:gd name="connsiteX2" fmla="*/ 861644 w 1867220"/>
              <a:gd name="connsiteY2" fmla="*/ 1716330 h 1952796"/>
              <a:gd name="connsiteX3" fmla="*/ 1079468 w 1867220"/>
              <a:gd name="connsiteY3" fmla="*/ 1553843 h 1952796"/>
              <a:gd name="connsiteX4" fmla="*/ 1309884 w 1867220"/>
              <a:gd name="connsiteY4" fmla="*/ 1221125 h 1952796"/>
              <a:gd name="connsiteX5" fmla="*/ 1589745 w 1867220"/>
              <a:gd name="connsiteY5" fmla="*/ 1715177 h 1952796"/>
              <a:gd name="connsiteX6" fmla="*/ 1867220 w 1867220"/>
              <a:gd name="connsiteY6" fmla="*/ 1656929 h 1952796"/>
              <a:gd name="connsiteX0" fmla="*/ 0 w 1871567"/>
              <a:gd name="connsiteY0" fmla="*/ 1707102 h 1952796"/>
              <a:gd name="connsiteX1" fmla="*/ 432863 w 1871567"/>
              <a:gd name="connsiteY1" fmla="*/ 135048 h 1952796"/>
              <a:gd name="connsiteX2" fmla="*/ 861644 w 1871567"/>
              <a:gd name="connsiteY2" fmla="*/ 1716330 h 1952796"/>
              <a:gd name="connsiteX3" fmla="*/ 1079468 w 1871567"/>
              <a:gd name="connsiteY3" fmla="*/ 1553843 h 1952796"/>
              <a:gd name="connsiteX4" fmla="*/ 1309884 w 1871567"/>
              <a:gd name="connsiteY4" fmla="*/ 1221125 h 1952796"/>
              <a:gd name="connsiteX5" fmla="*/ 1589745 w 1871567"/>
              <a:gd name="connsiteY5" fmla="*/ 1715177 h 1952796"/>
              <a:gd name="connsiteX6" fmla="*/ 1871567 w 1871567"/>
              <a:gd name="connsiteY6" fmla="*/ 1656929 h 1952796"/>
              <a:gd name="connsiteX0" fmla="*/ 0 w 1871567"/>
              <a:gd name="connsiteY0" fmla="*/ 1707102 h 1952796"/>
              <a:gd name="connsiteX1" fmla="*/ 432863 w 1871567"/>
              <a:gd name="connsiteY1" fmla="*/ 135048 h 1952796"/>
              <a:gd name="connsiteX2" fmla="*/ 861644 w 1871567"/>
              <a:gd name="connsiteY2" fmla="*/ 1716330 h 1952796"/>
              <a:gd name="connsiteX3" fmla="*/ 1079468 w 1871567"/>
              <a:gd name="connsiteY3" fmla="*/ 1553843 h 1952796"/>
              <a:gd name="connsiteX4" fmla="*/ 1309884 w 1871567"/>
              <a:gd name="connsiteY4" fmla="*/ 1221125 h 1952796"/>
              <a:gd name="connsiteX5" fmla="*/ 1589745 w 1871567"/>
              <a:gd name="connsiteY5" fmla="*/ 1715177 h 1952796"/>
              <a:gd name="connsiteX6" fmla="*/ 1871567 w 1871567"/>
              <a:gd name="connsiteY6" fmla="*/ 1656929 h 1952796"/>
              <a:gd name="connsiteX0" fmla="*/ 0 w 1871567"/>
              <a:gd name="connsiteY0" fmla="*/ 1707102 h 1952796"/>
              <a:gd name="connsiteX1" fmla="*/ 432863 w 1871567"/>
              <a:gd name="connsiteY1" fmla="*/ 135048 h 1952796"/>
              <a:gd name="connsiteX2" fmla="*/ 861644 w 1871567"/>
              <a:gd name="connsiteY2" fmla="*/ 1716330 h 1952796"/>
              <a:gd name="connsiteX3" fmla="*/ 1079468 w 1871567"/>
              <a:gd name="connsiteY3" fmla="*/ 1553843 h 1952796"/>
              <a:gd name="connsiteX4" fmla="*/ 1309884 w 1871567"/>
              <a:gd name="connsiteY4" fmla="*/ 1221125 h 1952796"/>
              <a:gd name="connsiteX5" fmla="*/ 1589745 w 1871567"/>
              <a:gd name="connsiteY5" fmla="*/ 1715177 h 1952796"/>
              <a:gd name="connsiteX6" fmla="*/ 1871567 w 1871567"/>
              <a:gd name="connsiteY6" fmla="*/ 1691348 h 1952796"/>
              <a:gd name="connsiteX0" fmla="*/ 0 w 1871567"/>
              <a:gd name="connsiteY0" fmla="*/ 1707102 h 1952796"/>
              <a:gd name="connsiteX1" fmla="*/ 432863 w 1871567"/>
              <a:gd name="connsiteY1" fmla="*/ 135048 h 1952796"/>
              <a:gd name="connsiteX2" fmla="*/ 861644 w 1871567"/>
              <a:gd name="connsiteY2" fmla="*/ 1716330 h 1952796"/>
              <a:gd name="connsiteX3" fmla="*/ 1079468 w 1871567"/>
              <a:gd name="connsiteY3" fmla="*/ 1553843 h 1952796"/>
              <a:gd name="connsiteX4" fmla="*/ 1309884 w 1871567"/>
              <a:gd name="connsiteY4" fmla="*/ 1221125 h 1952796"/>
              <a:gd name="connsiteX5" fmla="*/ 1589745 w 1871567"/>
              <a:gd name="connsiteY5" fmla="*/ 1715177 h 1952796"/>
              <a:gd name="connsiteX6" fmla="*/ 1871567 w 1871567"/>
              <a:gd name="connsiteY6" fmla="*/ 1691348 h 1952796"/>
              <a:gd name="connsiteX0" fmla="*/ 0 w 1871567"/>
              <a:gd name="connsiteY0" fmla="*/ 1707102 h 1952796"/>
              <a:gd name="connsiteX1" fmla="*/ 432863 w 1871567"/>
              <a:gd name="connsiteY1" fmla="*/ 135048 h 1952796"/>
              <a:gd name="connsiteX2" fmla="*/ 861644 w 1871567"/>
              <a:gd name="connsiteY2" fmla="*/ 1716330 h 1952796"/>
              <a:gd name="connsiteX3" fmla="*/ 1079468 w 1871567"/>
              <a:gd name="connsiteY3" fmla="*/ 1553843 h 1952796"/>
              <a:gd name="connsiteX4" fmla="*/ 1309884 w 1871567"/>
              <a:gd name="connsiteY4" fmla="*/ 1221125 h 1952796"/>
              <a:gd name="connsiteX5" fmla="*/ 1589745 w 1871567"/>
              <a:gd name="connsiteY5" fmla="*/ 1715177 h 1952796"/>
              <a:gd name="connsiteX6" fmla="*/ 1871567 w 1871567"/>
              <a:gd name="connsiteY6" fmla="*/ 1691348 h 1952796"/>
              <a:gd name="connsiteX0" fmla="*/ 0 w 1871567"/>
              <a:gd name="connsiteY0" fmla="*/ 1707102 h 1952796"/>
              <a:gd name="connsiteX1" fmla="*/ 432863 w 1871567"/>
              <a:gd name="connsiteY1" fmla="*/ 135048 h 1952796"/>
              <a:gd name="connsiteX2" fmla="*/ 861644 w 1871567"/>
              <a:gd name="connsiteY2" fmla="*/ 1716330 h 1952796"/>
              <a:gd name="connsiteX3" fmla="*/ 1079468 w 1871567"/>
              <a:gd name="connsiteY3" fmla="*/ 1553843 h 1952796"/>
              <a:gd name="connsiteX4" fmla="*/ 1309884 w 1871567"/>
              <a:gd name="connsiteY4" fmla="*/ 1221125 h 1952796"/>
              <a:gd name="connsiteX5" fmla="*/ 1589745 w 1871567"/>
              <a:gd name="connsiteY5" fmla="*/ 1715177 h 1952796"/>
              <a:gd name="connsiteX6" fmla="*/ 1871567 w 1871567"/>
              <a:gd name="connsiteY6" fmla="*/ 1691348 h 1952796"/>
              <a:gd name="connsiteX0" fmla="*/ 0 w 1871567"/>
              <a:gd name="connsiteY0" fmla="*/ 1707102 h 1952796"/>
              <a:gd name="connsiteX1" fmla="*/ 432863 w 1871567"/>
              <a:gd name="connsiteY1" fmla="*/ 135048 h 1952796"/>
              <a:gd name="connsiteX2" fmla="*/ 861644 w 1871567"/>
              <a:gd name="connsiteY2" fmla="*/ 1716330 h 1952796"/>
              <a:gd name="connsiteX3" fmla="*/ 1079468 w 1871567"/>
              <a:gd name="connsiteY3" fmla="*/ 1553843 h 1952796"/>
              <a:gd name="connsiteX4" fmla="*/ 1309884 w 1871567"/>
              <a:gd name="connsiteY4" fmla="*/ 1221125 h 1952796"/>
              <a:gd name="connsiteX5" fmla="*/ 1589745 w 1871567"/>
              <a:gd name="connsiteY5" fmla="*/ 1715177 h 1952796"/>
              <a:gd name="connsiteX6" fmla="*/ 1871567 w 1871567"/>
              <a:gd name="connsiteY6" fmla="*/ 1691348 h 1952796"/>
              <a:gd name="connsiteX0" fmla="*/ 0 w 1871567"/>
              <a:gd name="connsiteY0" fmla="*/ 1707102 h 1952796"/>
              <a:gd name="connsiteX1" fmla="*/ 432863 w 1871567"/>
              <a:gd name="connsiteY1" fmla="*/ 135048 h 1952796"/>
              <a:gd name="connsiteX2" fmla="*/ 861644 w 1871567"/>
              <a:gd name="connsiteY2" fmla="*/ 1716330 h 1952796"/>
              <a:gd name="connsiteX3" fmla="*/ 1079468 w 1871567"/>
              <a:gd name="connsiteY3" fmla="*/ 1553843 h 1952796"/>
              <a:gd name="connsiteX4" fmla="*/ 1309884 w 1871567"/>
              <a:gd name="connsiteY4" fmla="*/ 1221125 h 1952796"/>
              <a:gd name="connsiteX5" fmla="*/ 1589745 w 1871567"/>
              <a:gd name="connsiteY5" fmla="*/ 1715177 h 1952796"/>
              <a:gd name="connsiteX6" fmla="*/ 1871567 w 1871567"/>
              <a:gd name="connsiteY6" fmla="*/ 1691348 h 1952796"/>
              <a:gd name="connsiteX0" fmla="*/ 0 w 1871567"/>
              <a:gd name="connsiteY0" fmla="*/ 1707102 h 1952796"/>
              <a:gd name="connsiteX1" fmla="*/ 432863 w 1871567"/>
              <a:gd name="connsiteY1" fmla="*/ 135048 h 1952796"/>
              <a:gd name="connsiteX2" fmla="*/ 861644 w 1871567"/>
              <a:gd name="connsiteY2" fmla="*/ 1716330 h 1952796"/>
              <a:gd name="connsiteX3" fmla="*/ 1054313 w 1871567"/>
              <a:gd name="connsiteY3" fmla="*/ 1707039 h 1952796"/>
              <a:gd name="connsiteX4" fmla="*/ 1309884 w 1871567"/>
              <a:gd name="connsiteY4" fmla="*/ 1221125 h 1952796"/>
              <a:gd name="connsiteX5" fmla="*/ 1589745 w 1871567"/>
              <a:gd name="connsiteY5" fmla="*/ 1715177 h 1952796"/>
              <a:gd name="connsiteX6" fmla="*/ 1871567 w 1871567"/>
              <a:gd name="connsiteY6" fmla="*/ 1691348 h 1952796"/>
              <a:gd name="connsiteX0" fmla="*/ 0 w 1871567"/>
              <a:gd name="connsiteY0" fmla="*/ 1707102 h 1952796"/>
              <a:gd name="connsiteX1" fmla="*/ 432863 w 1871567"/>
              <a:gd name="connsiteY1" fmla="*/ 135048 h 1952796"/>
              <a:gd name="connsiteX2" fmla="*/ 861644 w 1871567"/>
              <a:gd name="connsiteY2" fmla="*/ 1716330 h 1952796"/>
              <a:gd name="connsiteX3" fmla="*/ 1054313 w 1871567"/>
              <a:gd name="connsiteY3" fmla="*/ 1707039 h 1952796"/>
              <a:gd name="connsiteX4" fmla="*/ 1309884 w 1871567"/>
              <a:gd name="connsiteY4" fmla="*/ 1221125 h 1952796"/>
              <a:gd name="connsiteX5" fmla="*/ 1589745 w 1871567"/>
              <a:gd name="connsiteY5" fmla="*/ 1715177 h 1952796"/>
              <a:gd name="connsiteX6" fmla="*/ 1871567 w 1871567"/>
              <a:gd name="connsiteY6" fmla="*/ 1691348 h 1952796"/>
              <a:gd name="connsiteX0" fmla="*/ 0 w 1871567"/>
              <a:gd name="connsiteY0" fmla="*/ 1707102 h 1952796"/>
              <a:gd name="connsiteX1" fmla="*/ 432863 w 1871567"/>
              <a:gd name="connsiteY1" fmla="*/ 135048 h 1952796"/>
              <a:gd name="connsiteX2" fmla="*/ 861644 w 1871567"/>
              <a:gd name="connsiteY2" fmla="*/ 1716330 h 1952796"/>
              <a:gd name="connsiteX3" fmla="*/ 1054313 w 1871567"/>
              <a:gd name="connsiteY3" fmla="*/ 1707039 h 1952796"/>
              <a:gd name="connsiteX4" fmla="*/ 1309884 w 1871567"/>
              <a:gd name="connsiteY4" fmla="*/ 1221125 h 1952796"/>
              <a:gd name="connsiteX5" fmla="*/ 1589745 w 1871567"/>
              <a:gd name="connsiteY5" fmla="*/ 1715177 h 1952796"/>
              <a:gd name="connsiteX6" fmla="*/ 1871567 w 1871567"/>
              <a:gd name="connsiteY6" fmla="*/ 1691348 h 1952796"/>
              <a:gd name="connsiteX0" fmla="*/ 0 w 1871567"/>
              <a:gd name="connsiteY0" fmla="*/ 1707102 h 1721666"/>
              <a:gd name="connsiteX1" fmla="*/ 432863 w 1871567"/>
              <a:gd name="connsiteY1" fmla="*/ 135048 h 1721666"/>
              <a:gd name="connsiteX2" fmla="*/ 861644 w 1871567"/>
              <a:gd name="connsiteY2" fmla="*/ 1716330 h 1721666"/>
              <a:gd name="connsiteX3" fmla="*/ 1054313 w 1871567"/>
              <a:gd name="connsiteY3" fmla="*/ 1707039 h 1721666"/>
              <a:gd name="connsiteX4" fmla="*/ 1309884 w 1871567"/>
              <a:gd name="connsiteY4" fmla="*/ 1221125 h 1721666"/>
              <a:gd name="connsiteX5" fmla="*/ 1589745 w 1871567"/>
              <a:gd name="connsiteY5" fmla="*/ 1715177 h 1721666"/>
              <a:gd name="connsiteX6" fmla="*/ 1871567 w 1871567"/>
              <a:gd name="connsiteY6" fmla="*/ 1691348 h 1721666"/>
              <a:gd name="connsiteX0" fmla="*/ 0 w 1871567"/>
              <a:gd name="connsiteY0" fmla="*/ 1707102 h 1721666"/>
              <a:gd name="connsiteX1" fmla="*/ 432863 w 1871567"/>
              <a:gd name="connsiteY1" fmla="*/ 135048 h 1721666"/>
              <a:gd name="connsiteX2" fmla="*/ 861644 w 1871567"/>
              <a:gd name="connsiteY2" fmla="*/ 1716330 h 1721666"/>
              <a:gd name="connsiteX3" fmla="*/ 1054313 w 1871567"/>
              <a:gd name="connsiteY3" fmla="*/ 1707039 h 1721666"/>
              <a:gd name="connsiteX4" fmla="*/ 1309884 w 1871567"/>
              <a:gd name="connsiteY4" fmla="*/ 1221125 h 1721666"/>
              <a:gd name="connsiteX5" fmla="*/ 1589745 w 1871567"/>
              <a:gd name="connsiteY5" fmla="*/ 1715177 h 1721666"/>
              <a:gd name="connsiteX6" fmla="*/ 1871567 w 1871567"/>
              <a:gd name="connsiteY6" fmla="*/ 1691348 h 1721666"/>
              <a:gd name="connsiteX0" fmla="*/ 0 w 1871567"/>
              <a:gd name="connsiteY0" fmla="*/ 1707102 h 1721666"/>
              <a:gd name="connsiteX1" fmla="*/ 432863 w 1871567"/>
              <a:gd name="connsiteY1" fmla="*/ 135048 h 1721666"/>
              <a:gd name="connsiteX2" fmla="*/ 861644 w 1871567"/>
              <a:gd name="connsiteY2" fmla="*/ 1716330 h 1721666"/>
              <a:gd name="connsiteX3" fmla="*/ 1054313 w 1871567"/>
              <a:gd name="connsiteY3" fmla="*/ 1707039 h 1721666"/>
              <a:gd name="connsiteX4" fmla="*/ 1309884 w 1871567"/>
              <a:gd name="connsiteY4" fmla="*/ 1221125 h 1721666"/>
              <a:gd name="connsiteX5" fmla="*/ 1589745 w 1871567"/>
              <a:gd name="connsiteY5" fmla="*/ 1715177 h 1721666"/>
              <a:gd name="connsiteX6" fmla="*/ 1871567 w 1871567"/>
              <a:gd name="connsiteY6" fmla="*/ 1691348 h 1721666"/>
              <a:gd name="connsiteX0" fmla="*/ 0 w 1871567"/>
              <a:gd name="connsiteY0" fmla="*/ 1572054 h 1586618"/>
              <a:gd name="connsiteX1" fmla="*/ 432863 w 1871567"/>
              <a:gd name="connsiteY1" fmla="*/ 0 h 1586618"/>
              <a:gd name="connsiteX2" fmla="*/ 861644 w 1871567"/>
              <a:gd name="connsiteY2" fmla="*/ 1581282 h 1586618"/>
              <a:gd name="connsiteX3" fmla="*/ 1054313 w 1871567"/>
              <a:gd name="connsiteY3" fmla="*/ 1571991 h 1586618"/>
              <a:gd name="connsiteX4" fmla="*/ 1309884 w 1871567"/>
              <a:gd name="connsiteY4" fmla="*/ 1086077 h 1586618"/>
              <a:gd name="connsiteX5" fmla="*/ 1589745 w 1871567"/>
              <a:gd name="connsiteY5" fmla="*/ 1580129 h 1586618"/>
              <a:gd name="connsiteX6" fmla="*/ 1871567 w 1871567"/>
              <a:gd name="connsiteY6" fmla="*/ 1556300 h 1586618"/>
              <a:gd name="connsiteX0" fmla="*/ 0 w 1871567"/>
              <a:gd name="connsiteY0" fmla="*/ 1572054 h 1586618"/>
              <a:gd name="connsiteX1" fmla="*/ 432863 w 1871567"/>
              <a:gd name="connsiteY1" fmla="*/ 0 h 1586618"/>
              <a:gd name="connsiteX2" fmla="*/ 861644 w 1871567"/>
              <a:gd name="connsiteY2" fmla="*/ 1581282 h 1586618"/>
              <a:gd name="connsiteX3" fmla="*/ 1054313 w 1871567"/>
              <a:gd name="connsiteY3" fmla="*/ 1571991 h 1586618"/>
              <a:gd name="connsiteX4" fmla="*/ 1309884 w 1871567"/>
              <a:gd name="connsiteY4" fmla="*/ 1086077 h 1586618"/>
              <a:gd name="connsiteX5" fmla="*/ 1589745 w 1871567"/>
              <a:gd name="connsiteY5" fmla="*/ 1580129 h 1586618"/>
              <a:gd name="connsiteX6" fmla="*/ 1871567 w 1871567"/>
              <a:gd name="connsiteY6" fmla="*/ 1556300 h 1586618"/>
              <a:gd name="connsiteX0" fmla="*/ 0 w 1871567"/>
              <a:gd name="connsiteY0" fmla="*/ 1572269 h 1586833"/>
              <a:gd name="connsiteX1" fmla="*/ 432863 w 1871567"/>
              <a:gd name="connsiteY1" fmla="*/ 215 h 1586833"/>
              <a:gd name="connsiteX2" fmla="*/ 861644 w 1871567"/>
              <a:gd name="connsiteY2" fmla="*/ 1581497 h 1586833"/>
              <a:gd name="connsiteX3" fmla="*/ 1054313 w 1871567"/>
              <a:gd name="connsiteY3" fmla="*/ 1572206 h 1586833"/>
              <a:gd name="connsiteX4" fmla="*/ 1309884 w 1871567"/>
              <a:gd name="connsiteY4" fmla="*/ 1086292 h 1586833"/>
              <a:gd name="connsiteX5" fmla="*/ 1589745 w 1871567"/>
              <a:gd name="connsiteY5" fmla="*/ 1580344 h 1586833"/>
              <a:gd name="connsiteX6" fmla="*/ 1871567 w 1871567"/>
              <a:gd name="connsiteY6" fmla="*/ 1556515 h 1586833"/>
              <a:gd name="connsiteX0" fmla="*/ 0 w 1871567"/>
              <a:gd name="connsiteY0" fmla="*/ 1526257 h 1540821"/>
              <a:gd name="connsiteX1" fmla="*/ 404967 w 1871567"/>
              <a:gd name="connsiteY1" fmla="*/ 215 h 1540821"/>
              <a:gd name="connsiteX2" fmla="*/ 861644 w 1871567"/>
              <a:gd name="connsiteY2" fmla="*/ 1535485 h 1540821"/>
              <a:gd name="connsiteX3" fmla="*/ 1054313 w 1871567"/>
              <a:gd name="connsiteY3" fmla="*/ 1526194 h 1540821"/>
              <a:gd name="connsiteX4" fmla="*/ 1309884 w 1871567"/>
              <a:gd name="connsiteY4" fmla="*/ 1040280 h 1540821"/>
              <a:gd name="connsiteX5" fmla="*/ 1589745 w 1871567"/>
              <a:gd name="connsiteY5" fmla="*/ 1534332 h 1540821"/>
              <a:gd name="connsiteX6" fmla="*/ 1871567 w 1871567"/>
              <a:gd name="connsiteY6" fmla="*/ 1510503 h 154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567" h="1540821">
                <a:moveTo>
                  <a:pt x="0" y="1526257"/>
                </a:moveTo>
                <a:cubicBezTo>
                  <a:pt x="174977" y="1540821"/>
                  <a:pt x="252821" y="0"/>
                  <a:pt x="404967" y="215"/>
                </a:cubicBezTo>
                <a:cubicBezTo>
                  <a:pt x="569501" y="8069"/>
                  <a:pt x="569784" y="1429384"/>
                  <a:pt x="861644" y="1535485"/>
                </a:cubicBezTo>
                <a:cubicBezTo>
                  <a:pt x="967319" y="1527851"/>
                  <a:pt x="949053" y="1532669"/>
                  <a:pt x="1054313" y="1526194"/>
                </a:cubicBezTo>
                <a:cubicBezTo>
                  <a:pt x="1153445" y="1527348"/>
                  <a:pt x="1227018" y="1048322"/>
                  <a:pt x="1309884" y="1040280"/>
                </a:cubicBezTo>
                <a:cubicBezTo>
                  <a:pt x="1397504" y="1041148"/>
                  <a:pt x="1465580" y="1514097"/>
                  <a:pt x="1589745" y="1534332"/>
                </a:cubicBezTo>
                <a:cubicBezTo>
                  <a:pt x="1688264" y="1525029"/>
                  <a:pt x="1801624" y="1520080"/>
                  <a:pt x="1871567" y="1510503"/>
                </a:cubicBezTo>
              </a:path>
            </a:pathLst>
          </a:custGeom>
          <a:ln w="25400">
            <a:solidFill>
              <a:srgbClr val="7DC4E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 6"/>
          <p:cNvSpPr/>
          <p:nvPr/>
        </p:nvSpPr>
        <p:spPr>
          <a:xfrm>
            <a:off x="785786" y="2481469"/>
            <a:ext cx="7507134" cy="2667997"/>
          </a:xfrm>
          <a:custGeom>
            <a:avLst/>
            <a:gdLst>
              <a:gd name="connsiteX0" fmla="*/ 0 w 1931831"/>
              <a:gd name="connsiteY0" fmla="*/ 25758 h 40784"/>
              <a:gd name="connsiteX1" fmla="*/ 373487 w 1931831"/>
              <a:gd name="connsiteY1" fmla="*/ 38637 h 40784"/>
              <a:gd name="connsiteX2" fmla="*/ 1004552 w 1931831"/>
              <a:gd name="connsiteY2" fmla="*/ 38637 h 40784"/>
              <a:gd name="connsiteX3" fmla="*/ 1584101 w 1931831"/>
              <a:gd name="connsiteY3" fmla="*/ 25758 h 40784"/>
              <a:gd name="connsiteX4" fmla="*/ 1931831 w 1931831"/>
              <a:gd name="connsiteY4" fmla="*/ 0 h 40784"/>
              <a:gd name="connsiteX0" fmla="*/ 0 w 1931831"/>
              <a:gd name="connsiteY0" fmla="*/ 417919 h 500094"/>
              <a:gd name="connsiteX1" fmla="*/ 373487 w 1931831"/>
              <a:gd name="connsiteY1" fmla="*/ 2146 h 500094"/>
              <a:gd name="connsiteX2" fmla="*/ 1004552 w 1931831"/>
              <a:gd name="connsiteY2" fmla="*/ 430798 h 500094"/>
              <a:gd name="connsiteX3" fmla="*/ 1584101 w 1931831"/>
              <a:gd name="connsiteY3" fmla="*/ 417919 h 500094"/>
              <a:gd name="connsiteX4" fmla="*/ 1931831 w 1931831"/>
              <a:gd name="connsiteY4" fmla="*/ 392161 h 500094"/>
              <a:gd name="connsiteX0" fmla="*/ 0 w 1931831"/>
              <a:gd name="connsiteY0" fmla="*/ 2199581 h 2550335"/>
              <a:gd name="connsiteX1" fmla="*/ 373487 w 1931831"/>
              <a:gd name="connsiteY1" fmla="*/ 1783808 h 2550335"/>
              <a:gd name="connsiteX2" fmla="*/ 861644 w 1931831"/>
              <a:gd name="connsiteY2" fmla="*/ 69296 h 2550335"/>
              <a:gd name="connsiteX3" fmla="*/ 1584101 w 1931831"/>
              <a:gd name="connsiteY3" fmla="*/ 2199581 h 2550335"/>
              <a:gd name="connsiteX4" fmla="*/ 1931831 w 1931831"/>
              <a:gd name="connsiteY4" fmla="*/ 2173823 h 2550335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5904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5904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5904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861644 w 1931831"/>
              <a:gd name="connsiteY1" fmla="*/ 18811 h 2149096"/>
              <a:gd name="connsiteX2" fmla="*/ 1584101 w 1931831"/>
              <a:gd name="connsiteY2" fmla="*/ 1649006 h 2149096"/>
              <a:gd name="connsiteX3" fmla="*/ 1931831 w 1931831"/>
              <a:gd name="connsiteY3" fmla="*/ 2123338 h 2149096"/>
              <a:gd name="connsiteX0" fmla="*/ 0 w 1931831"/>
              <a:gd name="connsiteY0" fmla="*/ 2149096 h 2149096"/>
              <a:gd name="connsiteX1" fmla="*/ 861644 w 1931831"/>
              <a:gd name="connsiteY1" fmla="*/ 18811 h 2149096"/>
              <a:gd name="connsiteX2" fmla="*/ 1584101 w 1931831"/>
              <a:gd name="connsiteY2" fmla="*/ 1649006 h 2149096"/>
              <a:gd name="connsiteX3" fmla="*/ 1931831 w 1931831"/>
              <a:gd name="connsiteY3" fmla="*/ 2123338 h 2149096"/>
              <a:gd name="connsiteX0" fmla="*/ 0 w 1931831"/>
              <a:gd name="connsiteY0" fmla="*/ 2149096 h 2149096"/>
              <a:gd name="connsiteX1" fmla="*/ 861644 w 1931831"/>
              <a:gd name="connsiteY1" fmla="*/ 18811 h 2149096"/>
              <a:gd name="connsiteX2" fmla="*/ 1584101 w 1931831"/>
              <a:gd name="connsiteY2" fmla="*/ 1649006 h 2149096"/>
              <a:gd name="connsiteX3" fmla="*/ 1931831 w 1931831"/>
              <a:gd name="connsiteY3" fmla="*/ 2123338 h 2149096"/>
              <a:gd name="connsiteX0" fmla="*/ 0 w 1931831"/>
              <a:gd name="connsiteY0" fmla="*/ 2177667 h 2177667"/>
              <a:gd name="connsiteX1" fmla="*/ 861644 w 1931831"/>
              <a:gd name="connsiteY1" fmla="*/ 47382 h 2177667"/>
              <a:gd name="connsiteX2" fmla="*/ 1584101 w 1931831"/>
              <a:gd name="connsiteY2" fmla="*/ 1677577 h 2177667"/>
              <a:gd name="connsiteX3" fmla="*/ 1931831 w 1931831"/>
              <a:gd name="connsiteY3" fmla="*/ 2151909 h 2177667"/>
              <a:gd name="connsiteX0" fmla="*/ 0 w 1931831"/>
              <a:gd name="connsiteY0" fmla="*/ 2134578 h 2134578"/>
              <a:gd name="connsiteX1" fmla="*/ 861644 w 1931831"/>
              <a:gd name="connsiteY1" fmla="*/ 4293 h 2134578"/>
              <a:gd name="connsiteX2" fmla="*/ 1931831 w 1931831"/>
              <a:gd name="connsiteY2" fmla="*/ 2108820 h 2134578"/>
              <a:gd name="connsiteX0" fmla="*/ 0 w 1931831"/>
              <a:gd name="connsiteY0" fmla="*/ 2134578 h 2134578"/>
              <a:gd name="connsiteX1" fmla="*/ 861644 w 1931831"/>
              <a:gd name="connsiteY1" fmla="*/ 4293 h 2134578"/>
              <a:gd name="connsiteX2" fmla="*/ 1931831 w 1931831"/>
              <a:gd name="connsiteY2" fmla="*/ 2108820 h 2134578"/>
              <a:gd name="connsiteX0" fmla="*/ 0 w 1931831"/>
              <a:gd name="connsiteY0" fmla="*/ 2201249 h 2201249"/>
              <a:gd name="connsiteX1" fmla="*/ 861644 w 1931831"/>
              <a:gd name="connsiteY1" fmla="*/ 70964 h 2201249"/>
              <a:gd name="connsiteX2" fmla="*/ 1931831 w 1931831"/>
              <a:gd name="connsiteY2" fmla="*/ 2175491 h 2201249"/>
              <a:gd name="connsiteX0" fmla="*/ 0 w 1931831"/>
              <a:gd name="connsiteY0" fmla="*/ 2201249 h 2201249"/>
              <a:gd name="connsiteX1" fmla="*/ 861644 w 1931831"/>
              <a:gd name="connsiteY1" fmla="*/ 70964 h 2201249"/>
              <a:gd name="connsiteX2" fmla="*/ 1931831 w 1931831"/>
              <a:gd name="connsiteY2" fmla="*/ 2175491 h 2201249"/>
              <a:gd name="connsiteX0" fmla="*/ 0 w 1931831"/>
              <a:gd name="connsiteY0" fmla="*/ 2201249 h 2201249"/>
              <a:gd name="connsiteX1" fmla="*/ 861644 w 1931831"/>
              <a:gd name="connsiteY1" fmla="*/ 70964 h 2201249"/>
              <a:gd name="connsiteX2" fmla="*/ 1931831 w 1931831"/>
              <a:gd name="connsiteY2" fmla="*/ 2175491 h 2201249"/>
              <a:gd name="connsiteX0" fmla="*/ 0 w 1931831"/>
              <a:gd name="connsiteY0" fmla="*/ 2201249 h 2201249"/>
              <a:gd name="connsiteX1" fmla="*/ 861644 w 1931831"/>
              <a:gd name="connsiteY1" fmla="*/ 70964 h 2201249"/>
              <a:gd name="connsiteX2" fmla="*/ 1931831 w 1931831"/>
              <a:gd name="connsiteY2" fmla="*/ 2175491 h 2201249"/>
              <a:gd name="connsiteX0" fmla="*/ 0 w 1931831"/>
              <a:gd name="connsiteY0" fmla="*/ 2393069 h 2393069"/>
              <a:gd name="connsiteX1" fmla="*/ 861644 w 1931831"/>
              <a:gd name="connsiteY1" fmla="*/ 262784 h 2393069"/>
              <a:gd name="connsiteX2" fmla="*/ 1931831 w 1931831"/>
              <a:gd name="connsiteY2" fmla="*/ 438461 h 2393069"/>
              <a:gd name="connsiteX0" fmla="*/ 0 w 1931831"/>
              <a:gd name="connsiteY0" fmla="*/ 2201249 h 2201249"/>
              <a:gd name="connsiteX1" fmla="*/ 861644 w 1931831"/>
              <a:gd name="connsiteY1" fmla="*/ 70964 h 2201249"/>
              <a:gd name="connsiteX2" fmla="*/ 1931831 w 1931831"/>
              <a:gd name="connsiteY2" fmla="*/ 246641 h 2201249"/>
              <a:gd name="connsiteX0" fmla="*/ 0 w 1931831"/>
              <a:gd name="connsiteY0" fmla="*/ 2275377 h 2275377"/>
              <a:gd name="connsiteX1" fmla="*/ 861644 w 1931831"/>
              <a:gd name="connsiteY1" fmla="*/ 145092 h 2275377"/>
              <a:gd name="connsiteX2" fmla="*/ 1931831 w 1931831"/>
              <a:gd name="connsiteY2" fmla="*/ 177869 h 2275377"/>
              <a:gd name="connsiteX0" fmla="*/ 0 w 1931831"/>
              <a:gd name="connsiteY0" fmla="*/ 2201249 h 2201249"/>
              <a:gd name="connsiteX1" fmla="*/ 861644 w 1931831"/>
              <a:gd name="connsiteY1" fmla="*/ 70964 h 2201249"/>
              <a:gd name="connsiteX2" fmla="*/ 1931831 w 1931831"/>
              <a:gd name="connsiteY2" fmla="*/ 103741 h 2201249"/>
              <a:gd name="connsiteX0" fmla="*/ 0 w 1931831"/>
              <a:gd name="connsiteY0" fmla="*/ 2201249 h 2201249"/>
              <a:gd name="connsiteX1" fmla="*/ 861644 w 1931831"/>
              <a:gd name="connsiteY1" fmla="*/ 70964 h 2201249"/>
              <a:gd name="connsiteX2" fmla="*/ 1931831 w 1931831"/>
              <a:gd name="connsiteY2" fmla="*/ 103741 h 2201249"/>
              <a:gd name="connsiteX0" fmla="*/ 0 w 1931831"/>
              <a:gd name="connsiteY0" fmla="*/ 2130285 h 2130285"/>
              <a:gd name="connsiteX1" fmla="*/ 861644 w 1931831"/>
              <a:gd name="connsiteY1" fmla="*/ 0 h 2130285"/>
              <a:gd name="connsiteX2" fmla="*/ 1931831 w 1931831"/>
              <a:gd name="connsiteY2" fmla="*/ 32777 h 2130285"/>
              <a:gd name="connsiteX0" fmla="*/ 0 w 1931831"/>
              <a:gd name="connsiteY0" fmla="*/ 2130285 h 2130285"/>
              <a:gd name="connsiteX1" fmla="*/ 861644 w 1931831"/>
              <a:gd name="connsiteY1" fmla="*/ 0 h 2130285"/>
              <a:gd name="connsiteX2" fmla="*/ 1931831 w 1931831"/>
              <a:gd name="connsiteY2" fmla="*/ 32777 h 2130285"/>
              <a:gd name="connsiteX0" fmla="*/ 0 w 1931831"/>
              <a:gd name="connsiteY0" fmla="*/ 2157098 h 2157098"/>
              <a:gd name="connsiteX1" fmla="*/ 861644 w 1931831"/>
              <a:gd name="connsiteY1" fmla="*/ 26813 h 2157098"/>
              <a:gd name="connsiteX2" fmla="*/ 1931831 w 1931831"/>
              <a:gd name="connsiteY2" fmla="*/ 59590 h 2157098"/>
              <a:gd name="connsiteX0" fmla="*/ 0 w 1931831"/>
              <a:gd name="connsiteY0" fmla="*/ 2611474 h 2611474"/>
              <a:gd name="connsiteX1" fmla="*/ 861644 w 1931831"/>
              <a:gd name="connsiteY1" fmla="*/ 481189 h 2611474"/>
              <a:gd name="connsiteX2" fmla="*/ 1931831 w 1931831"/>
              <a:gd name="connsiteY2" fmla="*/ 13876 h 2611474"/>
              <a:gd name="connsiteX0" fmla="*/ 0 w 1931831"/>
              <a:gd name="connsiteY0" fmla="*/ 2657188 h 2657188"/>
              <a:gd name="connsiteX1" fmla="*/ 861644 w 1931831"/>
              <a:gd name="connsiteY1" fmla="*/ 26813 h 2657188"/>
              <a:gd name="connsiteX2" fmla="*/ 1931831 w 1931831"/>
              <a:gd name="connsiteY2" fmla="*/ 59590 h 2657188"/>
              <a:gd name="connsiteX0" fmla="*/ 0 w 1931831"/>
              <a:gd name="connsiteY0" fmla="*/ 2657188 h 2657188"/>
              <a:gd name="connsiteX1" fmla="*/ 571920 w 1931831"/>
              <a:gd name="connsiteY1" fmla="*/ 26813 h 2657188"/>
              <a:gd name="connsiteX2" fmla="*/ 1931831 w 1931831"/>
              <a:gd name="connsiteY2" fmla="*/ 59590 h 2657188"/>
              <a:gd name="connsiteX0" fmla="*/ 0 w 1931831"/>
              <a:gd name="connsiteY0" fmla="*/ 2657188 h 2657188"/>
              <a:gd name="connsiteX1" fmla="*/ 571920 w 1931831"/>
              <a:gd name="connsiteY1" fmla="*/ 26813 h 2657188"/>
              <a:gd name="connsiteX2" fmla="*/ 1931831 w 1931831"/>
              <a:gd name="connsiteY2" fmla="*/ 59590 h 2657188"/>
              <a:gd name="connsiteX0" fmla="*/ 116240 w 2048071"/>
              <a:gd name="connsiteY0" fmla="*/ 2657188 h 2657188"/>
              <a:gd name="connsiteX1" fmla="*/ 434387 w 2048071"/>
              <a:gd name="connsiteY1" fmla="*/ 26813 h 2657188"/>
              <a:gd name="connsiteX2" fmla="*/ 2048071 w 2048071"/>
              <a:gd name="connsiteY2" fmla="*/ 59590 h 2657188"/>
              <a:gd name="connsiteX0" fmla="*/ 0 w 1931831"/>
              <a:gd name="connsiteY0" fmla="*/ 2667997 h 2667997"/>
              <a:gd name="connsiteX1" fmla="*/ 318147 w 1931831"/>
              <a:gd name="connsiteY1" fmla="*/ 37622 h 2667997"/>
              <a:gd name="connsiteX2" fmla="*/ 1931831 w 1931831"/>
              <a:gd name="connsiteY2" fmla="*/ 70399 h 2667997"/>
              <a:gd name="connsiteX0" fmla="*/ 0 w 1931831"/>
              <a:gd name="connsiteY0" fmla="*/ 2667997 h 2667997"/>
              <a:gd name="connsiteX1" fmla="*/ 318147 w 1931831"/>
              <a:gd name="connsiteY1" fmla="*/ 37622 h 2667997"/>
              <a:gd name="connsiteX2" fmla="*/ 1931831 w 1931831"/>
              <a:gd name="connsiteY2" fmla="*/ 70399 h 2667997"/>
              <a:gd name="connsiteX0" fmla="*/ 0 w 2174637"/>
              <a:gd name="connsiteY0" fmla="*/ 2667997 h 2667997"/>
              <a:gd name="connsiteX1" fmla="*/ 318147 w 2174637"/>
              <a:gd name="connsiteY1" fmla="*/ 37622 h 2667997"/>
              <a:gd name="connsiteX2" fmla="*/ 2174637 w 2174637"/>
              <a:gd name="connsiteY2" fmla="*/ 70399 h 266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4637" h="2667997">
                <a:moveTo>
                  <a:pt x="0" y="2667997"/>
                </a:moveTo>
                <a:cubicBezTo>
                  <a:pt x="172398" y="1772572"/>
                  <a:pt x="62980" y="0"/>
                  <a:pt x="318147" y="37622"/>
                </a:cubicBezTo>
                <a:cubicBezTo>
                  <a:pt x="794067" y="10809"/>
                  <a:pt x="1587463" y="56523"/>
                  <a:pt x="2174637" y="70399"/>
                </a:cubicBezTo>
              </a:path>
            </a:pathLst>
          </a:custGeom>
          <a:ln w="25400">
            <a:solidFill>
              <a:srgbClr val="7C54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961250" y="3111784"/>
            <a:ext cx="7330922" cy="2037684"/>
          </a:xfrm>
          <a:custGeom>
            <a:avLst/>
            <a:gdLst>
              <a:gd name="connsiteX0" fmla="*/ 0 w 1931831"/>
              <a:gd name="connsiteY0" fmla="*/ 25758 h 40784"/>
              <a:gd name="connsiteX1" fmla="*/ 373487 w 1931831"/>
              <a:gd name="connsiteY1" fmla="*/ 38637 h 40784"/>
              <a:gd name="connsiteX2" fmla="*/ 1004552 w 1931831"/>
              <a:gd name="connsiteY2" fmla="*/ 38637 h 40784"/>
              <a:gd name="connsiteX3" fmla="*/ 1584101 w 1931831"/>
              <a:gd name="connsiteY3" fmla="*/ 25758 h 40784"/>
              <a:gd name="connsiteX4" fmla="*/ 1931831 w 1931831"/>
              <a:gd name="connsiteY4" fmla="*/ 0 h 40784"/>
              <a:gd name="connsiteX0" fmla="*/ 0 w 1931831"/>
              <a:gd name="connsiteY0" fmla="*/ 417919 h 500094"/>
              <a:gd name="connsiteX1" fmla="*/ 373487 w 1931831"/>
              <a:gd name="connsiteY1" fmla="*/ 2146 h 500094"/>
              <a:gd name="connsiteX2" fmla="*/ 1004552 w 1931831"/>
              <a:gd name="connsiteY2" fmla="*/ 430798 h 500094"/>
              <a:gd name="connsiteX3" fmla="*/ 1584101 w 1931831"/>
              <a:gd name="connsiteY3" fmla="*/ 417919 h 500094"/>
              <a:gd name="connsiteX4" fmla="*/ 1931831 w 1931831"/>
              <a:gd name="connsiteY4" fmla="*/ 392161 h 500094"/>
              <a:gd name="connsiteX0" fmla="*/ 0 w 1931831"/>
              <a:gd name="connsiteY0" fmla="*/ 2199581 h 2550335"/>
              <a:gd name="connsiteX1" fmla="*/ 373487 w 1931831"/>
              <a:gd name="connsiteY1" fmla="*/ 1783808 h 2550335"/>
              <a:gd name="connsiteX2" fmla="*/ 861644 w 1931831"/>
              <a:gd name="connsiteY2" fmla="*/ 69296 h 2550335"/>
              <a:gd name="connsiteX3" fmla="*/ 1584101 w 1931831"/>
              <a:gd name="connsiteY3" fmla="*/ 2199581 h 2550335"/>
              <a:gd name="connsiteX4" fmla="*/ 1931831 w 1931831"/>
              <a:gd name="connsiteY4" fmla="*/ 2173823 h 2550335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1076243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104527 h 2130285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104527 h 2130285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104527 h 2130285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7099 h 2130285"/>
              <a:gd name="connsiteX0" fmla="*/ 0 w 1931831"/>
              <a:gd name="connsiteY0" fmla="*/ 2501396 h 2501396"/>
              <a:gd name="connsiteX1" fmla="*/ 373487 w 1931831"/>
              <a:gd name="connsiteY1" fmla="*/ 2085623 h 2501396"/>
              <a:gd name="connsiteX2" fmla="*/ 1076243 w 1931831"/>
              <a:gd name="connsiteY2" fmla="*/ 371111 h 2501396"/>
              <a:gd name="connsiteX3" fmla="*/ 1538636 w 1931831"/>
              <a:gd name="connsiteY3" fmla="*/ 731760 h 2501396"/>
              <a:gd name="connsiteX4" fmla="*/ 1931831 w 1931831"/>
              <a:gd name="connsiteY4" fmla="*/ 398210 h 2501396"/>
              <a:gd name="connsiteX0" fmla="*/ 0 w 1931831"/>
              <a:gd name="connsiteY0" fmla="*/ 2411520 h 2411520"/>
              <a:gd name="connsiteX1" fmla="*/ 373487 w 1931831"/>
              <a:gd name="connsiteY1" fmla="*/ 1995747 h 2411520"/>
              <a:gd name="connsiteX2" fmla="*/ 1076243 w 1931831"/>
              <a:gd name="connsiteY2" fmla="*/ 281235 h 2411520"/>
              <a:gd name="connsiteX3" fmla="*/ 1931831 w 1931831"/>
              <a:gd name="connsiteY3" fmla="*/ 308334 h 2411520"/>
              <a:gd name="connsiteX0" fmla="*/ 0 w 1931831"/>
              <a:gd name="connsiteY0" fmla="*/ 2165302 h 2165302"/>
              <a:gd name="connsiteX1" fmla="*/ 373487 w 1931831"/>
              <a:gd name="connsiteY1" fmla="*/ 1749529 h 2165302"/>
              <a:gd name="connsiteX2" fmla="*/ 1076243 w 1931831"/>
              <a:gd name="connsiteY2" fmla="*/ 35017 h 2165302"/>
              <a:gd name="connsiteX3" fmla="*/ 1931831 w 1931831"/>
              <a:gd name="connsiteY3" fmla="*/ 62116 h 2165302"/>
              <a:gd name="connsiteX0" fmla="*/ 61873 w 1993704"/>
              <a:gd name="connsiteY0" fmla="*/ 2165302 h 2165302"/>
              <a:gd name="connsiteX1" fmla="*/ 162621 w 1993704"/>
              <a:gd name="connsiteY1" fmla="*/ 1634098 h 2165302"/>
              <a:gd name="connsiteX2" fmla="*/ 1138116 w 1993704"/>
              <a:gd name="connsiteY2" fmla="*/ 35017 h 2165302"/>
              <a:gd name="connsiteX3" fmla="*/ 1993704 w 1993704"/>
              <a:gd name="connsiteY3" fmla="*/ 62116 h 2165302"/>
              <a:gd name="connsiteX0" fmla="*/ 61873 w 1993704"/>
              <a:gd name="connsiteY0" fmla="*/ 2165302 h 2165302"/>
              <a:gd name="connsiteX1" fmla="*/ 162621 w 1993704"/>
              <a:gd name="connsiteY1" fmla="*/ 1634098 h 2165302"/>
              <a:gd name="connsiteX2" fmla="*/ 501738 w 1993704"/>
              <a:gd name="connsiteY2" fmla="*/ 35017 h 2165302"/>
              <a:gd name="connsiteX3" fmla="*/ 1993704 w 1993704"/>
              <a:gd name="connsiteY3" fmla="*/ 62116 h 2165302"/>
              <a:gd name="connsiteX0" fmla="*/ 61873 w 1993704"/>
              <a:gd name="connsiteY0" fmla="*/ 2165302 h 2165302"/>
              <a:gd name="connsiteX1" fmla="*/ 162621 w 1993704"/>
              <a:gd name="connsiteY1" fmla="*/ 1634098 h 2165302"/>
              <a:gd name="connsiteX2" fmla="*/ 501738 w 1993704"/>
              <a:gd name="connsiteY2" fmla="*/ 35017 h 2165302"/>
              <a:gd name="connsiteX3" fmla="*/ 1993704 w 1993704"/>
              <a:gd name="connsiteY3" fmla="*/ 62116 h 2165302"/>
              <a:gd name="connsiteX0" fmla="*/ 0 w 1931831"/>
              <a:gd name="connsiteY0" fmla="*/ 2165302 h 2165302"/>
              <a:gd name="connsiteX1" fmla="*/ 100748 w 1931831"/>
              <a:gd name="connsiteY1" fmla="*/ 1634098 h 2165302"/>
              <a:gd name="connsiteX2" fmla="*/ 439865 w 1931831"/>
              <a:gd name="connsiteY2" fmla="*/ 35017 h 2165302"/>
              <a:gd name="connsiteX3" fmla="*/ 1931831 w 1931831"/>
              <a:gd name="connsiteY3" fmla="*/ 62116 h 2165302"/>
              <a:gd name="connsiteX0" fmla="*/ 0 w 1931831"/>
              <a:gd name="connsiteY0" fmla="*/ 2165302 h 2165302"/>
              <a:gd name="connsiteX1" fmla="*/ 100748 w 1931831"/>
              <a:gd name="connsiteY1" fmla="*/ 1634098 h 2165302"/>
              <a:gd name="connsiteX2" fmla="*/ 439865 w 1931831"/>
              <a:gd name="connsiteY2" fmla="*/ 35017 h 2165302"/>
              <a:gd name="connsiteX3" fmla="*/ 1931831 w 1931831"/>
              <a:gd name="connsiteY3" fmla="*/ 62116 h 2165302"/>
              <a:gd name="connsiteX0" fmla="*/ 0 w 1931831"/>
              <a:gd name="connsiteY0" fmla="*/ 2165302 h 2165302"/>
              <a:gd name="connsiteX1" fmla="*/ 100748 w 1931831"/>
              <a:gd name="connsiteY1" fmla="*/ 1634098 h 2165302"/>
              <a:gd name="connsiteX2" fmla="*/ 439865 w 1931831"/>
              <a:gd name="connsiteY2" fmla="*/ 35017 h 2165302"/>
              <a:gd name="connsiteX3" fmla="*/ 1931831 w 1931831"/>
              <a:gd name="connsiteY3" fmla="*/ 62116 h 2165302"/>
              <a:gd name="connsiteX0" fmla="*/ 0 w 1931831"/>
              <a:gd name="connsiteY0" fmla="*/ 2165302 h 2165302"/>
              <a:gd name="connsiteX1" fmla="*/ 100748 w 1931831"/>
              <a:gd name="connsiteY1" fmla="*/ 1634098 h 2165302"/>
              <a:gd name="connsiteX2" fmla="*/ 439865 w 1931831"/>
              <a:gd name="connsiteY2" fmla="*/ 35017 h 2165302"/>
              <a:gd name="connsiteX3" fmla="*/ 1931831 w 1931831"/>
              <a:gd name="connsiteY3" fmla="*/ 62116 h 2165302"/>
              <a:gd name="connsiteX0" fmla="*/ 0 w 1931831"/>
              <a:gd name="connsiteY0" fmla="*/ 2165302 h 2165302"/>
              <a:gd name="connsiteX1" fmla="*/ 100748 w 1931831"/>
              <a:gd name="connsiteY1" fmla="*/ 1634098 h 2165302"/>
              <a:gd name="connsiteX2" fmla="*/ 439865 w 1931831"/>
              <a:gd name="connsiteY2" fmla="*/ 35017 h 2165302"/>
              <a:gd name="connsiteX3" fmla="*/ 1931831 w 1931831"/>
              <a:gd name="connsiteY3" fmla="*/ 62116 h 2165302"/>
              <a:gd name="connsiteX0" fmla="*/ 0 w 1931831"/>
              <a:gd name="connsiteY0" fmla="*/ 2165302 h 2165302"/>
              <a:gd name="connsiteX1" fmla="*/ 100748 w 1931831"/>
              <a:gd name="connsiteY1" fmla="*/ 1634098 h 2165302"/>
              <a:gd name="connsiteX2" fmla="*/ 439865 w 1931831"/>
              <a:gd name="connsiteY2" fmla="*/ 35017 h 2165302"/>
              <a:gd name="connsiteX3" fmla="*/ 1931831 w 1931831"/>
              <a:gd name="connsiteY3" fmla="*/ 62116 h 2165302"/>
              <a:gd name="connsiteX0" fmla="*/ 0 w 1931831"/>
              <a:gd name="connsiteY0" fmla="*/ 2165302 h 2165302"/>
              <a:gd name="connsiteX1" fmla="*/ 100748 w 1931831"/>
              <a:gd name="connsiteY1" fmla="*/ 1634098 h 2165302"/>
              <a:gd name="connsiteX2" fmla="*/ 439865 w 1931831"/>
              <a:gd name="connsiteY2" fmla="*/ 35017 h 2165302"/>
              <a:gd name="connsiteX3" fmla="*/ 1931831 w 1931831"/>
              <a:gd name="connsiteY3" fmla="*/ 62116 h 2165302"/>
              <a:gd name="connsiteX0" fmla="*/ 0 w 1931831"/>
              <a:gd name="connsiteY0" fmla="*/ 2165302 h 2165302"/>
              <a:gd name="connsiteX1" fmla="*/ 100748 w 1931831"/>
              <a:gd name="connsiteY1" fmla="*/ 1634098 h 2165302"/>
              <a:gd name="connsiteX2" fmla="*/ 439865 w 1931831"/>
              <a:gd name="connsiteY2" fmla="*/ 35017 h 2165302"/>
              <a:gd name="connsiteX3" fmla="*/ 1931831 w 1931831"/>
              <a:gd name="connsiteY3" fmla="*/ 408332 h 2165302"/>
              <a:gd name="connsiteX0" fmla="*/ 0 w 1931831"/>
              <a:gd name="connsiteY0" fmla="*/ 1819087 h 1819087"/>
              <a:gd name="connsiteX1" fmla="*/ 100748 w 1931831"/>
              <a:gd name="connsiteY1" fmla="*/ 1287883 h 1819087"/>
              <a:gd name="connsiteX2" fmla="*/ 439865 w 1931831"/>
              <a:gd name="connsiteY2" fmla="*/ 35017 h 1819087"/>
              <a:gd name="connsiteX3" fmla="*/ 1931831 w 1931831"/>
              <a:gd name="connsiteY3" fmla="*/ 62117 h 1819087"/>
              <a:gd name="connsiteX0" fmla="*/ 0 w 1931831"/>
              <a:gd name="connsiteY0" fmla="*/ 1819087 h 1819087"/>
              <a:gd name="connsiteX1" fmla="*/ 100748 w 1931831"/>
              <a:gd name="connsiteY1" fmla="*/ 1287883 h 1819087"/>
              <a:gd name="connsiteX2" fmla="*/ 530764 w 1931831"/>
              <a:gd name="connsiteY2" fmla="*/ 35017 h 1819087"/>
              <a:gd name="connsiteX3" fmla="*/ 1931831 w 1931831"/>
              <a:gd name="connsiteY3" fmla="*/ 62117 h 1819087"/>
              <a:gd name="connsiteX0" fmla="*/ 0 w 1931831"/>
              <a:gd name="connsiteY0" fmla="*/ 1819087 h 1819087"/>
              <a:gd name="connsiteX1" fmla="*/ 530764 w 1931831"/>
              <a:gd name="connsiteY1" fmla="*/ 35017 h 1819087"/>
              <a:gd name="connsiteX2" fmla="*/ 1931831 w 1931831"/>
              <a:gd name="connsiteY2" fmla="*/ 62117 h 1819087"/>
              <a:gd name="connsiteX0" fmla="*/ 0 w 1931831"/>
              <a:gd name="connsiteY0" fmla="*/ 1819087 h 1819087"/>
              <a:gd name="connsiteX1" fmla="*/ 530764 w 1931831"/>
              <a:gd name="connsiteY1" fmla="*/ 35017 h 1819087"/>
              <a:gd name="connsiteX2" fmla="*/ 1931831 w 1931831"/>
              <a:gd name="connsiteY2" fmla="*/ 62117 h 1819087"/>
              <a:gd name="connsiteX0" fmla="*/ 0 w 1931831"/>
              <a:gd name="connsiteY0" fmla="*/ 1819087 h 1819087"/>
              <a:gd name="connsiteX1" fmla="*/ 530764 w 1931831"/>
              <a:gd name="connsiteY1" fmla="*/ 35017 h 1819087"/>
              <a:gd name="connsiteX2" fmla="*/ 1931831 w 1931831"/>
              <a:gd name="connsiteY2" fmla="*/ 62117 h 1819087"/>
              <a:gd name="connsiteX0" fmla="*/ 0 w 1931831"/>
              <a:gd name="connsiteY0" fmla="*/ 1819087 h 1819087"/>
              <a:gd name="connsiteX1" fmla="*/ 530764 w 1931831"/>
              <a:gd name="connsiteY1" fmla="*/ 35017 h 1819087"/>
              <a:gd name="connsiteX2" fmla="*/ 1931831 w 1931831"/>
              <a:gd name="connsiteY2" fmla="*/ 235215 h 1819087"/>
              <a:gd name="connsiteX0" fmla="*/ 0 w 1931831"/>
              <a:gd name="connsiteY0" fmla="*/ 1645989 h 1645989"/>
              <a:gd name="connsiteX1" fmla="*/ 530764 w 1931831"/>
              <a:gd name="connsiteY1" fmla="*/ 35017 h 1645989"/>
              <a:gd name="connsiteX2" fmla="*/ 1931831 w 1931831"/>
              <a:gd name="connsiteY2" fmla="*/ 62117 h 1645989"/>
              <a:gd name="connsiteX0" fmla="*/ 0 w 2070049"/>
              <a:gd name="connsiteY0" fmla="*/ 1645989 h 1645989"/>
              <a:gd name="connsiteX1" fmla="*/ 668982 w 2070049"/>
              <a:gd name="connsiteY1" fmla="*/ 35017 h 1645989"/>
              <a:gd name="connsiteX2" fmla="*/ 2070049 w 2070049"/>
              <a:gd name="connsiteY2" fmla="*/ 62117 h 1645989"/>
              <a:gd name="connsiteX0" fmla="*/ 22563 w 2092612"/>
              <a:gd name="connsiteY0" fmla="*/ 1645989 h 1645989"/>
              <a:gd name="connsiteX1" fmla="*/ 369051 w 2092612"/>
              <a:gd name="connsiteY1" fmla="*/ 35017 h 1645989"/>
              <a:gd name="connsiteX2" fmla="*/ 2092612 w 2092612"/>
              <a:gd name="connsiteY2" fmla="*/ 62117 h 1645989"/>
              <a:gd name="connsiteX0" fmla="*/ 0 w 2070049"/>
              <a:gd name="connsiteY0" fmla="*/ 1645989 h 1645989"/>
              <a:gd name="connsiteX1" fmla="*/ 346488 w 2070049"/>
              <a:gd name="connsiteY1" fmla="*/ 35017 h 1645989"/>
              <a:gd name="connsiteX2" fmla="*/ 2070049 w 2070049"/>
              <a:gd name="connsiteY2" fmla="*/ 62117 h 1645989"/>
              <a:gd name="connsiteX0" fmla="*/ 0 w 2070049"/>
              <a:gd name="connsiteY0" fmla="*/ 1645989 h 1645989"/>
              <a:gd name="connsiteX1" fmla="*/ 346488 w 2070049"/>
              <a:gd name="connsiteY1" fmla="*/ 35017 h 1645989"/>
              <a:gd name="connsiteX2" fmla="*/ 2070049 w 2070049"/>
              <a:gd name="connsiteY2" fmla="*/ 62117 h 1645989"/>
              <a:gd name="connsiteX0" fmla="*/ 0 w 2070049"/>
              <a:gd name="connsiteY0" fmla="*/ 1645989 h 1645989"/>
              <a:gd name="connsiteX1" fmla="*/ 256820 w 2070049"/>
              <a:gd name="connsiteY1" fmla="*/ 35017 h 1645989"/>
              <a:gd name="connsiteX2" fmla="*/ 2070049 w 2070049"/>
              <a:gd name="connsiteY2" fmla="*/ 62117 h 1645989"/>
              <a:gd name="connsiteX0" fmla="*/ 0 w 2300170"/>
              <a:gd name="connsiteY0" fmla="*/ 1645989 h 1645989"/>
              <a:gd name="connsiteX1" fmla="*/ 256820 w 2300170"/>
              <a:gd name="connsiteY1" fmla="*/ 35017 h 1645989"/>
              <a:gd name="connsiteX2" fmla="*/ 2300170 w 2300170"/>
              <a:gd name="connsiteY2" fmla="*/ 46729 h 164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0170" h="1645989">
                <a:moveTo>
                  <a:pt x="0" y="1645989"/>
                </a:moveTo>
                <a:cubicBezTo>
                  <a:pt x="121479" y="1595376"/>
                  <a:pt x="98800" y="37597"/>
                  <a:pt x="256820" y="35017"/>
                </a:cubicBezTo>
                <a:cubicBezTo>
                  <a:pt x="519570" y="0"/>
                  <a:pt x="2121923" y="41084"/>
                  <a:pt x="2300170" y="46729"/>
                </a:cubicBezTo>
              </a:path>
            </a:pathLst>
          </a:custGeom>
          <a:ln w="25400">
            <a:solidFill>
              <a:srgbClr val="41B14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2250"/>
          <p:cNvSpPr txBox="1">
            <a:spLocks noChangeArrowheads="1"/>
          </p:cNvSpPr>
          <p:nvPr/>
        </p:nvSpPr>
        <p:spPr bwMode="auto">
          <a:xfrm>
            <a:off x="4939353" y="2838446"/>
            <a:ext cx="1086609" cy="269904"/>
          </a:xfrm>
          <a:prstGeom prst="rect">
            <a:avLst/>
          </a:prstGeom>
          <a:gradFill>
            <a:gsLst>
              <a:gs pos="0">
                <a:srgbClr val="41B144"/>
              </a:gs>
              <a:gs pos="48000">
                <a:schemeClr val="bg1"/>
              </a:gs>
              <a:gs pos="100000">
                <a:srgbClr val="41B144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 anchor="ctr"/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004800"/>
                </a:solidFill>
                <a:latin typeface="Times New Roman" pitchFamily="18" charset="0"/>
                <a:cs typeface="Times New Roman" pitchFamily="18" charset="0"/>
              </a:rPr>
              <a:t>Ac anti-</a:t>
            </a:r>
            <a:r>
              <a:rPr lang="fr-FR" sz="1600" dirty="0" err="1" smtClean="0">
                <a:solidFill>
                  <a:srgbClr val="004800"/>
                </a:solidFill>
                <a:latin typeface="Times New Roman" pitchFamily="18" charset="0"/>
                <a:cs typeface="Times New Roman" pitchFamily="18" charset="0"/>
              </a:rPr>
              <a:t>HBc</a:t>
            </a:r>
            <a:endParaRPr lang="fr-FR" sz="1600" dirty="0">
              <a:solidFill>
                <a:srgbClr val="0048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ZoneTexte 2426"/>
          <p:cNvSpPr txBox="1">
            <a:spLocks noChangeArrowheads="1"/>
          </p:cNvSpPr>
          <p:nvPr/>
        </p:nvSpPr>
        <p:spPr bwMode="auto">
          <a:xfrm>
            <a:off x="5740210" y="2200906"/>
            <a:ext cx="705975" cy="282573"/>
          </a:xfrm>
          <a:prstGeom prst="rect">
            <a:avLst/>
          </a:prstGeom>
          <a:gradFill>
            <a:gsLst>
              <a:gs pos="0">
                <a:srgbClr val="9A7AC4"/>
              </a:gs>
              <a:gs pos="48000">
                <a:schemeClr val="bg1"/>
              </a:gs>
              <a:gs pos="100000">
                <a:srgbClr val="9A7AC4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312048"/>
                </a:solidFill>
                <a:latin typeface="Times New Roman" pitchFamily="18" charset="0"/>
                <a:cs typeface="Times New Roman" pitchFamily="18" charset="0"/>
              </a:rPr>
              <a:t>Ag </a:t>
            </a:r>
            <a:r>
              <a:rPr lang="fr-FR" sz="1600" dirty="0" err="1" smtClean="0">
                <a:solidFill>
                  <a:srgbClr val="312048"/>
                </a:solidFill>
                <a:latin typeface="Times New Roman" pitchFamily="18" charset="0"/>
                <a:cs typeface="Times New Roman" pitchFamily="18" charset="0"/>
              </a:rPr>
              <a:t>HBs</a:t>
            </a:r>
            <a:endParaRPr lang="fr-FR" sz="1600" dirty="0">
              <a:solidFill>
                <a:srgbClr val="31204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Connecteur droit 18"/>
          <p:cNvCxnSpPr/>
          <p:nvPr/>
        </p:nvCxnSpPr>
        <p:spPr>
          <a:xfrm rot="5400000">
            <a:off x="-927773" y="3428047"/>
            <a:ext cx="3427119" cy="158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000928" y="5214950"/>
            <a:ext cx="10002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Temps</a:t>
            </a:r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296" y="1962494"/>
            <a:ext cx="85722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Taux </a:t>
            </a:r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071802" y="5286388"/>
            <a:ext cx="10002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 mois</a:t>
            </a:r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ZoneTexte 2250"/>
          <p:cNvSpPr txBox="1">
            <a:spLocks noChangeArrowheads="1"/>
          </p:cNvSpPr>
          <p:nvPr/>
        </p:nvSpPr>
        <p:spPr bwMode="auto">
          <a:xfrm>
            <a:off x="3214678" y="1533926"/>
            <a:ext cx="2024072" cy="25200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8000">
                <a:schemeClr val="bg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lIns="18000" tIns="0" rIns="18000" bIns="0" anchor="t"/>
          <a:lstStyle/>
          <a:p>
            <a:pPr algn="ctr">
              <a:spcBef>
                <a:spcPct val="50000"/>
              </a:spcBef>
            </a:pPr>
            <a:r>
              <a:rPr lang="fr-FR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Seroconversion</a:t>
            </a:r>
            <a:r>
              <a:rPr lang="fr-FR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« e »</a:t>
            </a:r>
            <a:endParaRPr lang="fr-FR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Forme libre 19"/>
          <p:cNvSpPr/>
          <p:nvPr/>
        </p:nvSpPr>
        <p:spPr>
          <a:xfrm>
            <a:off x="1117775" y="3396063"/>
            <a:ext cx="7157654" cy="1753405"/>
          </a:xfrm>
          <a:custGeom>
            <a:avLst/>
            <a:gdLst>
              <a:gd name="connsiteX0" fmla="*/ 0 w 1931831"/>
              <a:gd name="connsiteY0" fmla="*/ 25758 h 40784"/>
              <a:gd name="connsiteX1" fmla="*/ 373487 w 1931831"/>
              <a:gd name="connsiteY1" fmla="*/ 38637 h 40784"/>
              <a:gd name="connsiteX2" fmla="*/ 1004552 w 1931831"/>
              <a:gd name="connsiteY2" fmla="*/ 38637 h 40784"/>
              <a:gd name="connsiteX3" fmla="*/ 1584101 w 1931831"/>
              <a:gd name="connsiteY3" fmla="*/ 25758 h 40784"/>
              <a:gd name="connsiteX4" fmla="*/ 1931831 w 1931831"/>
              <a:gd name="connsiteY4" fmla="*/ 0 h 40784"/>
              <a:gd name="connsiteX0" fmla="*/ 0 w 1931831"/>
              <a:gd name="connsiteY0" fmla="*/ 417919 h 500094"/>
              <a:gd name="connsiteX1" fmla="*/ 373487 w 1931831"/>
              <a:gd name="connsiteY1" fmla="*/ 2146 h 500094"/>
              <a:gd name="connsiteX2" fmla="*/ 1004552 w 1931831"/>
              <a:gd name="connsiteY2" fmla="*/ 430798 h 500094"/>
              <a:gd name="connsiteX3" fmla="*/ 1584101 w 1931831"/>
              <a:gd name="connsiteY3" fmla="*/ 417919 h 500094"/>
              <a:gd name="connsiteX4" fmla="*/ 1931831 w 1931831"/>
              <a:gd name="connsiteY4" fmla="*/ 392161 h 500094"/>
              <a:gd name="connsiteX0" fmla="*/ 0 w 1931831"/>
              <a:gd name="connsiteY0" fmla="*/ 2199581 h 2550335"/>
              <a:gd name="connsiteX1" fmla="*/ 373487 w 1931831"/>
              <a:gd name="connsiteY1" fmla="*/ 1783808 h 2550335"/>
              <a:gd name="connsiteX2" fmla="*/ 861644 w 1931831"/>
              <a:gd name="connsiteY2" fmla="*/ 69296 h 2550335"/>
              <a:gd name="connsiteX3" fmla="*/ 1584101 w 1931831"/>
              <a:gd name="connsiteY3" fmla="*/ 2199581 h 2550335"/>
              <a:gd name="connsiteX4" fmla="*/ 1931831 w 1931831"/>
              <a:gd name="connsiteY4" fmla="*/ 2173823 h 2550335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259820 h 2259820"/>
              <a:gd name="connsiteX1" fmla="*/ 489380 w 1931831"/>
              <a:gd name="connsiteY1" fmla="*/ 355048 h 2259820"/>
              <a:gd name="connsiteX2" fmla="*/ 861644 w 1931831"/>
              <a:gd name="connsiteY2" fmla="*/ 129535 h 2259820"/>
              <a:gd name="connsiteX3" fmla="*/ 1584101 w 1931831"/>
              <a:gd name="connsiteY3" fmla="*/ 1759730 h 2259820"/>
              <a:gd name="connsiteX4" fmla="*/ 1931831 w 1931831"/>
              <a:gd name="connsiteY4" fmla="*/ 2234062 h 2259820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661357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661357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861644 w 1931831"/>
              <a:gd name="connsiteY1" fmla="*/ 42629 h 2172914"/>
              <a:gd name="connsiteX2" fmla="*/ 1661357 w 1931831"/>
              <a:gd name="connsiteY2" fmla="*/ 1672824 h 2172914"/>
              <a:gd name="connsiteX3" fmla="*/ 1931831 w 1931831"/>
              <a:gd name="connsiteY3" fmla="*/ 2147156 h 2172914"/>
              <a:gd name="connsiteX0" fmla="*/ 0 w 1931831"/>
              <a:gd name="connsiteY0" fmla="*/ 2172914 h 2172914"/>
              <a:gd name="connsiteX1" fmla="*/ 861644 w 1931831"/>
              <a:gd name="connsiteY1" fmla="*/ 42629 h 2172914"/>
              <a:gd name="connsiteX2" fmla="*/ 1661357 w 1931831"/>
              <a:gd name="connsiteY2" fmla="*/ 1672824 h 2172914"/>
              <a:gd name="connsiteX3" fmla="*/ 1931831 w 1931831"/>
              <a:gd name="connsiteY3" fmla="*/ 2147156 h 2172914"/>
              <a:gd name="connsiteX0" fmla="*/ 0 w 1931831"/>
              <a:gd name="connsiteY0" fmla="*/ 2172914 h 2172914"/>
              <a:gd name="connsiteX1" fmla="*/ 861644 w 1931831"/>
              <a:gd name="connsiteY1" fmla="*/ 42629 h 2172914"/>
              <a:gd name="connsiteX2" fmla="*/ 1661357 w 1931831"/>
              <a:gd name="connsiteY2" fmla="*/ 1672824 h 2172914"/>
              <a:gd name="connsiteX3" fmla="*/ 1931831 w 1931831"/>
              <a:gd name="connsiteY3" fmla="*/ 2147156 h 2172914"/>
              <a:gd name="connsiteX0" fmla="*/ 0 w 2366814"/>
              <a:gd name="connsiteY0" fmla="*/ 2172914 h 2172914"/>
              <a:gd name="connsiteX1" fmla="*/ 2049138 w 2366814"/>
              <a:gd name="connsiteY1" fmla="*/ 42629 h 2172914"/>
              <a:gd name="connsiteX2" fmla="*/ 1661357 w 2366814"/>
              <a:gd name="connsiteY2" fmla="*/ 1672824 h 2172914"/>
              <a:gd name="connsiteX3" fmla="*/ 1931831 w 2366814"/>
              <a:gd name="connsiteY3" fmla="*/ 2147156 h 2172914"/>
              <a:gd name="connsiteX0" fmla="*/ 0 w 2371110"/>
              <a:gd name="connsiteY0" fmla="*/ 2166049 h 2166049"/>
              <a:gd name="connsiteX1" fmla="*/ 2049138 w 2371110"/>
              <a:gd name="connsiteY1" fmla="*/ 35764 h 2166049"/>
              <a:gd name="connsiteX2" fmla="*/ 1931831 w 2371110"/>
              <a:gd name="connsiteY2" fmla="*/ 2140291 h 2166049"/>
              <a:gd name="connsiteX0" fmla="*/ 0 w 2668724"/>
              <a:gd name="connsiteY0" fmla="*/ 2166049 h 2166049"/>
              <a:gd name="connsiteX1" fmla="*/ 2049138 w 2668724"/>
              <a:gd name="connsiteY1" fmla="*/ 35764 h 2166049"/>
              <a:gd name="connsiteX2" fmla="*/ 2644286 w 2668724"/>
              <a:gd name="connsiteY2" fmla="*/ 2140291 h 2166049"/>
              <a:gd name="connsiteX0" fmla="*/ 0 w 2644286"/>
              <a:gd name="connsiteY0" fmla="*/ 2166049 h 2166049"/>
              <a:gd name="connsiteX1" fmla="*/ 2049138 w 2644286"/>
              <a:gd name="connsiteY1" fmla="*/ 35764 h 2166049"/>
              <a:gd name="connsiteX2" fmla="*/ 2644286 w 2644286"/>
              <a:gd name="connsiteY2" fmla="*/ 2140291 h 2166049"/>
              <a:gd name="connsiteX0" fmla="*/ 0 w 2644286"/>
              <a:gd name="connsiteY0" fmla="*/ 2058754 h 2058754"/>
              <a:gd name="connsiteX1" fmla="*/ 1822255 w 2644286"/>
              <a:gd name="connsiteY1" fmla="*/ 35763 h 2058754"/>
              <a:gd name="connsiteX2" fmla="*/ 2644286 w 2644286"/>
              <a:gd name="connsiteY2" fmla="*/ 2032996 h 2058754"/>
              <a:gd name="connsiteX0" fmla="*/ 0 w 2644286"/>
              <a:gd name="connsiteY0" fmla="*/ 2058755 h 2058755"/>
              <a:gd name="connsiteX1" fmla="*/ 1822255 w 2644286"/>
              <a:gd name="connsiteY1" fmla="*/ 35764 h 2058755"/>
              <a:gd name="connsiteX2" fmla="*/ 2644286 w 2644286"/>
              <a:gd name="connsiteY2" fmla="*/ 2032997 h 2058755"/>
              <a:gd name="connsiteX0" fmla="*/ 0 w 2779963"/>
              <a:gd name="connsiteY0" fmla="*/ 2058755 h 2361701"/>
              <a:gd name="connsiteX1" fmla="*/ 1822255 w 2779963"/>
              <a:gd name="connsiteY1" fmla="*/ 35764 h 2361701"/>
              <a:gd name="connsiteX2" fmla="*/ 2644286 w 2779963"/>
              <a:gd name="connsiteY2" fmla="*/ 2032997 h 2361701"/>
              <a:gd name="connsiteX3" fmla="*/ 2636313 w 2779963"/>
              <a:gd name="connsiteY3" fmla="*/ 2007986 h 2361701"/>
              <a:gd name="connsiteX0" fmla="*/ 0 w 4347461"/>
              <a:gd name="connsiteY0" fmla="*/ 2058755 h 2361701"/>
              <a:gd name="connsiteX1" fmla="*/ 1822255 w 4347461"/>
              <a:gd name="connsiteY1" fmla="*/ 35764 h 2361701"/>
              <a:gd name="connsiteX2" fmla="*/ 2644286 w 4347461"/>
              <a:gd name="connsiteY2" fmla="*/ 2032997 h 2361701"/>
              <a:gd name="connsiteX3" fmla="*/ 2636313 w 4347461"/>
              <a:gd name="connsiteY3" fmla="*/ 2007986 h 2361701"/>
              <a:gd name="connsiteX0" fmla="*/ 0 w 6485037"/>
              <a:gd name="connsiteY0" fmla="*/ 2058755 h 2361701"/>
              <a:gd name="connsiteX1" fmla="*/ 1822255 w 6485037"/>
              <a:gd name="connsiteY1" fmla="*/ 35764 h 2361701"/>
              <a:gd name="connsiteX2" fmla="*/ 2644286 w 6485037"/>
              <a:gd name="connsiteY2" fmla="*/ 2032997 h 2361701"/>
              <a:gd name="connsiteX3" fmla="*/ 4773889 w 6485037"/>
              <a:gd name="connsiteY3" fmla="*/ 2007986 h 2361701"/>
              <a:gd name="connsiteX0" fmla="*/ 0 w 25486553"/>
              <a:gd name="connsiteY0" fmla="*/ 2058755 h 2361701"/>
              <a:gd name="connsiteX1" fmla="*/ 1822255 w 25486553"/>
              <a:gd name="connsiteY1" fmla="*/ 35764 h 2361701"/>
              <a:gd name="connsiteX2" fmla="*/ 2644286 w 25486553"/>
              <a:gd name="connsiteY2" fmla="*/ 2032997 h 2361701"/>
              <a:gd name="connsiteX3" fmla="*/ 23775405 w 25486553"/>
              <a:gd name="connsiteY3" fmla="*/ 2007986 h 2361701"/>
              <a:gd name="connsiteX0" fmla="*/ 0 w 23775405"/>
              <a:gd name="connsiteY0" fmla="*/ 2058755 h 2361701"/>
              <a:gd name="connsiteX1" fmla="*/ 1822255 w 23775405"/>
              <a:gd name="connsiteY1" fmla="*/ 35764 h 2361701"/>
              <a:gd name="connsiteX2" fmla="*/ 2644286 w 23775405"/>
              <a:gd name="connsiteY2" fmla="*/ 2032997 h 2361701"/>
              <a:gd name="connsiteX3" fmla="*/ 23775405 w 23775405"/>
              <a:gd name="connsiteY3" fmla="*/ 2007986 h 2361701"/>
              <a:gd name="connsiteX0" fmla="*/ 0 w 23775405"/>
              <a:gd name="connsiteY0" fmla="*/ 2058755 h 2361701"/>
              <a:gd name="connsiteX1" fmla="*/ 1822255 w 23775405"/>
              <a:gd name="connsiteY1" fmla="*/ 35764 h 2361701"/>
              <a:gd name="connsiteX2" fmla="*/ 2644286 w 23775405"/>
              <a:gd name="connsiteY2" fmla="*/ 2032997 h 2361701"/>
              <a:gd name="connsiteX3" fmla="*/ 23775405 w 23775405"/>
              <a:gd name="connsiteY3" fmla="*/ 2007986 h 2361701"/>
              <a:gd name="connsiteX0" fmla="*/ 0 w 23775405"/>
              <a:gd name="connsiteY0" fmla="*/ 2058755 h 2058755"/>
              <a:gd name="connsiteX1" fmla="*/ 1822255 w 23775405"/>
              <a:gd name="connsiteY1" fmla="*/ 35764 h 2058755"/>
              <a:gd name="connsiteX2" fmla="*/ 2644286 w 23775405"/>
              <a:gd name="connsiteY2" fmla="*/ 2032997 h 2058755"/>
              <a:gd name="connsiteX3" fmla="*/ 23775405 w 23775405"/>
              <a:gd name="connsiteY3" fmla="*/ 2007986 h 2058755"/>
              <a:gd name="connsiteX0" fmla="*/ 0 w 23775405"/>
              <a:gd name="connsiteY0" fmla="*/ 2058755 h 2058755"/>
              <a:gd name="connsiteX1" fmla="*/ 1822255 w 23775405"/>
              <a:gd name="connsiteY1" fmla="*/ 35764 h 2058755"/>
              <a:gd name="connsiteX2" fmla="*/ 2961922 w 23775405"/>
              <a:gd name="connsiteY2" fmla="*/ 2032997 h 2058755"/>
              <a:gd name="connsiteX3" fmla="*/ 23775405 w 23775405"/>
              <a:gd name="connsiteY3" fmla="*/ 2007986 h 2058755"/>
              <a:gd name="connsiteX0" fmla="*/ 0 w 23775405"/>
              <a:gd name="connsiteY0" fmla="*/ 2058755 h 2058755"/>
              <a:gd name="connsiteX1" fmla="*/ 1822255 w 23775405"/>
              <a:gd name="connsiteY1" fmla="*/ 35764 h 2058755"/>
              <a:gd name="connsiteX2" fmla="*/ 2961922 w 23775405"/>
              <a:gd name="connsiteY2" fmla="*/ 2032997 h 2058755"/>
              <a:gd name="connsiteX3" fmla="*/ 23775405 w 23775405"/>
              <a:gd name="connsiteY3" fmla="*/ 2007986 h 2058755"/>
              <a:gd name="connsiteX0" fmla="*/ 0 w 23775405"/>
              <a:gd name="connsiteY0" fmla="*/ 2620395 h 2620395"/>
              <a:gd name="connsiteX1" fmla="*/ 2059668 w 23775405"/>
              <a:gd name="connsiteY1" fmla="*/ 35764 h 2620395"/>
              <a:gd name="connsiteX2" fmla="*/ 2961922 w 23775405"/>
              <a:gd name="connsiteY2" fmla="*/ 2594637 h 2620395"/>
              <a:gd name="connsiteX3" fmla="*/ 23775405 w 23775405"/>
              <a:gd name="connsiteY3" fmla="*/ 2569626 h 2620395"/>
              <a:gd name="connsiteX0" fmla="*/ 0 w 23775405"/>
              <a:gd name="connsiteY0" fmla="*/ 1991966 h 1991966"/>
              <a:gd name="connsiteX1" fmla="*/ 1651278 w 23775405"/>
              <a:gd name="connsiteY1" fmla="*/ 35764 h 1991966"/>
              <a:gd name="connsiteX2" fmla="*/ 2961922 w 23775405"/>
              <a:gd name="connsiteY2" fmla="*/ 1966208 h 1991966"/>
              <a:gd name="connsiteX3" fmla="*/ 23775405 w 23775405"/>
              <a:gd name="connsiteY3" fmla="*/ 1941197 h 1991966"/>
              <a:gd name="connsiteX0" fmla="*/ 0 w 23775405"/>
              <a:gd name="connsiteY0" fmla="*/ 1969214 h 1969214"/>
              <a:gd name="connsiteX1" fmla="*/ 1651278 w 23775405"/>
              <a:gd name="connsiteY1" fmla="*/ 13012 h 1969214"/>
              <a:gd name="connsiteX2" fmla="*/ 2961922 w 23775405"/>
              <a:gd name="connsiteY2" fmla="*/ 1943456 h 1969214"/>
              <a:gd name="connsiteX3" fmla="*/ 23775405 w 23775405"/>
              <a:gd name="connsiteY3" fmla="*/ 1918445 h 1969214"/>
              <a:gd name="connsiteX0" fmla="*/ 0 w 23775405"/>
              <a:gd name="connsiteY0" fmla="*/ 1969214 h 1969214"/>
              <a:gd name="connsiteX1" fmla="*/ 1651278 w 23775405"/>
              <a:gd name="connsiteY1" fmla="*/ 13012 h 1969214"/>
              <a:gd name="connsiteX2" fmla="*/ 2961922 w 23775405"/>
              <a:gd name="connsiteY2" fmla="*/ 1943456 h 1969214"/>
              <a:gd name="connsiteX3" fmla="*/ 13798978 w 23775405"/>
              <a:gd name="connsiteY3" fmla="*/ 1949100 h 1969214"/>
              <a:gd name="connsiteX4" fmla="*/ 23775405 w 23775405"/>
              <a:gd name="connsiteY4" fmla="*/ 1918445 h 1969214"/>
              <a:gd name="connsiteX0" fmla="*/ 0 w 23775405"/>
              <a:gd name="connsiteY0" fmla="*/ 1969214 h 1969214"/>
              <a:gd name="connsiteX1" fmla="*/ 1651278 w 23775405"/>
              <a:gd name="connsiteY1" fmla="*/ 13012 h 1969214"/>
              <a:gd name="connsiteX2" fmla="*/ 2961922 w 23775405"/>
              <a:gd name="connsiteY2" fmla="*/ 1943456 h 1969214"/>
              <a:gd name="connsiteX3" fmla="*/ 13798978 w 23775405"/>
              <a:gd name="connsiteY3" fmla="*/ 1949100 h 1969214"/>
              <a:gd name="connsiteX4" fmla="*/ 23775405 w 23775405"/>
              <a:gd name="connsiteY4" fmla="*/ 1918445 h 1969214"/>
              <a:gd name="connsiteX0" fmla="*/ 0 w 23775405"/>
              <a:gd name="connsiteY0" fmla="*/ 1969214 h 1969214"/>
              <a:gd name="connsiteX1" fmla="*/ 1651278 w 23775405"/>
              <a:gd name="connsiteY1" fmla="*/ 13012 h 1969214"/>
              <a:gd name="connsiteX2" fmla="*/ 2961922 w 23775405"/>
              <a:gd name="connsiteY2" fmla="*/ 1943456 h 1969214"/>
              <a:gd name="connsiteX3" fmla="*/ 13798978 w 23775405"/>
              <a:gd name="connsiteY3" fmla="*/ 1949100 h 1969214"/>
              <a:gd name="connsiteX4" fmla="*/ 15182968 w 23775405"/>
              <a:gd name="connsiteY4" fmla="*/ 1956764 h 1969214"/>
              <a:gd name="connsiteX5" fmla="*/ 23775405 w 23775405"/>
              <a:gd name="connsiteY5" fmla="*/ 1918445 h 1969214"/>
              <a:gd name="connsiteX0" fmla="*/ 0 w 23775405"/>
              <a:gd name="connsiteY0" fmla="*/ 1969214 h 1969214"/>
              <a:gd name="connsiteX1" fmla="*/ 1651278 w 23775405"/>
              <a:gd name="connsiteY1" fmla="*/ 13012 h 1969214"/>
              <a:gd name="connsiteX2" fmla="*/ 2961922 w 23775405"/>
              <a:gd name="connsiteY2" fmla="*/ 1943456 h 1969214"/>
              <a:gd name="connsiteX3" fmla="*/ 13798978 w 23775405"/>
              <a:gd name="connsiteY3" fmla="*/ 1949100 h 1969214"/>
              <a:gd name="connsiteX4" fmla="*/ 15182968 w 23775405"/>
              <a:gd name="connsiteY4" fmla="*/ 1956764 h 1969214"/>
              <a:gd name="connsiteX5" fmla="*/ 23775405 w 23775405"/>
              <a:gd name="connsiteY5" fmla="*/ 1918445 h 1969214"/>
              <a:gd name="connsiteX0" fmla="*/ 0 w 23775405"/>
              <a:gd name="connsiteY0" fmla="*/ 1969214 h 1969214"/>
              <a:gd name="connsiteX1" fmla="*/ 1651278 w 23775405"/>
              <a:gd name="connsiteY1" fmla="*/ 13012 h 1969214"/>
              <a:gd name="connsiteX2" fmla="*/ 2961922 w 23775405"/>
              <a:gd name="connsiteY2" fmla="*/ 1943456 h 1969214"/>
              <a:gd name="connsiteX3" fmla="*/ 13798978 w 23775405"/>
              <a:gd name="connsiteY3" fmla="*/ 1949100 h 1969214"/>
              <a:gd name="connsiteX4" fmla="*/ 15182968 w 23775405"/>
              <a:gd name="connsiteY4" fmla="*/ 1956764 h 1969214"/>
              <a:gd name="connsiteX5" fmla="*/ 16680398 w 23775405"/>
              <a:gd name="connsiteY5" fmla="*/ 1949100 h 1969214"/>
              <a:gd name="connsiteX6" fmla="*/ 23775405 w 23775405"/>
              <a:gd name="connsiteY6" fmla="*/ 1918445 h 1969214"/>
              <a:gd name="connsiteX0" fmla="*/ 0 w 23775405"/>
              <a:gd name="connsiteY0" fmla="*/ 1969214 h 1969214"/>
              <a:gd name="connsiteX1" fmla="*/ 1651278 w 23775405"/>
              <a:gd name="connsiteY1" fmla="*/ 13012 h 1969214"/>
              <a:gd name="connsiteX2" fmla="*/ 2961922 w 23775405"/>
              <a:gd name="connsiteY2" fmla="*/ 1943456 h 1969214"/>
              <a:gd name="connsiteX3" fmla="*/ 13798978 w 23775405"/>
              <a:gd name="connsiteY3" fmla="*/ 1949100 h 1969214"/>
              <a:gd name="connsiteX4" fmla="*/ 15182968 w 23775405"/>
              <a:gd name="connsiteY4" fmla="*/ 1956764 h 1969214"/>
              <a:gd name="connsiteX5" fmla="*/ 16680398 w 23775405"/>
              <a:gd name="connsiteY5" fmla="*/ 1949100 h 1969214"/>
              <a:gd name="connsiteX6" fmla="*/ 23775405 w 23775405"/>
              <a:gd name="connsiteY6" fmla="*/ 1918445 h 1969214"/>
              <a:gd name="connsiteX0" fmla="*/ 0 w 23775405"/>
              <a:gd name="connsiteY0" fmla="*/ 1969214 h 1969214"/>
              <a:gd name="connsiteX1" fmla="*/ 1651278 w 23775405"/>
              <a:gd name="connsiteY1" fmla="*/ 13012 h 1969214"/>
              <a:gd name="connsiteX2" fmla="*/ 2961922 w 23775405"/>
              <a:gd name="connsiteY2" fmla="*/ 1943456 h 1969214"/>
              <a:gd name="connsiteX3" fmla="*/ 13798978 w 23775405"/>
              <a:gd name="connsiteY3" fmla="*/ 1949100 h 1969214"/>
              <a:gd name="connsiteX4" fmla="*/ 15182968 w 23775405"/>
              <a:gd name="connsiteY4" fmla="*/ 1475354 h 1969214"/>
              <a:gd name="connsiteX5" fmla="*/ 16680398 w 23775405"/>
              <a:gd name="connsiteY5" fmla="*/ 1949100 h 1969214"/>
              <a:gd name="connsiteX6" fmla="*/ 23775405 w 23775405"/>
              <a:gd name="connsiteY6" fmla="*/ 1918445 h 1969214"/>
              <a:gd name="connsiteX0" fmla="*/ 0 w 23775405"/>
              <a:gd name="connsiteY0" fmla="*/ 1969214 h 1969214"/>
              <a:gd name="connsiteX1" fmla="*/ 1651278 w 23775405"/>
              <a:gd name="connsiteY1" fmla="*/ 13012 h 1969214"/>
              <a:gd name="connsiteX2" fmla="*/ 2961922 w 23775405"/>
              <a:gd name="connsiteY2" fmla="*/ 1943456 h 1969214"/>
              <a:gd name="connsiteX3" fmla="*/ 13798978 w 23775405"/>
              <a:gd name="connsiteY3" fmla="*/ 1949100 h 1969214"/>
              <a:gd name="connsiteX4" fmla="*/ 15182968 w 23775405"/>
              <a:gd name="connsiteY4" fmla="*/ 1475354 h 1969214"/>
              <a:gd name="connsiteX5" fmla="*/ 16680398 w 23775405"/>
              <a:gd name="connsiteY5" fmla="*/ 1949100 h 1969214"/>
              <a:gd name="connsiteX6" fmla="*/ 23775405 w 23775405"/>
              <a:gd name="connsiteY6" fmla="*/ 1918445 h 1969214"/>
              <a:gd name="connsiteX0" fmla="*/ 0 w 23775405"/>
              <a:gd name="connsiteY0" fmla="*/ 1969214 h 1969214"/>
              <a:gd name="connsiteX1" fmla="*/ 1651278 w 23775405"/>
              <a:gd name="connsiteY1" fmla="*/ 13012 h 1969214"/>
              <a:gd name="connsiteX2" fmla="*/ 2961922 w 23775405"/>
              <a:gd name="connsiteY2" fmla="*/ 1943456 h 1969214"/>
              <a:gd name="connsiteX3" fmla="*/ 13798978 w 23775405"/>
              <a:gd name="connsiteY3" fmla="*/ 1949100 h 1969214"/>
              <a:gd name="connsiteX4" fmla="*/ 15182968 w 23775405"/>
              <a:gd name="connsiteY4" fmla="*/ 1475354 h 1969214"/>
              <a:gd name="connsiteX5" fmla="*/ 16680398 w 23775405"/>
              <a:gd name="connsiteY5" fmla="*/ 1949100 h 1969214"/>
              <a:gd name="connsiteX6" fmla="*/ 23775405 w 23775405"/>
              <a:gd name="connsiteY6" fmla="*/ 1918445 h 1969214"/>
              <a:gd name="connsiteX0" fmla="*/ 0 w 23775405"/>
              <a:gd name="connsiteY0" fmla="*/ 1969214 h 1969214"/>
              <a:gd name="connsiteX1" fmla="*/ 1651278 w 23775405"/>
              <a:gd name="connsiteY1" fmla="*/ 13012 h 1969214"/>
              <a:gd name="connsiteX2" fmla="*/ 2961922 w 23775405"/>
              <a:gd name="connsiteY2" fmla="*/ 1943456 h 1969214"/>
              <a:gd name="connsiteX3" fmla="*/ 13798978 w 23775405"/>
              <a:gd name="connsiteY3" fmla="*/ 1949100 h 1969214"/>
              <a:gd name="connsiteX4" fmla="*/ 15182968 w 23775405"/>
              <a:gd name="connsiteY4" fmla="*/ 1475354 h 1969214"/>
              <a:gd name="connsiteX5" fmla="*/ 16680398 w 23775405"/>
              <a:gd name="connsiteY5" fmla="*/ 1949100 h 1969214"/>
              <a:gd name="connsiteX6" fmla="*/ 23775405 w 23775405"/>
              <a:gd name="connsiteY6" fmla="*/ 1918445 h 1969214"/>
              <a:gd name="connsiteX0" fmla="*/ 0 w 23775405"/>
              <a:gd name="connsiteY0" fmla="*/ 1969214 h 1969214"/>
              <a:gd name="connsiteX1" fmla="*/ 1651278 w 23775405"/>
              <a:gd name="connsiteY1" fmla="*/ 13012 h 1969214"/>
              <a:gd name="connsiteX2" fmla="*/ 2961922 w 23775405"/>
              <a:gd name="connsiteY2" fmla="*/ 1943456 h 1969214"/>
              <a:gd name="connsiteX3" fmla="*/ 13798978 w 23775405"/>
              <a:gd name="connsiteY3" fmla="*/ 1949100 h 1969214"/>
              <a:gd name="connsiteX4" fmla="*/ 15182968 w 23775405"/>
              <a:gd name="connsiteY4" fmla="*/ 1475354 h 1969214"/>
              <a:gd name="connsiteX5" fmla="*/ 16680398 w 23775405"/>
              <a:gd name="connsiteY5" fmla="*/ 1949100 h 1969214"/>
              <a:gd name="connsiteX6" fmla="*/ 23775405 w 23775405"/>
              <a:gd name="connsiteY6" fmla="*/ 1918445 h 1969214"/>
              <a:gd name="connsiteX0" fmla="*/ 0 w 23775405"/>
              <a:gd name="connsiteY0" fmla="*/ 1969214 h 1969214"/>
              <a:gd name="connsiteX1" fmla="*/ 1651278 w 23775405"/>
              <a:gd name="connsiteY1" fmla="*/ 13012 h 1969214"/>
              <a:gd name="connsiteX2" fmla="*/ 2961922 w 23775405"/>
              <a:gd name="connsiteY2" fmla="*/ 1943456 h 1969214"/>
              <a:gd name="connsiteX3" fmla="*/ 13798978 w 23775405"/>
              <a:gd name="connsiteY3" fmla="*/ 1949100 h 1969214"/>
              <a:gd name="connsiteX4" fmla="*/ 15182968 w 23775405"/>
              <a:gd name="connsiteY4" fmla="*/ 1475354 h 1969214"/>
              <a:gd name="connsiteX5" fmla="*/ 16680398 w 23775405"/>
              <a:gd name="connsiteY5" fmla="*/ 1949100 h 1969214"/>
              <a:gd name="connsiteX6" fmla="*/ 20991183 w 23775405"/>
              <a:gd name="connsiteY6" fmla="*/ 1941436 h 1969214"/>
              <a:gd name="connsiteX7" fmla="*/ 23775405 w 23775405"/>
              <a:gd name="connsiteY7" fmla="*/ 1918445 h 1969214"/>
              <a:gd name="connsiteX0" fmla="*/ 0 w 23775405"/>
              <a:gd name="connsiteY0" fmla="*/ 1969214 h 1969214"/>
              <a:gd name="connsiteX1" fmla="*/ 1651278 w 23775405"/>
              <a:gd name="connsiteY1" fmla="*/ 13012 h 1969214"/>
              <a:gd name="connsiteX2" fmla="*/ 2961922 w 23775405"/>
              <a:gd name="connsiteY2" fmla="*/ 1943456 h 1969214"/>
              <a:gd name="connsiteX3" fmla="*/ 13798978 w 23775405"/>
              <a:gd name="connsiteY3" fmla="*/ 1949100 h 1969214"/>
              <a:gd name="connsiteX4" fmla="*/ 15182968 w 23775405"/>
              <a:gd name="connsiteY4" fmla="*/ 1475354 h 1969214"/>
              <a:gd name="connsiteX5" fmla="*/ 16680398 w 23775405"/>
              <a:gd name="connsiteY5" fmla="*/ 1949100 h 1969214"/>
              <a:gd name="connsiteX6" fmla="*/ 20991183 w 23775405"/>
              <a:gd name="connsiteY6" fmla="*/ 1941436 h 1969214"/>
              <a:gd name="connsiteX7" fmla="*/ 23775405 w 23775405"/>
              <a:gd name="connsiteY7" fmla="*/ 1918445 h 1969214"/>
              <a:gd name="connsiteX0" fmla="*/ 0 w 23938007"/>
              <a:gd name="connsiteY0" fmla="*/ 1969214 h 1969214"/>
              <a:gd name="connsiteX1" fmla="*/ 1651278 w 23938007"/>
              <a:gd name="connsiteY1" fmla="*/ 13012 h 1969214"/>
              <a:gd name="connsiteX2" fmla="*/ 2961922 w 23938007"/>
              <a:gd name="connsiteY2" fmla="*/ 1943456 h 1969214"/>
              <a:gd name="connsiteX3" fmla="*/ 13798978 w 23938007"/>
              <a:gd name="connsiteY3" fmla="*/ 1949100 h 1969214"/>
              <a:gd name="connsiteX4" fmla="*/ 15182968 w 23938007"/>
              <a:gd name="connsiteY4" fmla="*/ 1475354 h 1969214"/>
              <a:gd name="connsiteX5" fmla="*/ 16680398 w 23938007"/>
              <a:gd name="connsiteY5" fmla="*/ 1949100 h 1969214"/>
              <a:gd name="connsiteX6" fmla="*/ 20991183 w 23938007"/>
              <a:gd name="connsiteY6" fmla="*/ 1941436 h 1969214"/>
              <a:gd name="connsiteX7" fmla="*/ 23775405 w 23938007"/>
              <a:gd name="connsiteY7" fmla="*/ 1918445 h 1969214"/>
              <a:gd name="connsiteX8" fmla="*/ 21966782 w 23938007"/>
              <a:gd name="connsiteY8" fmla="*/ 1926109 h 1969214"/>
              <a:gd name="connsiteX0" fmla="*/ 0 w 24089261"/>
              <a:gd name="connsiteY0" fmla="*/ 1969214 h 1969214"/>
              <a:gd name="connsiteX1" fmla="*/ 1651278 w 24089261"/>
              <a:gd name="connsiteY1" fmla="*/ 13012 h 1969214"/>
              <a:gd name="connsiteX2" fmla="*/ 2961922 w 24089261"/>
              <a:gd name="connsiteY2" fmla="*/ 1943456 h 1969214"/>
              <a:gd name="connsiteX3" fmla="*/ 13798978 w 24089261"/>
              <a:gd name="connsiteY3" fmla="*/ 1949100 h 1969214"/>
              <a:gd name="connsiteX4" fmla="*/ 15182968 w 24089261"/>
              <a:gd name="connsiteY4" fmla="*/ 1475354 h 1969214"/>
              <a:gd name="connsiteX5" fmla="*/ 16680398 w 24089261"/>
              <a:gd name="connsiteY5" fmla="*/ 1949100 h 1969214"/>
              <a:gd name="connsiteX6" fmla="*/ 20991183 w 24089261"/>
              <a:gd name="connsiteY6" fmla="*/ 1941436 h 1969214"/>
              <a:gd name="connsiteX7" fmla="*/ 23775405 w 24089261"/>
              <a:gd name="connsiteY7" fmla="*/ 1918445 h 1969214"/>
              <a:gd name="connsiteX8" fmla="*/ 22874313 w 24089261"/>
              <a:gd name="connsiteY8" fmla="*/ 1933772 h 1969214"/>
              <a:gd name="connsiteX9" fmla="*/ 21966782 w 24089261"/>
              <a:gd name="connsiteY9" fmla="*/ 1926109 h 1969214"/>
              <a:gd name="connsiteX0" fmla="*/ 0 w 24089261"/>
              <a:gd name="connsiteY0" fmla="*/ 1969214 h 1969214"/>
              <a:gd name="connsiteX1" fmla="*/ 1651278 w 24089261"/>
              <a:gd name="connsiteY1" fmla="*/ 13012 h 1969214"/>
              <a:gd name="connsiteX2" fmla="*/ 2961922 w 24089261"/>
              <a:gd name="connsiteY2" fmla="*/ 1943456 h 1969214"/>
              <a:gd name="connsiteX3" fmla="*/ 13798978 w 24089261"/>
              <a:gd name="connsiteY3" fmla="*/ 1949100 h 1969214"/>
              <a:gd name="connsiteX4" fmla="*/ 15182968 w 24089261"/>
              <a:gd name="connsiteY4" fmla="*/ 1475354 h 1969214"/>
              <a:gd name="connsiteX5" fmla="*/ 16680398 w 24089261"/>
              <a:gd name="connsiteY5" fmla="*/ 1949100 h 1969214"/>
              <a:gd name="connsiteX6" fmla="*/ 20991183 w 24089261"/>
              <a:gd name="connsiteY6" fmla="*/ 1941436 h 1969214"/>
              <a:gd name="connsiteX7" fmla="*/ 23775405 w 24089261"/>
              <a:gd name="connsiteY7" fmla="*/ 1918445 h 1969214"/>
              <a:gd name="connsiteX8" fmla="*/ 22874313 w 24089261"/>
              <a:gd name="connsiteY8" fmla="*/ 1933772 h 1969214"/>
              <a:gd name="connsiteX9" fmla="*/ 23154278 w 24089261"/>
              <a:gd name="connsiteY9" fmla="*/ 1685390 h 1969214"/>
              <a:gd name="connsiteX0" fmla="*/ 0 w 24089261"/>
              <a:gd name="connsiteY0" fmla="*/ 1969214 h 1969214"/>
              <a:gd name="connsiteX1" fmla="*/ 1651278 w 24089261"/>
              <a:gd name="connsiteY1" fmla="*/ 13012 h 1969214"/>
              <a:gd name="connsiteX2" fmla="*/ 2961922 w 24089261"/>
              <a:gd name="connsiteY2" fmla="*/ 1943456 h 1969214"/>
              <a:gd name="connsiteX3" fmla="*/ 13798978 w 24089261"/>
              <a:gd name="connsiteY3" fmla="*/ 1949100 h 1969214"/>
              <a:gd name="connsiteX4" fmla="*/ 15182968 w 24089261"/>
              <a:gd name="connsiteY4" fmla="*/ 1475354 h 1969214"/>
              <a:gd name="connsiteX5" fmla="*/ 16680398 w 24089261"/>
              <a:gd name="connsiteY5" fmla="*/ 1949100 h 1969214"/>
              <a:gd name="connsiteX6" fmla="*/ 20991183 w 24089261"/>
              <a:gd name="connsiteY6" fmla="*/ 1941436 h 1969214"/>
              <a:gd name="connsiteX7" fmla="*/ 23775405 w 24089261"/>
              <a:gd name="connsiteY7" fmla="*/ 1918445 h 1969214"/>
              <a:gd name="connsiteX8" fmla="*/ 22874313 w 24089261"/>
              <a:gd name="connsiteY8" fmla="*/ 1933772 h 1969214"/>
              <a:gd name="connsiteX0" fmla="*/ 0 w 24089261"/>
              <a:gd name="connsiteY0" fmla="*/ 1969214 h 1969214"/>
              <a:gd name="connsiteX1" fmla="*/ 1651278 w 24089261"/>
              <a:gd name="connsiteY1" fmla="*/ 13012 h 1969214"/>
              <a:gd name="connsiteX2" fmla="*/ 2961922 w 24089261"/>
              <a:gd name="connsiteY2" fmla="*/ 1943456 h 1969214"/>
              <a:gd name="connsiteX3" fmla="*/ 13798978 w 24089261"/>
              <a:gd name="connsiteY3" fmla="*/ 1949100 h 1969214"/>
              <a:gd name="connsiteX4" fmla="*/ 15182968 w 24089261"/>
              <a:gd name="connsiteY4" fmla="*/ 1475354 h 1969214"/>
              <a:gd name="connsiteX5" fmla="*/ 16680398 w 24089261"/>
              <a:gd name="connsiteY5" fmla="*/ 1949100 h 1969214"/>
              <a:gd name="connsiteX6" fmla="*/ 20991183 w 24089261"/>
              <a:gd name="connsiteY6" fmla="*/ 1941436 h 1969214"/>
              <a:gd name="connsiteX7" fmla="*/ 21898713 w 24089261"/>
              <a:gd name="connsiteY7" fmla="*/ 1933772 h 1969214"/>
              <a:gd name="connsiteX8" fmla="*/ 23775405 w 24089261"/>
              <a:gd name="connsiteY8" fmla="*/ 1918445 h 1969214"/>
              <a:gd name="connsiteX9" fmla="*/ 22874313 w 24089261"/>
              <a:gd name="connsiteY9" fmla="*/ 1933772 h 1969214"/>
              <a:gd name="connsiteX0" fmla="*/ 0 w 24089261"/>
              <a:gd name="connsiteY0" fmla="*/ 1969214 h 1969214"/>
              <a:gd name="connsiteX1" fmla="*/ 1651278 w 24089261"/>
              <a:gd name="connsiteY1" fmla="*/ 13012 h 1969214"/>
              <a:gd name="connsiteX2" fmla="*/ 2961922 w 24089261"/>
              <a:gd name="connsiteY2" fmla="*/ 1943456 h 1969214"/>
              <a:gd name="connsiteX3" fmla="*/ 13798978 w 24089261"/>
              <a:gd name="connsiteY3" fmla="*/ 1949100 h 1969214"/>
              <a:gd name="connsiteX4" fmla="*/ 15182968 w 24089261"/>
              <a:gd name="connsiteY4" fmla="*/ 1475354 h 1969214"/>
              <a:gd name="connsiteX5" fmla="*/ 16680398 w 24089261"/>
              <a:gd name="connsiteY5" fmla="*/ 1949100 h 1969214"/>
              <a:gd name="connsiteX6" fmla="*/ 20991183 w 24089261"/>
              <a:gd name="connsiteY6" fmla="*/ 1941436 h 1969214"/>
              <a:gd name="connsiteX7" fmla="*/ 21898713 w 24089261"/>
              <a:gd name="connsiteY7" fmla="*/ 1693053 h 1969214"/>
              <a:gd name="connsiteX8" fmla="*/ 23775405 w 24089261"/>
              <a:gd name="connsiteY8" fmla="*/ 1918445 h 1969214"/>
              <a:gd name="connsiteX9" fmla="*/ 22874313 w 24089261"/>
              <a:gd name="connsiteY9" fmla="*/ 1933772 h 1969214"/>
              <a:gd name="connsiteX0" fmla="*/ 0 w 23775406"/>
              <a:gd name="connsiteY0" fmla="*/ 1969214 h 1969214"/>
              <a:gd name="connsiteX1" fmla="*/ 1651278 w 23775406"/>
              <a:gd name="connsiteY1" fmla="*/ 13012 h 1969214"/>
              <a:gd name="connsiteX2" fmla="*/ 2961922 w 23775406"/>
              <a:gd name="connsiteY2" fmla="*/ 1943456 h 1969214"/>
              <a:gd name="connsiteX3" fmla="*/ 13798978 w 23775406"/>
              <a:gd name="connsiteY3" fmla="*/ 1949100 h 1969214"/>
              <a:gd name="connsiteX4" fmla="*/ 15182968 w 23775406"/>
              <a:gd name="connsiteY4" fmla="*/ 1475354 h 1969214"/>
              <a:gd name="connsiteX5" fmla="*/ 16680398 w 23775406"/>
              <a:gd name="connsiteY5" fmla="*/ 1949100 h 1969214"/>
              <a:gd name="connsiteX6" fmla="*/ 20991183 w 23775406"/>
              <a:gd name="connsiteY6" fmla="*/ 1941436 h 1969214"/>
              <a:gd name="connsiteX7" fmla="*/ 21898713 w 23775406"/>
              <a:gd name="connsiteY7" fmla="*/ 1693053 h 1969214"/>
              <a:gd name="connsiteX8" fmla="*/ 23775405 w 23775406"/>
              <a:gd name="connsiteY8" fmla="*/ 1918445 h 1969214"/>
              <a:gd name="connsiteX0" fmla="*/ 0 w 23775406"/>
              <a:gd name="connsiteY0" fmla="*/ 1969214 h 1969214"/>
              <a:gd name="connsiteX1" fmla="*/ 1651278 w 23775406"/>
              <a:gd name="connsiteY1" fmla="*/ 13012 h 1969214"/>
              <a:gd name="connsiteX2" fmla="*/ 2961922 w 23775406"/>
              <a:gd name="connsiteY2" fmla="*/ 1943456 h 1969214"/>
              <a:gd name="connsiteX3" fmla="*/ 13798978 w 23775406"/>
              <a:gd name="connsiteY3" fmla="*/ 1949100 h 1969214"/>
              <a:gd name="connsiteX4" fmla="*/ 15182968 w 23775406"/>
              <a:gd name="connsiteY4" fmla="*/ 1475354 h 1969214"/>
              <a:gd name="connsiteX5" fmla="*/ 16680398 w 23775406"/>
              <a:gd name="connsiteY5" fmla="*/ 1949100 h 1969214"/>
              <a:gd name="connsiteX6" fmla="*/ 20991183 w 23775406"/>
              <a:gd name="connsiteY6" fmla="*/ 1941436 h 1969214"/>
              <a:gd name="connsiteX7" fmla="*/ 21898713 w 23775406"/>
              <a:gd name="connsiteY7" fmla="*/ 1693053 h 1969214"/>
              <a:gd name="connsiteX8" fmla="*/ 22670121 w 23775406"/>
              <a:gd name="connsiteY8" fmla="*/ 1780497 h 1969214"/>
              <a:gd name="connsiteX9" fmla="*/ 23775405 w 23775406"/>
              <a:gd name="connsiteY9" fmla="*/ 1918445 h 1969214"/>
              <a:gd name="connsiteX0" fmla="*/ 0 w 23775406"/>
              <a:gd name="connsiteY0" fmla="*/ 1969214 h 1969214"/>
              <a:gd name="connsiteX1" fmla="*/ 1651278 w 23775406"/>
              <a:gd name="connsiteY1" fmla="*/ 13012 h 1969214"/>
              <a:gd name="connsiteX2" fmla="*/ 2961922 w 23775406"/>
              <a:gd name="connsiteY2" fmla="*/ 1943456 h 1969214"/>
              <a:gd name="connsiteX3" fmla="*/ 13798978 w 23775406"/>
              <a:gd name="connsiteY3" fmla="*/ 1949100 h 1969214"/>
              <a:gd name="connsiteX4" fmla="*/ 15182968 w 23775406"/>
              <a:gd name="connsiteY4" fmla="*/ 1475354 h 1969214"/>
              <a:gd name="connsiteX5" fmla="*/ 16680398 w 23775406"/>
              <a:gd name="connsiteY5" fmla="*/ 1949100 h 1969214"/>
              <a:gd name="connsiteX6" fmla="*/ 20991183 w 23775406"/>
              <a:gd name="connsiteY6" fmla="*/ 1941436 h 1969214"/>
              <a:gd name="connsiteX7" fmla="*/ 21898713 w 23775406"/>
              <a:gd name="connsiteY7" fmla="*/ 1693053 h 1969214"/>
              <a:gd name="connsiteX8" fmla="*/ 22624747 w 23775406"/>
              <a:gd name="connsiteY8" fmla="*/ 1926108 h 1969214"/>
              <a:gd name="connsiteX9" fmla="*/ 23775405 w 23775406"/>
              <a:gd name="connsiteY9" fmla="*/ 1918445 h 1969214"/>
              <a:gd name="connsiteX0" fmla="*/ 0 w 23798091"/>
              <a:gd name="connsiteY0" fmla="*/ 1969214 h 1969214"/>
              <a:gd name="connsiteX1" fmla="*/ 1651278 w 23798091"/>
              <a:gd name="connsiteY1" fmla="*/ 13012 h 1969214"/>
              <a:gd name="connsiteX2" fmla="*/ 2961922 w 23798091"/>
              <a:gd name="connsiteY2" fmla="*/ 1943456 h 1969214"/>
              <a:gd name="connsiteX3" fmla="*/ 13798978 w 23798091"/>
              <a:gd name="connsiteY3" fmla="*/ 1949100 h 1969214"/>
              <a:gd name="connsiteX4" fmla="*/ 15182968 w 23798091"/>
              <a:gd name="connsiteY4" fmla="*/ 1475354 h 1969214"/>
              <a:gd name="connsiteX5" fmla="*/ 16680398 w 23798091"/>
              <a:gd name="connsiteY5" fmla="*/ 1949100 h 1969214"/>
              <a:gd name="connsiteX6" fmla="*/ 20991183 w 23798091"/>
              <a:gd name="connsiteY6" fmla="*/ 1941436 h 1969214"/>
              <a:gd name="connsiteX7" fmla="*/ 21898713 w 23798091"/>
              <a:gd name="connsiteY7" fmla="*/ 1693053 h 1969214"/>
              <a:gd name="connsiteX8" fmla="*/ 22624747 w 23798091"/>
              <a:gd name="connsiteY8" fmla="*/ 1926108 h 1969214"/>
              <a:gd name="connsiteX9" fmla="*/ 23798091 w 23798091"/>
              <a:gd name="connsiteY9" fmla="*/ 1926109 h 1969214"/>
              <a:gd name="connsiteX0" fmla="*/ 0 w 23798091"/>
              <a:gd name="connsiteY0" fmla="*/ 1969214 h 1969214"/>
              <a:gd name="connsiteX1" fmla="*/ 1651278 w 23798091"/>
              <a:gd name="connsiteY1" fmla="*/ 13012 h 1969214"/>
              <a:gd name="connsiteX2" fmla="*/ 2961922 w 23798091"/>
              <a:gd name="connsiteY2" fmla="*/ 1943456 h 1969214"/>
              <a:gd name="connsiteX3" fmla="*/ 13798978 w 23798091"/>
              <a:gd name="connsiteY3" fmla="*/ 1949100 h 1969214"/>
              <a:gd name="connsiteX4" fmla="*/ 15182968 w 23798091"/>
              <a:gd name="connsiteY4" fmla="*/ 1475354 h 1969214"/>
              <a:gd name="connsiteX5" fmla="*/ 16680398 w 23798091"/>
              <a:gd name="connsiteY5" fmla="*/ 1949100 h 1969214"/>
              <a:gd name="connsiteX6" fmla="*/ 20991183 w 23798091"/>
              <a:gd name="connsiteY6" fmla="*/ 1941436 h 1969214"/>
              <a:gd name="connsiteX7" fmla="*/ 21898713 w 23798091"/>
              <a:gd name="connsiteY7" fmla="*/ 1693053 h 1969214"/>
              <a:gd name="connsiteX8" fmla="*/ 22624747 w 23798091"/>
              <a:gd name="connsiteY8" fmla="*/ 1926108 h 1969214"/>
              <a:gd name="connsiteX9" fmla="*/ 23798091 w 23798091"/>
              <a:gd name="connsiteY9" fmla="*/ 1926109 h 1969214"/>
              <a:gd name="connsiteX0" fmla="*/ 0 w 23798091"/>
              <a:gd name="connsiteY0" fmla="*/ 1969214 h 1969214"/>
              <a:gd name="connsiteX1" fmla="*/ 1651278 w 23798091"/>
              <a:gd name="connsiteY1" fmla="*/ 13012 h 1969214"/>
              <a:gd name="connsiteX2" fmla="*/ 2961922 w 23798091"/>
              <a:gd name="connsiteY2" fmla="*/ 1943456 h 1969214"/>
              <a:gd name="connsiteX3" fmla="*/ 13798978 w 23798091"/>
              <a:gd name="connsiteY3" fmla="*/ 1949100 h 1969214"/>
              <a:gd name="connsiteX4" fmla="*/ 15182968 w 23798091"/>
              <a:gd name="connsiteY4" fmla="*/ 1475354 h 1969214"/>
              <a:gd name="connsiteX5" fmla="*/ 16680398 w 23798091"/>
              <a:gd name="connsiteY5" fmla="*/ 1949100 h 1969214"/>
              <a:gd name="connsiteX6" fmla="*/ 20991183 w 23798091"/>
              <a:gd name="connsiteY6" fmla="*/ 1941436 h 1969214"/>
              <a:gd name="connsiteX7" fmla="*/ 21898713 w 23798091"/>
              <a:gd name="connsiteY7" fmla="*/ 1693053 h 1969214"/>
              <a:gd name="connsiteX8" fmla="*/ 22624747 w 23798091"/>
              <a:gd name="connsiteY8" fmla="*/ 1926108 h 1969214"/>
              <a:gd name="connsiteX9" fmla="*/ 23798091 w 23798091"/>
              <a:gd name="connsiteY9" fmla="*/ 1926109 h 1969214"/>
              <a:gd name="connsiteX0" fmla="*/ 0 w 23798091"/>
              <a:gd name="connsiteY0" fmla="*/ 1969214 h 1969214"/>
              <a:gd name="connsiteX1" fmla="*/ 1651278 w 23798091"/>
              <a:gd name="connsiteY1" fmla="*/ 13012 h 1969214"/>
              <a:gd name="connsiteX2" fmla="*/ 2961922 w 23798091"/>
              <a:gd name="connsiteY2" fmla="*/ 1943456 h 1969214"/>
              <a:gd name="connsiteX3" fmla="*/ 13798978 w 23798091"/>
              <a:gd name="connsiteY3" fmla="*/ 1949100 h 1969214"/>
              <a:gd name="connsiteX4" fmla="*/ 15182968 w 23798091"/>
              <a:gd name="connsiteY4" fmla="*/ 1475354 h 1969214"/>
              <a:gd name="connsiteX5" fmla="*/ 16680398 w 23798091"/>
              <a:gd name="connsiteY5" fmla="*/ 1949100 h 1969214"/>
              <a:gd name="connsiteX6" fmla="*/ 20991183 w 23798091"/>
              <a:gd name="connsiteY6" fmla="*/ 1941436 h 1969214"/>
              <a:gd name="connsiteX7" fmla="*/ 21898713 w 23798091"/>
              <a:gd name="connsiteY7" fmla="*/ 1608753 h 1969214"/>
              <a:gd name="connsiteX8" fmla="*/ 22624747 w 23798091"/>
              <a:gd name="connsiteY8" fmla="*/ 1926108 h 1969214"/>
              <a:gd name="connsiteX9" fmla="*/ 23798091 w 23798091"/>
              <a:gd name="connsiteY9" fmla="*/ 1926109 h 1969214"/>
              <a:gd name="connsiteX0" fmla="*/ 0 w 23798091"/>
              <a:gd name="connsiteY0" fmla="*/ 1969214 h 1969214"/>
              <a:gd name="connsiteX1" fmla="*/ 1651278 w 23798091"/>
              <a:gd name="connsiteY1" fmla="*/ 13012 h 1969214"/>
              <a:gd name="connsiteX2" fmla="*/ 2961922 w 23798091"/>
              <a:gd name="connsiteY2" fmla="*/ 1943456 h 1969214"/>
              <a:gd name="connsiteX3" fmla="*/ 13798978 w 23798091"/>
              <a:gd name="connsiteY3" fmla="*/ 1949100 h 1969214"/>
              <a:gd name="connsiteX4" fmla="*/ 15182968 w 23798091"/>
              <a:gd name="connsiteY4" fmla="*/ 1475354 h 1969214"/>
              <a:gd name="connsiteX5" fmla="*/ 16680398 w 23798091"/>
              <a:gd name="connsiteY5" fmla="*/ 1949100 h 1969214"/>
              <a:gd name="connsiteX6" fmla="*/ 20991183 w 23798091"/>
              <a:gd name="connsiteY6" fmla="*/ 1941436 h 1969214"/>
              <a:gd name="connsiteX7" fmla="*/ 21898713 w 23798091"/>
              <a:gd name="connsiteY7" fmla="*/ 1608753 h 1969214"/>
              <a:gd name="connsiteX8" fmla="*/ 22624747 w 23798091"/>
              <a:gd name="connsiteY8" fmla="*/ 1926108 h 1969214"/>
              <a:gd name="connsiteX9" fmla="*/ 23798091 w 23798091"/>
              <a:gd name="connsiteY9" fmla="*/ 1926109 h 1969214"/>
              <a:gd name="connsiteX0" fmla="*/ 0 w 23798091"/>
              <a:gd name="connsiteY0" fmla="*/ 1969214 h 1969214"/>
              <a:gd name="connsiteX1" fmla="*/ 1651278 w 23798091"/>
              <a:gd name="connsiteY1" fmla="*/ 13012 h 1969214"/>
              <a:gd name="connsiteX2" fmla="*/ 2961922 w 23798091"/>
              <a:gd name="connsiteY2" fmla="*/ 1943456 h 1969214"/>
              <a:gd name="connsiteX3" fmla="*/ 13798978 w 23798091"/>
              <a:gd name="connsiteY3" fmla="*/ 1949100 h 1969214"/>
              <a:gd name="connsiteX4" fmla="*/ 15182968 w 23798091"/>
              <a:gd name="connsiteY4" fmla="*/ 1475354 h 1969214"/>
              <a:gd name="connsiteX5" fmla="*/ 16680398 w 23798091"/>
              <a:gd name="connsiteY5" fmla="*/ 1949100 h 1969214"/>
              <a:gd name="connsiteX6" fmla="*/ 20991183 w 23798091"/>
              <a:gd name="connsiteY6" fmla="*/ 1941436 h 1969214"/>
              <a:gd name="connsiteX7" fmla="*/ 21898713 w 23798091"/>
              <a:gd name="connsiteY7" fmla="*/ 1608753 h 1969214"/>
              <a:gd name="connsiteX8" fmla="*/ 22624747 w 23798091"/>
              <a:gd name="connsiteY8" fmla="*/ 1926108 h 1969214"/>
              <a:gd name="connsiteX9" fmla="*/ 23798091 w 23798091"/>
              <a:gd name="connsiteY9" fmla="*/ 1926109 h 1969214"/>
              <a:gd name="connsiteX0" fmla="*/ 0 w 23798091"/>
              <a:gd name="connsiteY0" fmla="*/ 1969214 h 1969214"/>
              <a:gd name="connsiteX1" fmla="*/ 1651278 w 23798091"/>
              <a:gd name="connsiteY1" fmla="*/ 13012 h 1969214"/>
              <a:gd name="connsiteX2" fmla="*/ 2961922 w 23798091"/>
              <a:gd name="connsiteY2" fmla="*/ 1943456 h 1969214"/>
              <a:gd name="connsiteX3" fmla="*/ 13798978 w 23798091"/>
              <a:gd name="connsiteY3" fmla="*/ 1949100 h 1969214"/>
              <a:gd name="connsiteX4" fmla="*/ 15182968 w 23798091"/>
              <a:gd name="connsiteY4" fmla="*/ 1475354 h 1969214"/>
              <a:gd name="connsiteX5" fmla="*/ 16680398 w 23798091"/>
              <a:gd name="connsiteY5" fmla="*/ 1949100 h 1969214"/>
              <a:gd name="connsiteX6" fmla="*/ 20991183 w 23798091"/>
              <a:gd name="connsiteY6" fmla="*/ 1941436 h 1969214"/>
              <a:gd name="connsiteX7" fmla="*/ 21898713 w 23798091"/>
              <a:gd name="connsiteY7" fmla="*/ 1608753 h 1969214"/>
              <a:gd name="connsiteX8" fmla="*/ 22624747 w 23798091"/>
              <a:gd name="connsiteY8" fmla="*/ 1926108 h 1969214"/>
              <a:gd name="connsiteX9" fmla="*/ 23798091 w 23798091"/>
              <a:gd name="connsiteY9" fmla="*/ 1926109 h 1969214"/>
              <a:gd name="connsiteX0" fmla="*/ 0 w 23798091"/>
              <a:gd name="connsiteY0" fmla="*/ 1969214 h 1969214"/>
              <a:gd name="connsiteX1" fmla="*/ 1651278 w 23798091"/>
              <a:gd name="connsiteY1" fmla="*/ 13012 h 1969214"/>
              <a:gd name="connsiteX2" fmla="*/ 2961922 w 23798091"/>
              <a:gd name="connsiteY2" fmla="*/ 1943456 h 1969214"/>
              <a:gd name="connsiteX3" fmla="*/ 13798978 w 23798091"/>
              <a:gd name="connsiteY3" fmla="*/ 1949100 h 1969214"/>
              <a:gd name="connsiteX4" fmla="*/ 15182968 w 23798091"/>
              <a:gd name="connsiteY4" fmla="*/ 1475354 h 1969214"/>
              <a:gd name="connsiteX5" fmla="*/ 16680398 w 23798091"/>
              <a:gd name="connsiteY5" fmla="*/ 1949100 h 1969214"/>
              <a:gd name="connsiteX6" fmla="*/ 20991183 w 23798091"/>
              <a:gd name="connsiteY6" fmla="*/ 1941436 h 1969214"/>
              <a:gd name="connsiteX7" fmla="*/ 21898713 w 23798091"/>
              <a:gd name="connsiteY7" fmla="*/ 1608753 h 1969214"/>
              <a:gd name="connsiteX8" fmla="*/ 22624747 w 23798091"/>
              <a:gd name="connsiteY8" fmla="*/ 1926108 h 1969214"/>
              <a:gd name="connsiteX9" fmla="*/ 23798091 w 23798091"/>
              <a:gd name="connsiteY9" fmla="*/ 1926109 h 1969214"/>
              <a:gd name="connsiteX0" fmla="*/ 0 w 23798091"/>
              <a:gd name="connsiteY0" fmla="*/ 1969214 h 1969214"/>
              <a:gd name="connsiteX1" fmla="*/ 1651278 w 23798091"/>
              <a:gd name="connsiteY1" fmla="*/ 13012 h 1969214"/>
              <a:gd name="connsiteX2" fmla="*/ 2961922 w 23798091"/>
              <a:gd name="connsiteY2" fmla="*/ 1943456 h 1969214"/>
              <a:gd name="connsiteX3" fmla="*/ 13798978 w 23798091"/>
              <a:gd name="connsiteY3" fmla="*/ 1949100 h 1969214"/>
              <a:gd name="connsiteX4" fmla="*/ 15104000 w 23798091"/>
              <a:gd name="connsiteY4" fmla="*/ 1475354 h 1969214"/>
              <a:gd name="connsiteX5" fmla="*/ 16680398 w 23798091"/>
              <a:gd name="connsiteY5" fmla="*/ 1949100 h 1969214"/>
              <a:gd name="connsiteX6" fmla="*/ 20991183 w 23798091"/>
              <a:gd name="connsiteY6" fmla="*/ 1941436 h 1969214"/>
              <a:gd name="connsiteX7" fmla="*/ 21898713 w 23798091"/>
              <a:gd name="connsiteY7" fmla="*/ 1608753 h 1969214"/>
              <a:gd name="connsiteX8" fmla="*/ 22624747 w 23798091"/>
              <a:gd name="connsiteY8" fmla="*/ 1926108 h 1969214"/>
              <a:gd name="connsiteX9" fmla="*/ 23798091 w 23798091"/>
              <a:gd name="connsiteY9" fmla="*/ 1926109 h 196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98091" h="1969214">
                <a:moveTo>
                  <a:pt x="0" y="1969214"/>
                </a:moveTo>
                <a:cubicBezTo>
                  <a:pt x="533079" y="1939547"/>
                  <a:pt x="1160989" y="0"/>
                  <a:pt x="1651278" y="13012"/>
                </a:cubicBezTo>
                <a:cubicBezTo>
                  <a:pt x="1973250" y="8719"/>
                  <a:pt x="2132901" y="1922175"/>
                  <a:pt x="2961922" y="1943456"/>
                </a:cubicBezTo>
                <a:lnTo>
                  <a:pt x="13798978" y="1949100"/>
                </a:lnTo>
                <a:cubicBezTo>
                  <a:pt x="14949448" y="1930558"/>
                  <a:pt x="14890093" y="1488604"/>
                  <a:pt x="15104000" y="1475354"/>
                </a:cubicBezTo>
                <a:cubicBezTo>
                  <a:pt x="15422321" y="1465614"/>
                  <a:pt x="14947542" y="1953549"/>
                  <a:pt x="16680398" y="1949100"/>
                </a:cubicBezTo>
                <a:lnTo>
                  <a:pt x="20991183" y="1941436"/>
                </a:lnTo>
                <a:cubicBezTo>
                  <a:pt x="22000437" y="1961600"/>
                  <a:pt x="21596203" y="1691547"/>
                  <a:pt x="21898713" y="1608753"/>
                </a:cubicBezTo>
                <a:cubicBezTo>
                  <a:pt x="22140724" y="1686438"/>
                  <a:pt x="21759938" y="1932194"/>
                  <a:pt x="22624747" y="1926108"/>
                </a:cubicBezTo>
                <a:lnTo>
                  <a:pt x="23798091" y="1926109"/>
                </a:lnTo>
              </a:path>
            </a:pathLst>
          </a:custGeom>
          <a:ln w="25400">
            <a:solidFill>
              <a:srgbClr val="B0D94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 rot="5400000">
            <a:off x="1639081" y="3075773"/>
            <a:ext cx="579428" cy="428627"/>
          </a:xfrm>
          <a:prstGeom prst="line">
            <a:avLst/>
          </a:prstGeom>
          <a:ln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rme libre 21"/>
          <p:cNvSpPr/>
          <p:nvPr/>
        </p:nvSpPr>
        <p:spPr>
          <a:xfrm>
            <a:off x="857224" y="3361148"/>
            <a:ext cx="7500958" cy="1788908"/>
          </a:xfrm>
          <a:custGeom>
            <a:avLst/>
            <a:gdLst>
              <a:gd name="connsiteX0" fmla="*/ 0 w 1931831"/>
              <a:gd name="connsiteY0" fmla="*/ 25758 h 40784"/>
              <a:gd name="connsiteX1" fmla="*/ 373487 w 1931831"/>
              <a:gd name="connsiteY1" fmla="*/ 38637 h 40784"/>
              <a:gd name="connsiteX2" fmla="*/ 1004552 w 1931831"/>
              <a:gd name="connsiteY2" fmla="*/ 38637 h 40784"/>
              <a:gd name="connsiteX3" fmla="*/ 1584101 w 1931831"/>
              <a:gd name="connsiteY3" fmla="*/ 25758 h 40784"/>
              <a:gd name="connsiteX4" fmla="*/ 1931831 w 1931831"/>
              <a:gd name="connsiteY4" fmla="*/ 0 h 40784"/>
              <a:gd name="connsiteX0" fmla="*/ 0 w 1931831"/>
              <a:gd name="connsiteY0" fmla="*/ 417919 h 500094"/>
              <a:gd name="connsiteX1" fmla="*/ 373487 w 1931831"/>
              <a:gd name="connsiteY1" fmla="*/ 2146 h 500094"/>
              <a:gd name="connsiteX2" fmla="*/ 1004552 w 1931831"/>
              <a:gd name="connsiteY2" fmla="*/ 430798 h 500094"/>
              <a:gd name="connsiteX3" fmla="*/ 1584101 w 1931831"/>
              <a:gd name="connsiteY3" fmla="*/ 417919 h 500094"/>
              <a:gd name="connsiteX4" fmla="*/ 1931831 w 1931831"/>
              <a:gd name="connsiteY4" fmla="*/ 392161 h 500094"/>
              <a:gd name="connsiteX0" fmla="*/ 0 w 1931831"/>
              <a:gd name="connsiteY0" fmla="*/ 2199581 h 2550335"/>
              <a:gd name="connsiteX1" fmla="*/ 373487 w 1931831"/>
              <a:gd name="connsiteY1" fmla="*/ 1783808 h 2550335"/>
              <a:gd name="connsiteX2" fmla="*/ 861644 w 1931831"/>
              <a:gd name="connsiteY2" fmla="*/ 69296 h 2550335"/>
              <a:gd name="connsiteX3" fmla="*/ 1584101 w 1931831"/>
              <a:gd name="connsiteY3" fmla="*/ 2199581 h 2550335"/>
              <a:gd name="connsiteX4" fmla="*/ 1931831 w 1931831"/>
              <a:gd name="connsiteY4" fmla="*/ 2173823 h 2550335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1076243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104527 h 2130285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104527 h 2130285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104527 h 2130285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104527 h 2130285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104527 h 2130285"/>
              <a:gd name="connsiteX0" fmla="*/ 0 w 1931831"/>
              <a:gd name="connsiteY0" fmla="*/ 2130285 h 2130285"/>
              <a:gd name="connsiteX1" fmla="*/ 1076243 w 1931831"/>
              <a:gd name="connsiteY1" fmla="*/ 0 h 2130285"/>
              <a:gd name="connsiteX2" fmla="*/ 1584101 w 1931831"/>
              <a:gd name="connsiteY2" fmla="*/ 1630195 h 2130285"/>
              <a:gd name="connsiteX3" fmla="*/ 1931831 w 1931831"/>
              <a:gd name="connsiteY3" fmla="*/ 2104527 h 2130285"/>
              <a:gd name="connsiteX0" fmla="*/ 0 w 1931831"/>
              <a:gd name="connsiteY0" fmla="*/ 2130285 h 2130285"/>
              <a:gd name="connsiteX1" fmla="*/ 1076243 w 1931831"/>
              <a:gd name="connsiteY1" fmla="*/ 0 h 2130285"/>
              <a:gd name="connsiteX2" fmla="*/ 1584101 w 1931831"/>
              <a:gd name="connsiteY2" fmla="*/ 1630195 h 2130285"/>
              <a:gd name="connsiteX3" fmla="*/ 1931831 w 1931831"/>
              <a:gd name="connsiteY3" fmla="*/ 2104527 h 2130285"/>
              <a:gd name="connsiteX0" fmla="*/ 0 w 1931831"/>
              <a:gd name="connsiteY0" fmla="*/ 2167063 h 2167063"/>
              <a:gd name="connsiteX1" fmla="*/ 1076243 w 1931831"/>
              <a:gd name="connsiteY1" fmla="*/ 36778 h 2167063"/>
              <a:gd name="connsiteX2" fmla="*/ 1584101 w 1931831"/>
              <a:gd name="connsiteY2" fmla="*/ 1666973 h 2167063"/>
              <a:gd name="connsiteX3" fmla="*/ 1931831 w 1931831"/>
              <a:gd name="connsiteY3" fmla="*/ 2141305 h 2167063"/>
              <a:gd name="connsiteX0" fmla="*/ 0 w 1931831"/>
              <a:gd name="connsiteY0" fmla="*/ 2167063 h 2167063"/>
              <a:gd name="connsiteX1" fmla="*/ 1076243 w 1931831"/>
              <a:gd name="connsiteY1" fmla="*/ 36778 h 2167063"/>
              <a:gd name="connsiteX2" fmla="*/ 1584101 w 1931831"/>
              <a:gd name="connsiteY2" fmla="*/ 1666973 h 2167063"/>
              <a:gd name="connsiteX3" fmla="*/ 1931831 w 1931831"/>
              <a:gd name="connsiteY3" fmla="*/ 2141305 h 2167063"/>
              <a:gd name="connsiteX0" fmla="*/ 0 w 1931831"/>
              <a:gd name="connsiteY0" fmla="*/ 2167063 h 2167063"/>
              <a:gd name="connsiteX1" fmla="*/ 1076243 w 1931831"/>
              <a:gd name="connsiteY1" fmla="*/ 36778 h 2167063"/>
              <a:gd name="connsiteX2" fmla="*/ 1931831 w 1931831"/>
              <a:gd name="connsiteY2" fmla="*/ 2141305 h 2167063"/>
              <a:gd name="connsiteX0" fmla="*/ 0 w 1931831"/>
              <a:gd name="connsiteY0" fmla="*/ 2167063 h 2183341"/>
              <a:gd name="connsiteX1" fmla="*/ 1076243 w 1931831"/>
              <a:gd name="connsiteY1" fmla="*/ 36778 h 2183341"/>
              <a:gd name="connsiteX2" fmla="*/ 1931831 w 1931831"/>
              <a:gd name="connsiteY2" fmla="*/ 2141305 h 2183341"/>
              <a:gd name="connsiteX0" fmla="*/ 0 w 1931831"/>
              <a:gd name="connsiteY0" fmla="*/ 2167063 h 2183341"/>
              <a:gd name="connsiteX1" fmla="*/ 1076243 w 1931831"/>
              <a:gd name="connsiteY1" fmla="*/ 36778 h 2183341"/>
              <a:gd name="connsiteX2" fmla="*/ 1931831 w 1931831"/>
              <a:gd name="connsiteY2" fmla="*/ 2141305 h 2183341"/>
              <a:gd name="connsiteX0" fmla="*/ 0 w 1931831"/>
              <a:gd name="connsiteY0" fmla="*/ 2134578 h 2150856"/>
              <a:gd name="connsiteX1" fmla="*/ 1076243 w 1931831"/>
              <a:gd name="connsiteY1" fmla="*/ 4293 h 2150856"/>
              <a:gd name="connsiteX2" fmla="*/ 1931831 w 1931831"/>
              <a:gd name="connsiteY2" fmla="*/ 2108820 h 2150856"/>
              <a:gd name="connsiteX0" fmla="*/ 0 w 1931831"/>
              <a:gd name="connsiteY0" fmla="*/ 2134578 h 2150856"/>
              <a:gd name="connsiteX1" fmla="*/ 1076243 w 1931831"/>
              <a:gd name="connsiteY1" fmla="*/ 4293 h 2150856"/>
              <a:gd name="connsiteX2" fmla="*/ 1931831 w 1931831"/>
              <a:gd name="connsiteY2" fmla="*/ 2108820 h 2150856"/>
              <a:gd name="connsiteX0" fmla="*/ 0 w 1931831"/>
              <a:gd name="connsiteY0" fmla="*/ 2134578 h 2134578"/>
              <a:gd name="connsiteX1" fmla="*/ 1076243 w 1931831"/>
              <a:gd name="connsiteY1" fmla="*/ 4293 h 2134578"/>
              <a:gd name="connsiteX2" fmla="*/ 1931831 w 1931831"/>
              <a:gd name="connsiteY2" fmla="*/ 2108820 h 2134578"/>
              <a:gd name="connsiteX0" fmla="*/ 0 w 1931831"/>
              <a:gd name="connsiteY0" fmla="*/ 2134578 h 2134578"/>
              <a:gd name="connsiteX1" fmla="*/ 1076243 w 1931831"/>
              <a:gd name="connsiteY1" fmla="*/ 4293 h 2134578"/>
              <a:gd name="connsiteX2" fmla="*/ 1931831 w 1931831"/>
              <a:gd name="connsiteY2" fmla="*/ 2108820 h 2134578"/>
              <a:gd name="connsiteX0" fmla="*/ 0 w 1931831"/>
              <a:gd name="connsiteY0" fmla="*/ 2215078 h 2215078"/>
              <a:gd name="connsiteX1" fmla="*/ 1076243 w 1931831"/>
              <a:gd name="connsiteY1" fmla="*/ 84793 h 2215078"/>
              <a:gd name="connsiteX2" fmla="*/ 1931831 w 1931831"/>
              <a:gd name="connsiteY2" fmla="*/ 2189320 h 2215078"/>
              <a:gd name="connsiteX0" fmla="*/ 0 w 1931831"/>
              <a:gd name="connsiteY0" fmla="*/ 2215078 h 2215078"/>
              <a:gd name="connsiteX1" fmla="*/ 1076243 w 1931831"/>
              <a:gd name="connsiteY1" fmla="*/ 84793 h 2215078"/>
              <a:gd name="connsiteX2" fmla="*/ 1931831 w 1931831"/>
              <a:gd name="connsiteY2" fmla="*/ 2189320 h 2215078"/>
              <a:gd name="connsiteX0" fmla="*/ 0 w 1931831"/>
              <a:gd name="connsiteY0" fmla="*/ 2215078 h 2215078"/>
              <a:gd name="connsiteX1" fmla="*/ 1076243 w 1931831"/>
              <a:gd name="connsiteY1" fmla="*/ 84793 h 2215078"/>
              <a:gd name="connsiteX2" fmla="*/ 1931831 w 1931831"/>
              <a:gd name="connsiteY2" fmla="*/ 2189320 h 2215078"/>
              <a:gd name="connsiteX0" fmla="*/ 0 w 1931831"/>
              <a:gd name="connsiteY0" fmla="*/ 2215078 h 2215078"/>
              <a:gd name="connsiteX1" fmla="*/ 1076243 w 1931831"/>
              <a:gd name="connsiteY1" fmla="*/ 84793 h 2215078"/>
              <a:gd name="connsiteX2" fmla="*/ 1931831 w 1931831"/>
              <a:gd name="connsiteY2" fmla="*/ 2189320 h 2215078"/>
              <a:gd name="connsiteX0" fmla="*/ 0 w 1931831"/>
              <a:gd name="connsiteY0" fmla="*/ 2215078 h 2215078"/>
              <a:gd name="connsiteX1" fmla="*/ 1076243 w 1931831"/>
              <a:gd name="connsiteY1" fmla="*/ 84793 h 2215078"/>
              <a:gd name="connsiteX2" fmla="*/ 1931831 w 1931831"/>
              <a:gd name="connsiteY2" fmla="*/ 2189320 h 2215078"/>
              <a:gd name="connsiteX0" fmla="*/ 0 w 1931831"/>
              <a:gd name="connsiteY0" fmla="*/ 2130285 h 2130285"/>
              <a:gd name="connsiteX1" fmla="*/ 1076243 w 1931831"/>
              <a:gd name="connsiteY1" fmla="*/ 0 h 2130285"/>
              <a:gd name="connsiteX2" fmla="*/ 1931831 w 1931831"/>
              <a:gd name="connsiteY2" fmla="*/ 2104527 h 2130285"/>
              <a:gd name="connsiteX0" fmla="*/ 0 w 1931831"/>
              <a:gd name="connsiteY0" fmla="*/ 2130285 h 2130285"/>
              <a:gd name="connsiteX1" fmla="*/ 1076243 w 1931831"/>
              <a:gd name="connsiteY1" fmla="*/ 0 h 2130285"/>
              <a:gd name="connsiteX2" fmla="*/ 1931831 w 1931831"/>
              <a:gd name="connsiteY2" fmla="*/ 2104527 h 2130285"/>
              <a:gd name="connsiteX0" fmla="*/ 0 w 1931831"/>
              <a:gd name="connsiteY0" fmla="*/ 2130285 h 2130285"/>
              <a:gd name="connsiteX1" fmla="*/ 950235 w 1931831"/>
              <a:gd name="connsiteY1" fmla="*/ 0 h 2130285"/>
              <a:gd name="connsiteX2" fmla="*/ 1931831 w 1931831"/>
              <a:gd name="connsiteY2" fmla="*/ 2104527 h 2130285"/>
              <a:gd name="connsiteX0" fmla="*/ 0 w 1986368"/>
              <a:gd name="connsiteY0" fmla="*/ 2156534 h 2349796"/>
              <a:gd name="connsiteX1" fmla="*/ 950235 w 1986368"/>
              <a:gd name="connsiteY1" fmla="*/ 26249 h 2349796"/>
              <a:gd name="connsiteX2" fmla="*/ 1822769 w 1986368"/>
              <a:gd name="connsiteY2" fmla="*/ 1999042 h 2349796"/>
              <a:gd name="connsiteX3" fmla="*/ 1931831 w 1986368"/>
              <a:gd name="connsiteY3" fmla="*/ 2130776 h 2349796"/>
              <a:gd name="connsiteX0" fmla="*/ 0 w 4409596"/>
              <a:gd name="connsiteY0" fmla="*/ 2156534 h 2349796"/>
              <a:gd name="connsiteX1" fmla="*/ 950235 w 4409596"/>
              <a:gd name="connsiteY1" fmla="*/ 26249 h 2349796"/>
              <a:gd name="connsiteX2" fmla="*/ 1822769 w 4409596"/>
              <a:gd name="connsiteY2" fmla="*/ 1999042 h 2349796"/>
              <a:gd name="connsiteX3" fmla="*/ 4409596 w 4409596"/>
              <a:gd name="connsiteY3" fmla="*/ 2130776 h 2349796"/>
              <a:gd name="connsiteX0" fmla="*/ 0 w 4409596"/>
              <a:gd name="connsiteY0" fmla="*/ 2156534 h 2156534"/>
              <a:gd name="connsiteX1" fmla="*/ 950235 w 4409596"/>
              <a:gd name="connsiteY1" fmla="*/ 26249 h 2156534"/>
              <a:gd name="connsiteX2" fmla="*/ 1822769 w 4409596"/>
              <a:gd name="connsiteY2" fmla="*/ 1999042 h 2156534"/>
              <a:gd name="connsiteX3" fmla="*/ 4409596 w 4409596"/>
              <a:gd name="connsiteY3" fmla="*/ 2130776 h 2156534"/>
              <a:gd name="connsiteX0" fmla="*/ 0 w 4409596"/>
              <a:gd name="connsiteY0" fmla="*/ 2156534 h 2156534"/>
              <a:gd name="connsiteX1" fmla="*/ 950235 w 4409596"/>
              <a:gd name="connsiteY1" fmla="*/ 26249 h 2156534"/>
              <a:gd name="connsiteX2" fmla="*/ 1838815 w 4409596"/>
              <a:gd name="connsiteY2" fmla="*/ 2146118 h 2156534"/>
              <a:gd name="connsiteX3" fmla="*/ 4409596 w 4409596"/>
              <a:gd name="connsiteY3" fmla="*/ 2130776 h 2156534"/>
              <a:gd name="connsiteX0" fmla="*/ 0 w 4409596"/>
              <a:gd name="connsiteY0" fmla="*/ 2156534 h 2156534"/>
              <a:gd name="connsiteX1" fmla="*/ 878027 w 4409596"/>
              <a:gd name="connsiteY1" fmla="*/ 26249 h 2156534"/>
              <a:gd name="connsiteX2" fmla="*/ 1838815 w 4409596"/>
              <a:gd name="connsiteY2" fmla="*/ 2146118 h 2156534"/>
              <a:gd name="connsiteX3" fmla="*/ 4409596 w 4409596"/>
              <a:gd name="connsiteY3" fmla="*/ 2130776 h 2156534"/>
              <a:gd name="connsiteX0" fmla="*/ 0 w 4409596"/>
              <a:gd name="connsiteY0" fmla="*/ 2156534 h 2156534"/>
              <a:gd name="connsiteX1" fmla="*/ 878027 w 4409596"/>
              <a:gd name="connsiteY1" fmla="*/ 26249 h 2156534"/>
              <a:gd name="connsiteX2" fmla="*/ 1838815 w 4409596"/>
              <a:gd name="connsiteY2" fmla="*/ 2146118 h 2156534"/>
              <a:gd name="connsiteX3" fmla="*/ 4409596 w 4409596"/>
              <a:gd name="connsiteY3" fmla="*/ 2130776 h 2156534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4409596 w 4409596"/>
              <a:gd name="connsiteY3" fmla="*/ 2104527 h 2130285"/>
              <a:gd name="connsiteX0" fmla="*/ 0 w 4409596"/>
              <a:gd name="connsiteY0" fmla="*/ 2130285 h 2473180"/>
              <a:gd name="connsiteX1" fmla="*/ 878027 w 4409596"/>
              <a:gd name="connsiteY1" fmla="*/ 0 h 2473180"/>
              <a:gd name="connsiteX2" fmla="*/ 1838815 w 4409596"/>
              <a:gd name="connsiteY2" fmla="*/ 2119869 h 2473180"/>
              <a:gd name="connsiteX3" fmla="*/ 2536826 w 4409596"/>
              <a:gd name="connsiteY3" fmla="*/ 2119868 h 2473180"/>
              <a:gd name="connsiteX4" fmla="*/ 4409596 w 4409596"/>
              <a:gd name="connsiteY4" fmla="*/ 2104527 h 2473180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536826 w 4409596"/>
              <a:gd name="connsiteY3" fmla="*/ 2119868 h 2130285"/>
              <a:gd name="connsiteX4" fmla="*/ 4409596 w 4409596"/>
              <a:gd name="connsiteY4" fmla="*/ 2104527 h 2130285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416480 w 4409596"/>
              <a:gd name="connsiteY3" fmla="*/ 2119868 h 2130285"/>
              <a:gd name="connsiteX4" fmla="*/ 4409596 w 4409596"/>
              <a:gd name="connsiteY4" fmla="*/ 2104527 h 2130285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416480 w 4409596"/>
              <a:gd name="connsiteY3" fmla="*/ 2119868 h 2130285"/>
              <a:gd name="connsiteX4" fmla="*/ 2865775 w 4409596"/>
              <a:gd name="connsiteY4" fmla="*/ 2119868 h 2130285"/>
              <a:gd name="connsiteX5" fmla="*/ 4409596 w 4409596"/>
              <a:gd name="connsiteY5" fmla="*/ 2104527 h 2130285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416480 w 4409596"/>
              <a:gd name="connsiteY3" fmla="*/ 2119868 h 2130285"/>
              <a:gd name="connsiteX4" fmla="*/ 2865776 w 4409596"/>
              <a:gd name="connsiteY4" fmla="*/ 237981 h 2130285"/>
              <a:gd name="connsiteX5" fmla="*/ 4409596 w 4409596"/>
              <a:gd name="connsiteY5" fmla="*/ 2104527 h 2130285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416480 w 4409596"/>
              <a:gd name="connsiteY3" fmla="*/ 2119868 h 2130285"/>
              <a:gd name="connsiteX4" fmla="*/ 2865776 w 4409596"/>
              <a:gd name="connsiteY4" fmla="*/ 665647 h 2130285"/>
              <a:gd name="connsiteX5" fmla="*/ 4409596 w 4409596"/>
              <a:gd name="connsiteY5" fmla="*/ 2104527 h 2130285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416480 w 4409596"/>
              <a:gd name="connsiteY3" fmla="*/ 2119868 h 2130285"/>
              <a:gd name="connsiteX4" fmla="*/ 2865776 w 4409596"/>
              <a:gd name="connsiteY4" fmla="*/ 665647 h 2130285"/>
              <a:gd name="connsiteX5" fmla="*/ 4409596 w 4409596"/>
              <a:gd name="connsiteY5" fmla="*/ 2104527 h 2130285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416480 w 4409596"/>
              <a:gd name="connsiteY3" fmla="*/ 2119868 h 2130285"/>
              <a:gd name="connsiteX4" fmla="*/ 2865776 w 4409596"/>
              <a:gd name="connsiteY4" fmla="*/ 665647 h 2130285"/>
              <a:gd name="connsiteX5" fmla="*/ 4409596 w 4409596"/>
              <a:gd name="connsiteY5" fmla="*/ 2104527 h 2130285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416480 w 4409596"/>
              <a:gd name="connsiteY3" fmla="*/ 2119868 h 2130285"/>
              <a:gd name="connsiteX4" fmla="*/ 2865776 w 4409596"/>
              <a:gd name="connsiteY4" fmla="*/ 665647 h 2130285"/>
              <a:gd name="connsiteX5" fmla="*/ 4409596 w 4409596"/>
              <a:gd name="connsiteY5" fmla="*/ 2104527 h 2130285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416480 w 4409596"/>
              <a:gd name="connsiteY3" fmla="*/ 2119868 h 2130285"/>
              <a:gd name="connsiteX4" fmla="*/ 2865776 w 4409596"/>
              <a:gd name="connsiteY4" fmla="*/ 665647 h 2130285"/>
              <a:gd name="connsiteX5" fmla="*/ 3162630 w 4409596"/>
              <a:gd name="connsiteY5" fmla="*/ 877901 h 2130285"/>
              <a:gd name="connsiteX6" fmla="*/ 4409596 w 4409596"/>
              <a:gd name="connsiteY6" fmla="*/ 2104527 h 2130285"/>
              <a:gd name="connsiteX0" fmla="*/ 0 w 4409596"/>
              <a:gd name="connsiteY0" fmla="*/ 2130285 h 2400770"/>
              <a:gd name="connsiteX1" fmla="*/ 878027 w 4409596"/>
              <a:gd name="connsiteY1" fmla="*/ 0 h 2400770"/>
              <a:gd name="connsiteX2" fmla="*/ 1838815 w 4409596"/>
              <a:gd name="connsiteY2" fmla="*/ 2119869 h 2400770"/>
              <a:gd name="connsiteX3" fmla="*/ 2416480 w 4409596"/>
              <a:gd name="connsiteY3" fmla="*/ 2119868 h 2400770"/>
              <a:gd name="connsiteX4" fmla="*/ 2865776 w 4409596"/>
              <a:gd name="connsiteY4" fmla="*/ 665647 h 2400770"/>
              <a:gd name="connsiteX5" fmla="*/ 3288601 w 4409596"/>
              <a:gd name="connsiteY5" fmla="*/ 2160957 h 2400770"/>
              <a:gd name="connsiteX6" fmla="*/ 4409596 w 4409596"/>
              <a:gd name="connsiteY6" fmla="*/ 2104527 h 2400770"/>
              <a:gd name="connsiteX0" fmla="*/ 0 w 4409596"/>
              <a:gd name="connsiteY0" fmla="*/ 2130285 h 2160957"/>
              <a:gd name="connsiteX1" fmla="*/ 878027 w 4409596"/>
              <a:gd name="connsiteY1" fmla="*/ 0 h 2160957"/>
              <a:gd name="connsiteX2" fmla="*/ 1838815 w 4409596"/>
              <a:gd name="connsiteY2" fmla="*/ 2119869 h 2160957"/>
              <a:gd name="connsiteX3" fmla="*/ 2416480 w 4409596"/>
              <a:gd name="connsiteY3" fmla="*/ 2119868 h 2160957"/>
              <a:gd name="connsiteX4" fmla="*/ 2865776 w 4409596"/>
              <a:gd name="connsiteY4" fmla="*/ 665647 h 2160957"/>
              <a:gd name="connsiteX5" fmla="*/ 3288601 w 4409596"/>
              <a:gd name="connsiteY5" fmla="*/ 2160957 h 2160957"/>
              <a:gd name="connsiteX6" fmla="*/ 4409596 w 4409596"/>
              <a:gd name="connsiteY6" fmla="*/ 2104527 h 2160957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416480 w 4409596"/>
              <a:gd name="connsiteY3" fmla="*/ 2119868 h 2130285"/>
              <a:gd name="connsiteX4" fmla="*/ 2865776 w 4409596"/>
              <a:gd name="connsiteY4" fmla="*/ 665647 h 2130285"/>
              <a:gd name="connsiteX5" fmla="*/ 3296624 w 4409596"/>
              <a:gd name="connsiteY5" fmla="*/ 2128274 h 2130285"/>
              <a:gd name="connsiteX6" fmla="*/ 4409596 w 4409596"/>
              <a:gd name="connsiteY6" fmla="*/ 2104527 h 2130285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416480 w 4409596"/>
              <a:gd name="connsiteY3" fmla="*/ 2119868 h 2130285"/>
              <a:gd name="connsiteX4" fmla="*/ 2865776 w 4409596"/>
              <a:gd name="connsiteY4" fmla="*/ 665647 h 2130285"/>
              <a:gd name="connsiteX5" fmla="*/ 3296624 w 4409596"/>
              <a:gd name="connsiteY5" fmla="*/ 2128274 h 2130285"/>
              <a:gd name="connsiteX6" fmla="*/ 4409596 w 4409596"/>
              <a:gd name="connsiteY6" fmla="*/ 2104527 h 2130285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416480 w 4409596"/>
              <a:gd name="connsiteY3" fmla="*/ 2119868 h 2130285"/>
              <a:gd name="connsiteX4" fmla="*/ 2865776 w 4409596"/>
              <a:gd name="connsiteY4" fmla="*/ 665647 h 2130285"/>
              <a:gd name="connsiteX5" fmla="*/ 3296624 w 4409596"/>
              <a:gd name="connsiteY5" fmla="*/ 2128274 h 2130285"/>
              <a:gd name="connsiteX6" fmla="*/ 4409596 w 4409596"/>
              <a:gd name="connsiteY6" fmla="*/ 2104527 h 2130285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416480 w 4409596"/>
              <a:gd name="connsiteY3" fmla="*/ 2119868 h 2130285"/>
              <a:gd name="connsiteX4" fmla="*/ 2825660 w 4409596"/>
              <a:gd name="connsiteY4" fmla="*/ 910773 h 2130285"/>
              <a:gd name="connsiteX5" fmla="*/ 3296624 w 4409596"/>
              <a:gd name="connsiteY5" fmla="*/ 2128274 h 2130285"/>
              <a:gd name="connsiteX6" fmla="*/ 4409596 w 4409596"/>
              <a:gd name="connsiteY6" fmla="*/ 2104527 h 2130285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416480 w 4409596"/>
              <a:gd name="connsiteY3" fmla="*/ 2119868 h 2130285"/>
              <a:gd name="connsiteX4" fmla="*/ 2825660 w 4409596"/>
              <a:gd name="connsiteY4" fmla="*/ 910773 h 2130285"/>
              <a:gd name="connsiteX5" fmla="*/ 3296624 w 4409596"/>
              <a:gd name="connsiteY5" fmla="*/ 2128274 h 2130285"/>
              <a:gd name="connsiteX6" fmla="*/ 4409596 w 4409596"/>
              <a:gd name="connsiteY6" fmla="*/ 2104527 h 2130285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416480 w 4409596"/>
              <a:gd name="connsiteY3" fmla="*/ 2119868 h 2130285"/>
              <a:gd name="connsiteX4" fmla="*/ 2825660 w 4409596"/>
              <a:gd name="connsiteY4" fmla="*/ 910773 h 2130285"/>
              <a:gd name="connsiteX5" fmla="*/ 3296624 w 4409596"/>
              <a:gd name="connsiteY5" fmla="*/ 2128274 h 2130285"/>
              <a:gd name="connsiteX6" fmla="*/ 4409596 w 4409596"/>
              <a:gd name="connsiteY6" fmla="*/ 2104527 h 2130285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416480 w 4409596"/>
              <a:gd name="connsiteY3" fmla="*/ 2119868 h 2130285"/>
              <a:gd name="connsiteX4" fmla="*/ 2825660 w 4409596"/>
              <a:gd name="connsiteY4" fmla="*/ 910773 h 2130285"/>
              <a:gd name="connsiteX5" fmla="*/ 3296624 w 4409596"/>
              <a:gd name="connsiteY5" fmla="*/ 2128274 h 2130285"/>
              <a:gd name="connsiteX6" fmla="*/ 4409596 w 4409596"/>
              <a:gd name="connsiteY6" fmla="*/ 2104527 h 2130285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416480 w 4409596"/>
              <a:gd name="connsiteY3" fmla="*/ 2119868 h 2130285"/>
              <a:gd name="connsiteX4" fmla="*/ 2825660 w 4409596"/>
              <a:gd name="connsiteY4" fmla="*/ 910773 h 2130285"/>
              <a:gd name="connsiteX5" fmla="*/ 3296624 w 4409596"/>
              <a:gd name="connsiteY5" fmla="*/ 2128274 h 2130285"/>
              <a:gd name="connsiteX6" fmla="*/ 4409596 w 4409596"/>
              <a:gd name="connsiteY6" fmla="*/ 2104527 h 2130285"/>
              <a:gd name="connsiteX0" fmla="*/ 0 w 4409596"/>
              <a:gd name="connsiteY0" fmla="*/ 2130285 h 2160967"/>
              <a:gd name="connsiteX1" fmla="*/ 878027 w 4409596"/>
              <a:gd name="connsiteY1" fmla="*/ 0 h 2160967"/>
              <a:gd name="connsiteX2" fmla="*/ 1838815 w 4409596"/>
              <a:gd name="connsiteY2" fmla="*/ 2119869 h 2160967"/>
              <a:gd name="connsiteX3" fmla="*/ 2535447 w 4409596"/>
              <a:gd name="connsiteY3" fmla="*/ 2158410 h 2160967"/>
              <a:gd name="connsiteX4" fmla="*/ 2825660 w 4409596"/>
              <a:gd name="connsiteY4" fmla="*/ 910773 h 2160967"/>
              <a:gd name="connsiteX5" fmla="*/ 3296624 w 4409596"/>
              <a:gd name="connsiteY5" fmla="*/ 2128274 h 2160967"/>
              <a:gd name="connsiteX6" fmla="*/ 4409596 w 4409596"/>
              <a:gd name="connsiteY6" fmla="*/ 2104527 h 2160967"/>
              <a:gd name="connsiteX0" fmla="*/ 0 w 4409596"/>
              <a:gd name="connsiteY0" fmla="*/ 2130285 h 2160967"/>
              <a:gd name="connsiteX1" fmla="*/ 878027 w 4409596"/>
              <a:gd name="connsiteY1" fmla="*/ 0 h 2160967"/>
              <a:gd name="connsiteX2" fmla="*/ 1838815 w 4409596"/>
              <a:gd name="connsiteY2" fmla="*/ 2119869 h 2160967"/>
              <a:gd name="connsiteX3" fmla="*/ 2535447 w 4409596"/>
              <a:gd name="connsiteY3" fmla="*/ 2158410 h 2160967"/>
              <a:gd name="connsiteX4" fmla="*/ 2825660 w 4409596"/>
              <a:gd name="connsiteY4" fmla="*/ 910773 h 2160967"/>
              <a:gd name="connsiteX5" fmla="*/ 3176278 w 4409596"/>
              <a:gd name="connsiteY5" fmla="*/ 2128275 h 2160967"/>
              <a:gd name="connsiteX6" fmla="*/ 4409596 w 4409596"/>
              <a:gd name="connsiteY6" fmla="*/ 2104527 h 2160967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543471 w 4409596"/>
              <a:gd name="connsiteY3" fmla="*/ 2109386 h 2130285"/>
              <a:gd name="connsiteX4" fmla="*/ 2825660 w 4409596"/>
              <a:gd name="connsiteY4" fmla="*/ 910773 h 2130285"/>
              <a:gd name="connsiteX5" fmla="*/ 3176278 w 4409596"/>
              <a:gd name="connsiteY5" fmla="*/ 2128275 h 2130285"/>
              <a:gd name="connsiteX6" fmla="*/ 4409596 w 4409596"/>
              <a:gd name="connsiteY6" fmla="*/ 2104527 h 2130285"/>
              <a:gd name="connsiteX0" fmla="*/ 0 w 4409596"/>
              <a:gd name="connsiteY0" fmla="*/ 2130285 h 2324344"/>
              <a:gd name="connsiteX1" fmla="*/ 878027 w 4409596"/>
              <a:gd name="connsiteY1" fmla="*/ 0 h 2324344"/>
              <a:gd name="connsiteX2" fmla="*/ 1838815 w 4409596"/>
              <a:gd name="connsiteY2" fmla="*/ 2119869 h 2324344"/>
              <a:gd name="connsiteX3" fmla="*/ 2543471 w 4409596"/>
              <a:gd name="connsiteY3" fmla="*/ 2109386 h 2324344"/>
              <a:gd name="connsiteX4" fmla="*/ 2825660 w 4409596"/>
              <a:gd name="connsiteY4" fmla="*/ 910773 h 2324344"/>
              <a:gd name="connsiteX5" fmla="*/ 3176278 w 4409596"/>
              <a:gd name="connsiteY5" fmla="*/ 2128275 h 2324344"/>
              <a:gd name="connsiteX6" fmla="*/ 4037151 w 4409596"/>
              <a:gd name="connsiteY6" fmla="*/ 2087185 h 2324344"/>
              <a:gd name="connsiteX7" fmla="*/ 4409596 w 4409596"/>
              <a:gd name="connsiteY7" fmla="*/ 2104527 h 2324344"/>
              <a:gd name="connsiteX0" fmla="*/ 0 w 4409596"/>
              <a:gd name="connsiteY0" fmla="*/ 2130285 h 2324344"/>
              <a:gd name="connsiteX1" fmla="*/ 878027 w 4409596"/>
              <a:gd name="connsiteY1" fmla="*/ 0 h 2324344"/>
              <a:gd name="connsiteX2" fmla="*/ 1838815 w 4409596"/>
              <a:gd name="connsiteY2" fmla="*/ 2119869 h 2324344"/>
              <a:gd name="connsiteX3" fmla="*/ 2543471 w 4409596"/>
              <a:gd name="connsiteY3" fmla="*/ 2109386 h 2324344"/>
              <a:gd name="connsiteX4" fmla="*/ 2825660 w 4409596"/>
              <a:gd name="connsiteY4" fmla="*/ 910773 h 2324344"/>
              <a:gd name="connsiteX5" fmla="*/ 3176278 w 4409596"/>
              <a:gd name="connsiteY5" fmla="*/ 2128275 h 2324344"/>
              <a:gd name="connsiteX6" fmla="*/ 4037151 w 4409596"/>
              <a:gd name="connsiteY6" fmla="*/ 1659461 h 2324344"/>
              <a:gd name="connsiteX7" fmla="*/ 4409596 w 4409596"/>
              <a:gd name="connsiteY7" fmla="*/ 2104527 h 2324344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543471 w 4409596"/>
              <a:gd name="connsiteY3" fmla="*/ 2109386 h 2130285"/>
              <a:gd name="connsiteX4" fmla="*/ 2825660 w 4409596"/>
              <a:gd name="connsiteY4" fmla="*/ 910773 h 2130285"/>
              <a:gd name="connsiteX5" fmla="*/ 3176278 w 4409596"/>
              <a:gd name="connsiteY5" fmla="*/ 2128275 h 2130285"/>
              <a:gd name="connsiteX6" fmla="*/ 4037151 w 4409596"/>
              <a:gd name="connsiteY6" fmla="*/ 1659461 h 2130285"/>
              <a:gd name="connsiteX7" fmla="*/ 4409596 w 4409596"/>
              <a:gd name="connsiteY7" fmla="*/ 2104527 h 2130285"/>
              <a:gd name="connsiteX0" fmla="*/ 0 w 4409596"/>
              <a:gd name="connsiteY0" fmla="*/ 2130285 h 2283488"/>
              <a:gd name="connsiteX1" fmla="*/ 878027 w 4409596"/>
              <a:gd name="connsiteY1" fmla="*/ 0 h 2283488"/>
              <a:gd name="connsiteX2" fmla="*/ 1838815 w 4409596"/>
              <a:gd name="connsiteY2" fmla="*/ 2119869 h 2283488"/>
              <a:gd name="connsiteX3" fmla="*/ 2543471 w 4409596"/>
              <a:gd name="connsiteY3" fmla="*/ 2109386 h 2283488"/>
              <a:gd name="connsiteX4" fmla="*/ 2825660 w 4409596"/>
              <a:gd name="connsiteY4" fmla="*/ 910773 h 2283488"/>
              <a:gd name="connsiteX5" fmla="*/ 3176278 w 4409596"/>
              <a:gd name="connsiteY5" fmla="*/ 2128275 h 2283488"/>
              <a:gd name="connsiteX6" fmla="*/ 3684133 w 4409596"/>
              <a:gd name="connsiteY6" fmla="*/ 1842059 h 2283488"/>
              <a:gd name="connsiteX7" fmla="*/ 4037151 w 4409596"/>
              <a:gd name="connsiteY7" fmla="*/ 1659461 h 2283488"/>
              <a:gd name="connsiteX8" fmla="*/ 4409596 w 4409596"/>
              <a:gd name="connsiteY8" fmla="*/ 2104527 h 2283488"/>
              <a:gd name="connsiteX0" fmla="*/ 0 w 4409596"/>
              <a:gd name="connsiteY0" fmla="*/ 2130285 h 2283489"/>
              <a:gd name="connsiteX1" fmla="*/ 878027 w 4409596"/>
              <a:gd name="connsiteY1" fmla="*/ 0 h 2283489"/>
              <a:gd name="connsiteX2" fmla="*/ 1838815 w 4409596"/>
              <a:gd name="connsiteY2" fmla="*/ 2119869 h 2283489"/>
              <a:gd name="connsiteX3" fmla="*/ 2543471 w 4409596"/>
              <a:gd name="connsiteY3" fmla="*/ 2109386 h 2283489"/>
              <a:gd name="connsiteX4" fmla="*/ 2825660 w 4409596"/>
              <a:gd name="connsiteY4" fmla="*/ 910773 h 2283489"/>
              <a:gd name="connsiteX5" fmla="*/ 3176278 w 4409596"/>
              <a:gd name="connsiteY5" fmla="*/ 2128275 h 2283489"/>
              <a:gd name="connsiteX6" fmla="*/ 3810103 w 4409596"/>
              <a:gd name="connsiteY6" fmla="*/ 2098647 h 2283489"/>
              <a:gd name="connsiteX7" fmla="*/ 4037151 w 4409596"/>
              <a:gd name="connsiteY7" fmla="*/ 1659461 h 2283489"/>
              <a:gd name="connsiteX8" fmla="*/ 4409596 w 4409596"/>
              <a:gd name="connsiteY8" fmla="*/ 2104527 h 2283489"/>
              <a:gd name="connsiteX0" fmla="*/ 0 w 4409596"/>
              <a:gd name="connsiteY0" fmla="*/ 2130285 h 2283489"/>
              <a:gd name="connsiteX1" fmla="*/ 878027 w 4409596"/>
              <a:gd name="connsiteY1" fmla="*/ 0 h 2283489"/>
              <a:gd name="connsiteX2" fmla="*/ 1838815 w 4409596"/>
              <a:gd name="connsiteY2" fmla="*/ 2119869 h 2283489"/>
              <a:gd name="connsiteX3" fmla="*/ 2543471 w 4409596"/>
              <a:gd name="connsiteY3" fmla="*/ 2109386 h 2283489"/>
              <a:gd name="connsiteX4" fmla="*/ 2825660 w 4409596"/>
              <a:gd name="connsiteY4" fmla="*/ 910773 h 2283489"/>
              <a:gd name="connsiteX5" fmla="*/ 3176278 w 4409596"/>
              <a:gd name="connsiteY5" fmla="*/ 2128275 h 2283489"/>
              <a:gd name="connsiteX6" fmla="*/ 3810103 w 4409596"/>
              <a:gd name="connsiteY6" fmla="*/ 2098647 h 2283489"/>
              <a:gd name="connsiteX7" fmla="*/ 4037151 w 4409596"/>
              <a:gd name="connsiteY7" fmla="*/ 1659461 h 2283489"/>
              <a:gd name="connsiteX8" fmla="*/ 4409596 w 4409596"/>
              <a:gd name="connsiteY8" fmla="*/ 2104527 h 2283489"/>
              <a:gd name="connsiteX0" fmla="*/ 0 w 4409596"/>
              <a:gd name="connsiteY0" fmla="*/ 2130285 h 2283489"/>
              <a:gd name="connsiteX1" fmla="*/ 878027 w 4409596"/>
              <a:gd name="connsiteY1" fmla="*/ 0 h 2283489"/>
              <a:gd name="connsiteX2" fmla="*/ 1838815 w 4409596"/>
              <a:gd name="connsiteY2" fmla="*/ 2119869 h 2283489"/>
              <a:gd name="connsiteX3" fmla="*/ 2543471 w 4409596"/>
              <a:gd name="connsiteY3" fmla="*/ 2109386 h 2283489"/>
              <a:gd name="connsiteX4" fmla="*/ 2825660 w 4409596"/>
              <a:gd name="connsiteY4" fmla="*/ 910773 h 2283489"/>
              <a:gd name="connsiteX5" fmla="*/ 3176278 w 4409596"/>
              <a:gd name="connsiteY5" fmla="*/ 2128275 h 2283489"/>
              <a:gd name="connsiteX6" fmla="*/ 3810103 w 4409596"/>
              <a:gd name="connsiteY6" fmla="*/ 2098647 h 2283489"/>
              <a:gd name="connsiteX7" fmla="*/ 4037151 w 4409596"/>
              <a:gd name="connsiteY7" fmla="*/ 1659461 h 2283489"/>
              <a:gd name="connsiteX8" fmla="*/ 4409596 w 4409596"/>
              <a:gd name="connsiteY8" fmla="*/ 2104527 h 2283489"/>
              <a:gd name="connsiteX0" fmla="*/ 0 w 4409596"/>
              <a:gd name="connsiteY0" fmla="*/ 2130285 h 2144593"/>
              <a:gd name="connsiteX1" fmla="*/ 878027 w 4409596"/>
              <a:gd name="connsiteY1" fmla="*/ 0 h 2144593"/>
              <a:gd name="connsiteX2" fmla="*/ 1838815 w 4409596"/>
              <a:gd name="connsiteY2" fmla="*/ 2119869 h 2144593"/>
              <a:gd name="connsiteX3" fmla="*/ 2543471 w 4409596"/>
              <a:gd name="connsiteY3" fmla="*/ 2109386 h 2144593"/>
              <a:gd name="connsiteX4" fmla="*/ 2825660 w 4409596"/>
              <a:gd name="connsiteY4" fmla="*/ 910773 h 2144593"/>
              <a:gd name="connsiteX5" fmla="*/ 3176278 w 4409596"/>
              <a:gd name="connsiteY5" fmla="*/ 2128275 h 2144593"/>
              <a:gd name="connsiteX6" fmla="*/ 3810103 w 4409596"/>
              <a:gd name="connsiteY6" fmla="*/ 2098647 h 2144593"/>
              <a:gd name="connsiteX7" fmla="*/ 4037151 w 4409596"/>
              <a:gd name="connsiteY7" fmla="*/ 1659461 h 2144593"/>
              <a:gd name="connsiteX8" fmla="*/ 4409596 w 4409596"/>
              <a:gd name="connsiteY8" fmla="*/ 2104527 h 2144593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543471 w 4409596"/>
              <a:gd name="connsiteY3" fmla="*/ 2109386 h 2130285"/>
              <a:gd name="connsiteX4" fmla="*/ 2825660 w 4409596"/>
              <a:gd name="connsiteY4" fmla="*/ 910773 h 2130285"/>
              <a:gd name="connsiteX5" fmla="*/ 3176278 w 4409596"/>
              <a:gd name="connsiteY5" fmla="*/ 2128275 h 2130285"/>
              <a:gd name="connsiteX6" fmla="*/ 3810103 w 4409596"/>
              <a:gd name="connsiteY6" fmla="*/ 2098647 h 2130285"/>
              <a:gd name="connsiteX7" fmla="*/ 4037151 w 4409596"/>
              <a:gd name="connsiteY7" fmla="*/ 1659461 h 2130285"/>
              <a:gd name="connsiteX8" fmla="*/ 4409596 w 4409596"/>
              <a:gd name="connsiteY8" fmla="*/ 2104527 h 2130285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543471 w 4409596"/>
              <a:gd name="connsiteY3" fmla="*/ 2109386 h 2130285"/>
              <a:gd name="connsiteX4" fmla="*/ 2825660 w 4409596"/>
              <a:gd name="connsiteY4" fmla="*/ 910773 h 2130285"/>
              <a:gd name="connsiteX5" fmla="*/ 3176278 w 4409596"/>
              <a:gd name="connsiteY5" fmla="*/ 2128275 h 2130285"/>
              <a:gd name="connsiteX6" fmla="*/ 3810103 w 4409596"/>
              <a:gd name="connsiteY6" fmla="*/ 2098647 h 2130285"/>
              <a:gd name="connsiteX7" fmla="*/ 4037151 w 4409596"/>
              <a:gd name="connsiteY7" fmla="*/ 1659461 h 2130285"/>
              <a:gd name="connsiteX8" fmla="*/ 4189590 w 4409596"/>
              <a:gd name="connsiteY8" fmla="*/ 1825719 h 2130285"/>
              <a:gd name="connsiteX9" fmla="*/ 4409596 w 4409596"/>
              <a:gd name="connsiteY9" fmla="*/ 2104527 h 2130285"/>
              <a:gd name="connsiteX0" fmla="*/ 0 w 4409596"/>
              <a:gd name="connsiteY0" fmla="*/ 2130285 h 2156485"/>
              <a:gd name="connsiteX1" fmla="*/ 878027 w 4409596"/>
              <a:gd name="connsiteY1" fmla="*/ 0 h 2156485"/>
              <a:gd name="connsiteX2" fmla="*/ 1838815 w 4409596"/>
              <a:gd name="connsiteY2" fmla="*/ 2119869 h 2156485"/>
              <a:gd name="connsiteX3" fmla="*/ 2543471 w 4409596"/>
              <a:gd name="connsiteY3" fmla="*/ 2109386 h 2156485"/>
              <a:gd name="connsiteX4" fmla="*/ 2825660 w 4409596"/>
              <a:gd name="connsiteY4" fmla="*/ 910773 h 2156485"/>
              <a:gd name="connsiteX5" fmla="*/ 3176278 w 4409596"/>
              <a:gd name="connsiteY5" fmla="*/ 2128275 h 2156485"/>
              <a:gd name="connsiteX6" fmla="*/ 3810103 w 4409596"/>
              <a:gd name="connsiteY6" fmla="*/ 2098647 h 2156485"/>
              <a:gd name="connsiteX7" fmla="*/ 4037151 w 4409596"/>
              <a:gd name="connsiteY7" fmla="*/ 1659461 h 2156485"/>
              <a:gd name="connsiteX8" fmla="*/ 4189590 w 4409596"/>
              <a:gd name="connsiteY8" fmla="*/ 2082307 h 2156485"/>
              <a:gd name="connsiteX9" fmla="*/ 4409596 w 4409596"/>
              <a:gd name="connsiteY9" fmla="*/ 2104527 h 2156485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543471 w 4409596"/>
              <a:gd name="connsiteY3" fmla="*/ 2109386 h 2130285"/>
              <a:gd name="connsiteX4" fmla="*/ 2825660 w 4409596"/>
              <a:gd name="connsiteY4" fmla="*/ 910773 h 2130285"/>
              <a:gd name="connsiteX5" fmla="*/ 3176278 w 4409596"/>
              <a:gd name="connsiteY5" fmla="*/ 2128275 h 2130285"/>
              <a:gd name="connsiteX6" fmla="*/ 3810103 w 4409596"/>
              <a:gd name="connsiteY6" fmla="*/ 2098647 h 2130285"/>
              <a:gd name="connsiteX7" fmla="*/ 4037151 w 4409596"/>
              <a:gd name="connsiteY7" fmla="*/ 1659461 h 2130285"/>
              <a:gd name="connsiteX8" fmla="*/ 4189590 w 4409596"/>
              <a:gd name="connsiteY8" fmla="*/ 2082307 h 2130285"/>
              <a:gd name="connsiteX9" fmla="*/ 4409596 w 4409596"/>
              <a:gd name="connsiteY9" fmla="*/ 2104527 h 2130285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543471 w 4409596"/>
              <a:gd name="connsiteY3" fmla="*/ 2109386 h 2130285"/>
              <a:gd name="connsiteX4" fmla="*/ 2825660 w 4409596"/>
              <a:gd name="connsiteY4" fmla="*/ 910773 h 2130285"/>
              <a:gd name="connsiteX5" fmla="*/ 3176278 w 4409596"/>
              <a:gd name="connsiteY5" fmla="*/ 2128275 h 2130285"/>
              <a:gd name="connsiteX6" fmla="*/ 3810103 w 4409596"/>
              <a:gd name="connsiteY6" fmla="*/ 2098647 h 2130285"/>
              <a:gd name="connsiteX7" fmla="*/ 4037151 w 4409596"/>
              <a:gd name="connsiteY7" fmla="*/ 1659461 h 2130285"/>
              <a:gd name="connsiteX8" fmla="*/ 4189590 w 4409596"/>
              <a:gd name="connsiteY8" fmla="*/ 2082307 h 2130285"/>
              <a:gd name="connsiteX9" fmla="*/ 4409596 w 4409596"/>
              <a:gd name="connsiteY9" fmla="*/ 2104527 h 2130285"/>
              <a:gd name="connsiteX0" fmla="*/ 0 w 4409596"/>
              <a:gd name="connsiteY0" fmla="*/ 2130285 h 2164893"/>
              <a:gd name="connsiteX1" fmla="*/ 878027 w 4409596"/>
              <a:gd name="connsiteY1" fmla="*/ 0 h 2164893"/>
              <a:gd name="connsiteX2" fmla="*/ 1838815 w 4409596"/>
              <a:gd name="connsiteY2" fmla="*/ 2119869 h 2164893"/>
              <a:gd name="connsiteX3" fmla="*/ 2543471 w 4409596"/>
              <a:gd name="connsiteY3" fmla="*/ 2109386 h 2164893"/>
              <a:gd name="connsiteX4" fmla="*/ 2825660 w 4409596"/>
              <a:gd name="connsiteY4" fmla="*/ 910773 h 2164893"/>
              <a:gd name="connsiteX5" fmla="*/ 3176278 w 4409596"/>
              <a:gd name="connsiteY5" fmla="*/ 2128275 h 2164893"/>
              <a:gd name="connsiteX6" fmla="*/ 3810103 w 4409596"/>
              <a:gd name="connsiteY6" fmla="*/ 2098647 h 2164893"/>
              <a:gd name="connsiteX7" fmla="*/ 4037151 w 4409596"/>
              <a:gd name="connsiteY7" fmla="*/ 1659461 h 2164893"/>
              <a:gd name="connsiteX8" fmla="*/ 4189590 w 4409596"/>
              <a:gd name="connsiteY8" fmla="*/ 2082307 h 2164893"/>
              <a:gd name="connsiteX9" fmla="*/ 4409596 w 4409596"/>
              <a:gd name="connsiteY9" fmla="*/ 2104527 h 2164893"/>
              <a:gd name="connsiteX0" fmla="*/ 0 w 4409596"/>
              <a:gd name="connsiteY0" fmla="*/ 2130285 h 2164893"/>
              <a:gd name="connsiteX1" fmla="*/ 878027 w 4409596"/>
              <a:gd name="connsiteY1" fmla="*/ 0 h 2164893"/>
              <a:gd name="connsiteX2" fmla="*/ 1838815 w 4409596"/>
              <a:gd name="connsiteY2" fmla="*/ 2119869 h 2164893"/>
              <a:gd name="connsiteX3" fmla="*/ 2543471 w 4409596"/>
              <a:gd name="connsiteY3" fmla="*/ 2109386 h 2164893"/>
              <a:gd name="connsiteX4" fmla="*/ 2825660 w 4409596"/>
              <a:gd name="connsiteY4" fmla="*/ 910773 h 2164893"/>
              <a:gd name="connsiteX5" fmla="*/ 3176278 w 4409596"/>
              <a:gd name="connsiteY5" fmla="*/ 2128275 h 2164893"/>
              <a:gd name="connsiteX6" fmla="*/ 3810103 w 4409596"/>
              <a:gd name="connsiteY6" fmla="*/ 2098647 h 2164893"/>
              <a:gd name="connsiteX7" fmla="*/ 4037151 w 4409596"/>
              <a:gd name="connsiteY7" fmla="*/ 1659461 h 2164893"/>
              <a:gd name="connsiteX8" fmla="*/ 4189590 w 4409596"/>
              <a:gd name="connsiteY8" fmla="*/ 2082307 h 2164893"/>
              <a:gd name="connsiteX9" fmla="*/ 4409596 w 4409596"/>
              <a:gd name="connsiteY9" fmla="*/ 2104527 h 2164893"/>
              <a:gd name="connsiteX0" fmla="*/ 0 w 4409596"/>
              <a:gd name="connsiteY0" fmla="*/ 2130285 h 2197574"/>
              <a:gd name="connsiteX1" fmla="*/ 878027 w 4409596"/>
              <a:gd name="connsiteY1" fmla="*/ 0 h 2197574"/>
              <a:gd name="connsiteX2" fmla="*/ 1838815 w 4409596"/>
              <a:gd name="connsiteY2" fmla="*/ 2119869 h 2197574"/>
              <a:gd name="connsiteX3" fmla="*/ 2543471 w 4409596"/>
              <a:gd name="connsiteY3" fmla="*/ 2109386 h 2197574"/>
              <a:gd name="connsiteX4" fmla="*/ 2825660 w 4409596"/>
              <a:gd name="connsiteY4" fmla="*/ 910773 h 2197574"/>
              <a:gd name="connsiteX5" fmla="*/ 3176278 w 4409596"/>
              <a:gd name="connsiteY5" fmla="*/ 2128275 h 2197574"/>
              <a:gd name="connsiteX6" fmla="*/ 3810103 w 4409596"/>
              <a:gd name="connsiteY6" fmla="*/ 2098647 h 2197574"/>
              <a:gd name="connsiteX7" fmla="*/ 4037151 w 4409596"/>
              <a:gd name="connsiteY7" fmla="*/ 1659461 h 2197574"/>
              <a:gd name="connsiteX8" fmla="*/ 4193601 w 4409596"/>
              <a:gd name="connsiteY8" fmla="*/ 2114989 h 2197574"/>
              <a:gd name="connsiteX9" fmla="*/ 4409596 w 4409596"/>
              <a:gd name="connsiteY9" fmla="*/ 2104527 h 2197574"/>
              <a:gd name="connsiteX0" fmla="*/ 0 w 4409596"/>
              <a:gd name="connsiteY0" fmla="*/ 2130285 h 2197575"/>
              <a:gd name="connsiteX1" fmla="*/ 878027 w 4409596"/>
              <a:gd name="connsiteY1" fmla="*/ 0 h 2197575"/>
              <a:gd name="connsiteX2" fmla="*/ 1838815 w 4409596"/>
              <a:gd name="connsiteY2" fmla="*/ 2119869 h 2197575"/>
              <a:gd name="connsiteX3" fmla="*/ 2543471 w 4409596"/>
              <a:gd name="connsiteY3" fmla="*/ 2109386 h 2197575"/>
              <a:gd name="connsiteX4" fmla="*/ 2825660 w 4409596"/>
              <a:gd name="connsiteY4" fmla="*/ 910773 h 2197575"/>
              <a:gd name="connsiteX5" fmla="*/ 3176278 w 4409596"/>
              <a:gd name="connsiteY5" fmla="*/ 2128275 h 2197575"/>
              <a:gd name="connsiteX6" fmla="*/ 3810103 w 4409596"/>
              <a:gd name="connsiteY6" fmla="*/ 2098647 h 2197575"/>
              <a:gd name="connsiteX7" fmla="*/ 4037151 w 4409596"/>
              <a:gd name="connsiteY7" fmla="*/ 1659461 h 2197575"/>
              <a:gd name="connsiteX8" fmla="*/ 4193601 w 4409596"/>
              <a:gd name="connsiteY8" fmla="*/ 2114989 h 2197575"/>
              <a:gd name="connsiteX9" fmla="*/ 4409596 w 4409596"/>
              <a:gd name="connsiteY9" fmla="*/ 2104527 h 2197575"/>
              <a:gd name="connsiteX0" fmla="*/ 0 w 4409596"/>
              <a:gd name="connsiteY0" fmla="*/ 2130285 h 2197575"/>
              <a:gd name="connsiteX1" fmla="*/ 878027 w 4409596"/>
              <a:gd name="connsiteY1" fmla="*/ 0 h 2197575"/>
              <a:gd name="connsiteX2" fmla="*/ 1838815 w 4409596"/>
              <a:gd name="connsiteY2" fmla="*/ 2119869 h 2197575"/>
              <a:gd name="connsiteX3" fmla="*/ 2543471 w 4409596"/>
              <a:gd name="connsiteY3" fmla="*/ 2109386 h 2197575"/>
              <a:gd name="connsiteX4" fmla="*/ 2825660 w 4409596"/>
              <a:gd name="connsiteY4" fmla="*/ 910773 h 2197575"/>
              <a:gd name="connsiteX5" fmla="*/ 3176278 w 4409596"/>
              <a:gd name="connsiteY5" fmla="*/ 2128275 h 2197575"/>
              <a:gd name="connsiteX6" fmla="*/ 3810103 w 4409596"/>
              <a:gd name="connsiteY6" fmla="*/ 2098647 h 2197575"/>
              <a:gd name="connsiteX7" fmla="*/ 4037151 w 4409596"/>
              <a:gd name="connsiteY7" fmla="*/ 1659461 h 2197575"/>
              <a:gd name="connsiteX8" fmla="*/ 4193601 w 4409596"/>
              <a:gd name="connsiteY8" fmla="*/ 2114989 h 2197575"/>
              <a:gd name="connsiteX9" fmla="*/ 4409596 w 4409596"/>
              <a:gd name="connsiteY9" fmla="*/ 2104527 h 2197575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543471 w 4409596"/>
              <a:gd name="connsiteY3" fmla="*/ 2109386 h 2130285"/>
              <a:gd name="connsiteX4" fmla="*/ 2825660 w 4409596"/>
              <a:gd name="connsiteY4" fmla="*/ 910773 h 2130285"/>
              <a:gd name="connsiteX5" fmla="*/ 3176278 w 4409596"/>
              <a:gd name="connsiteY5" fmla="*/ 2128275 h 2130285"/>
              <a:gd name="connsiteX6" fmla="*/ 3810103 w 4409596"/>
              <a:gd name="connsiteY6" fmla="*/ 2098647 h 2130285"/>
              <a:gd name="connsiteX7" fmla="*/ 4037151 w 4409596"/>
              <a:gd name="connsiteY7" fmla="*/ 1659461 h 2130285"/>
              <a:gd name="connsiteX8" fmla="*/ 4193601 w 4409596"/>
              <a:gd name="connsiteY8" fmla="*/ 2114989 h 2130285"/>
              <a:gd name="connsiteX9" fmla="*/ 4409596 w 4409596"/>
              <a:gd name="connsiteY9" fmla="*/ 2104527 h 2130285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543471 w 4409596"/>
              <a:gd name="connsiteY3" fmla="*/ 2109386 h 2130285"/>
              <a:gd name="connsiteX4" fmla="*/ 2825660 w 4409596"/>
              <a:gd name="connsiteY4" fmla="*/ 910773 h 2130285"/>
              <a:gd name="connsiteX5" fmla="*/ 3176278 w 4409596"/>
              <a:gd name="connsiteY5" fmla="*/ 2128275 h 2130285"/>
              <a:gd name="connsiteX6" fmla="*/ 3810103 w 4409596"/>
              <a:gd name="connsiteY6" fmla="*/ 2098647 h 2130285"/>
              <a:gd name="connsiteX7" fmla="*/ 4037151 w 4409596"/>
              <a:gd name="connsiteY7" fmla="*/ 1659461 h 2130285"/>
              <a:gd name="connsiteX8" fmla="*/ 4193601 w 4409596"/>
              <a:gd name="connsiteY8" fmla="*/ 2114989 h 2130285"/>
              <a:gd name="connsiteX9" fmla="*/ 4409596 w 4409596"/>
              <a:gd name="connsiteY9" fmla="*/ 2104527 h 2130285"/>
              <a:gd name="connsiteX0" fmla="*/ 0 w 4409596"/>
              <a:gd name="connsiteY0" fmla="*/ 2130285 h 2130285"/>
              <a:gd name="connsiteX1" fmla="*/ 878027 w 4409596"/>
              <a:gd name="connsiteY1" fmla="*/ 0 h 2130285"/>
              <a:gd name="connsiteX2" fmla="*/ 1838815 w 4409596"/>
              <a:gd name="connsiteY2" fmla="*/ 2119869 h 2130285"/>
              <a:gd name="connsiteX3" fmla="*/ 2543471 w 4409596"/>
              <a:gd name="connsiteY3" fmla="*/ 2109386 h 2130285"/>
              <a:gd name="connsiteX4" fmla="*/ 2825660 w 4409596"/>
              <a:gd name="connsiteY4" fmla="*/ 910773 h 2130285"/>
              <a:gd name="connsiteX5" fmla="*/ 3176278 w 4409596"/>
              <a:gd name="connsiteY5" fmla="*/ 2128275 h 2130285"/>
              <a:gd name="connsiteX6" fmla="*/ 3810103 w 4409596"/>
              <a:gd name="connsiteY6" fmla="*/ 2098647 h 2130285"/>
              <a:gd name="connsiteX7" fmla="*/ 4037151 w 4409596"/>
              <a:gd name="connsiteY7" fmla="*/ 1659461 h 2130285"/>
              <a:gd name="connsiteX8" fmla="*/ 4193601 w 4409596"/>
              <a:gd name="connsiteY8" fmla="*/ 2114989 h 2130285"/>
              <a:gd name="connsiteX9" fmla="*/ 4409596 w 4409596"/>
              <a:gd name="connsiteY9" fmla="*/ 2104527 h 2130285"/>
              <a:gd name="connsiteX0" fmla="*/ 0 w 4409596"/>
              <a:gd name="connsiteY0" fmla="*/ 2130285 h 2146337"/>
              <a:gd name="connsiteX1" fmla="*/ 878027 w 4409596"/>
              <a:gd name="connsiteY1" fmla="*/ 0 h 2146337"/>
              <a:gd name="connsiteX2" fmla="*/ 1838815 w 4409596"/>
              <a:gd name="connsiteY2" fmla="*/ 2119869 h 2146337"/>
              <a:gd name="connsiteX3" fmla="*/ 2543471 w 4409596"/>
              <a:gd name="connsiteY3" fmla="*/ 2109386 h 2146337"/>
              <a:gd name="connsiteX4" fmla="*/ 2825660 w 4409596"/>
              <a:gd name="connsiteY4" fmla="*/ 910773 h 2146337"/>
              <a:gd name="connsiteX5" fmla="*/ 3176278 w 4409596"/>
              <a:gd name="connsiteY5" fmla="*/ 2128275 h 2146337"/>
              <a:gd name="connsiteX6" fmla="*/ 3810103 w 4409596"/>
              <a:gd name="connsiteY6" fmla="*/ 2098647 h 2146337"/>
              <a:gd name="connsiteX7" fmla="*/ 4037151 w 4409596"/>
              <a:gd name="connsiteY7" fmla="*/ 1659461 h 2146337"/>
              <a:gd name="connsiteX8" fmla="*/ 4193601 w 4409596"/>
              <a:gd name="connsiteY8" fmla="*/ 2114989 h 2146337"/>
              <a:gd name="connsiteX9" fmla="*/ 4409596 w 4409596"/>
              <a:gd name="connsiteY9" fmla="*/ 2104527 h 2146337"/>
              <a:gd name="connsiteX0" fmla="*/ 0 w 4409596"/>
              <a:gd name="connsiteY0" fmla="*/ 2130285 h 2146337"/>
              <a:gd name="connsiteX1" fmla="*/ 878027 w 4409596"/>
              <a:gd name="connsiteY1" fmla="*/ 0 h 2146337"/>
              <a:gd name="connsiteX2" fmla="*/ 1838815 w 4409596"/>
              <a:gd name="connsiteY2" fmla="*/ 2119869 h 2146337"/>
              <a:gd name="connsiteX3" fmla="*/ 2543471 w 4409596"/>
              <a:gd name="connsiteY3" fmla="*/ 2109386 h 2146337"/>
              <a:gd name="connsiteX4" fmla="*/ 2825660 w 4409596"/>
              <a:gd name="connsiteY4" fmla="*/ 910773 h 2146337"/>
              <a:gd name="connsiteX5" fmla="*/ 3176278 w 4409596"/>
              <a:gd name="connsiteY5" fmla="*/ 2128275 h 2146337"/>
              <a:gd name="connsiteX6" fmla="*/ 3810103 w 4409596"/>
              <a:gd name="connsiteY6" fmla="*/ 2098647 h 2146337"/>
              <a:gd name="connsiteX7" fmla="*/ 4037151 w 4409596"/>
              <a:gd name="connsiteY7" fmla="*/ 1659461 h 2146337"/>
              <a:gd name="connsiteX8" fmla="*/ 4193601 w 4409596"/>
              <a:gd name="connsiteY8" fmla="*/ 2114989 h 2146337"/>
              <a:gd name="connsiteX9" fmla="*/ 4409596 w 4409596"/>
              <a:gd name="connsiteY9" fmla="*/ 2104527 h 2146337"/>
              <a:gd name="connsiteX0" fmla="*/ 0 w 4409596"/>
              <a:gd name="connsiteY0" fmla="*/ 2130285 h 2156538"/>
              <a:gd name="connsiteX1" fmla="*/ 878027 w 4409596"/>
              <a:gd name="connsiteY1" fmla="*/ 0 h 2156538"/>
              <a:gd name="connsiteX2" fmla="*/ 1838815 w 4409596"/>
              <a:gd name="connsiteY2" fmla="*/ 2119869 h 2156538"/>
              <a:gd name="connsiteX3" fmla="*/ 2543471 w 4409596"/>
              <a:gd name="connsiteY3" fmla="*/ 2109386 h 2156538"/>
              <a:gd name="connsiteX4" fmla="*/ 2825660 w 4409596"/>
              <a:gd name="connsiteY4" fmla="*/ 910773 h 2156538"/>
              <a:gd name="connsiteX5" fmla="*/ 3176278 w 4409596"/>
              <a:gd name="connsiteY5" fmla="*/ 2128275 h 2156538"/>
              <a:gd name="connsiteX6" fmla="*/ 3796929 w 4409596"/>
              <a:gd name="connsiteY6" fmla="*/ 2108847 h 2156538"/>
              <a:gd name="connsiteX7" fmla="*/ 4037151 w 4409596"/>
              <a:gd name="connsiteY7" fmla="*/ 1659461 h 2156538"/>
              <a:gd name="connsiteX8" fmla="*/ 4193601 w 4409596"/>
              <a:gd name="connsiteY8" fmla="*/ 2114989 h 2156538"/>
              <a:gd name="connsiteX9" fmla="*/ 4409596 w 4409596"/>
              <a:gd name="connsiteY9" fmla="*/ 2104527 h 2156538"/>
              <a:gd name="connsiteX0" fmla="*/ 0 w 4409596"/>
              <a:gd name="connsiteY0" fmla="*/ 2130285 h 2142015"/>
              <a:gd name="connsiteX1" fmla="*/ 878027 w 4409596"/>
              <a:gd name="connsiteY1" fmla="*/ 0 h 2142015"/>
              <a:gd name="connsiteX2" fmla="*/ 1838815 w 4409596"/>
              <a:gd name="connsiteY2" fmla="*/ 2119869 h 2142015"/>
              <a:gd name="connsiteX3" fmla="*/ 2543471 w 4409596"/>
              <a:gd name="connsiteY3" fmla="*/ 2109386 h 2142015"/>
              <a:gd name="connsiteX4" fmla="*/ 2825660 w 4409596"/>
              <a:gd name="connsiteY4" fmla="*/ 910773 h 2142015"/>
              <a:gd name="connsiteX5" fmla="*/ 3176278 w 4409596"/>
              <a:gd name="connsiteY5" fmla="*/ 2128275 h 2142015"/>
              <a:gd name="connsiteX6" fmla="*/ 3796929 w 4409596"/>
              <a:gd name="connsiteY6" fmla="*/ 2108847 h 2142015"/>
              <a:gd name="connsiteX7" fmla="*/ 4037151 w 4409596"/>
              <a:gd name="connsiteY7" fmla="*/ 1659461 h 2142015"/>
              <a:gd name="connsiteX8" fmla="*/ 4193601 w 4409596"/>
              <a:gd name="connsiteY8" fmla="*/ 2114989 h 2142015"/>
              <a:gd name="connsiteX9" fmla="*/ 4409596 w 4409596"/>
              <a:gd name="connsiteY9" fmla="*/ 2104527 h 2142015"/>
              <a:gd name="connsiteX0" fmla="*/ 0 w 4409596"/>
              <a:gd name="connsiteY0" fmla="*/ 2130285 h 2142015"/>
              <a:gd name="connsiteX1" fmla="*/ 878027 w 4409596"/>
              <a:gd name="connsiteY1" fmla="*/ 0 h 2142015"/>
              <a:gd name="connsiteX2" fmla="*/ 1838815 w 4409596"/>
              <a:gd name="connsiteY2" fmla="*/ 2119869 h 2142015"/>
              <a:gd name="connsiteX3" fmla="*/ 2543471 w 4409596"/>
              <a:gd name="connsiteY3" fmla="*/ 2109386 h 2142015"/>
              <a:gd name="connsiteX4" fmla="*/ 2825660 w 4409596"/>
              <a:gd name="connsiteY4" fmla="*/ 910773 h 2142015"/>
              <a:gd name="connsiteX5" fmla="*/ 3176278 w 4409596"/>
              <a:gd name="connsiteY5" fmla="*/ 2128275 h 2142015"/>
              <a:gd name="connsiteX6" fmla="*/ 3796929 w 4409596"/>
              <a:gd name="connsiteY6" fmla="*/ 2108847 h 2142015"/>
              <a:gd name="connsiteX7" fmla="*/ 4037151 w 4409596"/>
              <a:gd name="connsiteY7" fmla="*/ 1488354 h 2142015"/>
              <a:gd name="connsiteX8" fmla="*/ 4193601 w 4409596"/>
              <a:gd name="connsiteY8" fmla="*/ 2114989 h 2142015"/>
              <a:gd name="connsiteX9" fmla="*/ 4409596 w 4409596"/>
              <a:gd name="connsiteY9" fmla="*/ 2104527 h 2142015"/>
              <a:gd name="connsiteX0" fmla="*/ 0 w 4409596"/>
              <a:gd name="connsiteY0" fmla="*/ 2130285 h 2142015"/>
              <a:gd name="connsiteX1" fmla="*/ 878027 w 4409596"/>
              <a:gd name="connsiteY1" fmla="*/ 0 h 2142015"/>
              <a:gd name="connsiteX2" fmla="*/ 1838815 w 4409596"/>
              <a:gd name="connsiteY2" fmla="*/ 2119869 h 2142015"/>
              <a:gd name="connsiteX3" fmla="*/ 2543471 w 4409596"/>
              <a:gd name="connsiteY3" fmla="*/ 2109386 h 2142015"/>
              <a:gd name="connsiteX4" fmla="*/ 2821649 w 4409596"/>
              <a:gd name="connsiteY4" fmla="*/ 346986 h 2142015"/>
              <a:gd name="connsiteX5" fmla="*/ 3176278 w 4409596"/>
              <a:gd name="connsiteY5" fmla="*/ 2128275 h 2142015"/>
              <a:gd name="connsiteX6" fmla="*/ 3796929 w 4409596"/>
              <a:gd name="connsiteY6" fmla="*/ 2108847 h 2142015"/>
              <a:gd name="connsiteX7" fmla="*/ 4037151 w 4409596"/>
              <a:gd name="connsiteY7" fmla="*/ 1488354 h 2142015"/>
              <a:gd name="connsiteX8" fmla="*/ 4193601 w 4409596"/>
              <a:gd name="connsiteY8" fmla="*/ 2114989 h 2142015"/>
              <a:gd name="connsiteX9" fmla="*/ 4409596 w 4409596"/>
              <a:gd name="connsiteY9" fmla="*/ 2104527 h 2142015"/>
              <a:gd name="connsiteX0" fmla="*/ 0 w 4409596"/>
              <a:gd name="connsiteY0" fmla="*/ 2130285 h 2142015"/>
              <a:gd name="connsiteX1" fmla="*/ 878027 w 4409596"/>
              <a:gd name="connsiteY1" fmla="*/ 0 h 2142015"/>
              <a:gd name="connsiteX2" fmla="*/ 1838815 w 4409596"/>
              <a:gd name="connsiteY2" fmla="*/ 2119869 h 2142015"/>
              <a:gd name="connsiteX3" fmla="*/ 2543471 w 4409596"/>
              <a:gd name="connsiteY3" fmla="*/ 2109386 h 2142015"/>
              <a:gd name="connsiteX4" fmla="*/ 2821649 w 4409596"/>
              <a:gd name="connsiteY4" fmla="*/ 346986 h 2142015"/>
              <a:gd name="connsiteX5" fmla="*/ 3176278 w 4409596"/>
              <a:gd name="connsiteY5" fmla="*/ 2128275 h 2142015"/>
              <a:gd name="connsiteX6" fmla="*/ 3796929 w 4409596"/>
              <a:gd name="connsiteY6" fmla="*/ 2108847 h 2142015"/>
              <a:gd name="connsiteX7" fmla="*/ 4038643 w 4409596"/>
              <a:gd name="connsiteY7" fmla="*/ 989924 h 2142015"/>
              <a:gd name="connsiteX8" fmla="*/ 4193601 w 4409596"/>
              <a:gd name="connsiteY8" fmla="*/ 2114989 h 2142015"/>
              <a:gd name="connsiteX9" fmla="*/ 4409596 w 4409596"/>
              <a:gd name="connsiteY9" fmla="*/ 2104527 h 214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9596" h="2142015">
                <a:moveTo>
                  <a:pt x="0" y="2130285"/>
                </a:moveTo>
                <a:cubicBezTo>
                  <a:pt x="364663" y="2026978"/>
                  <a:pt x="368827" y="20408"/>
                  <a:pt x="878027" y="0"/>
                </a:cubicBezTo>
                <a:cubicBezTo>
                  <a:pt x="1419514" y="22522"/>
                  <a:pt x="1262255" y="1769115"/>
                  <a:pt x="1838815" y="2119869"/>
                </a:cubicBezTo>
                <a:cubicBezTo>
                  <a:pt x="2125185" y="2116710"/>
                  <a:pt x="2115008" y="2111943"/>
                  <a:pt x="2543471" y="2109386"/>
                </a:cubicBezTo>
                <a:cubicBezTo>
                  <a:pt x="2810822" y="2107224"/>
                  <a:pt x="2732549" y="394058"/>
                  <a:pt x="2821649" y="346986"/>
                </a:cubicBezTo>
                <a:cubicBezTo>
                  <a:pt x="2928822" y="323318"/>
                  <a:pt x="2809153" y="2114424"/>
                  <a:pt x="3176278" y="2128275"/>
                </a:cubicBezTo>
                <a:cubicBezTo>
                  <a:pt x="3274720" y="2114439"/>
                  <a:pt x="3642148" y="2142015"/>
                  <a:pt x="3796929" y="2108847"/>
                </a:cubicBezTo>
                <a:cubicBezTo>
                  <a:pt x="4033240" y="2125881"/>
                  <a:pt x="3968051" y="969272"/>
                  <a:pt x="4038643" y="989924"/>
                </a:cubicBezTo>
                <a:cubicBezTo>
                  <a:pt x="4091598" y="1002132"/>
                  <a:pt x="4056660" y="2105893"/>
                  <a:pt x="4193601" y="2114989"/>
                </a:cubicBezTo>
                <a:cubicBezTo>
                  <a:pt x="4312421" y="2113542"/>
                  <a:pt x="4347339" y="2096601"/>
                  <a:pt x="4409596" y="2104527"/>
                </a:cubicBezTo>
              </a:path>
            </a:pathLst>
          </a:custGeom>
          <a:ln w="25400">
            <a:solidFill>
              <a:srgbClr val="2043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rot="10800000" flipV="1">
            <a:off x="3000364" y="3643314"/>
            <a:ext cx="285752" cy="21431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928662" y="3798993"/>
            <a:ext cx="7358114" cy="1382990"/>
          </a:xfrm>
          <a:custGeom>
            <a:avLst/>
            <a:gdLst>
              <a:gd name="connsiteX0" fmla="*/ 0 w 1931831"/>
              <a:gd name="connsiteY0" fmla="*/ 25758 h 40784"/>
              <a:gd name="connsiteX1" fmla="*/ 373487 w 1931831"/>
              <a:gd name="connsiteY1" fmla="*/ 38637 h 40784"/>
              <a:gd name="connsiteX2" fmla="*/ 1004552 w 1931831"/>
              <a:gd name="connsiteY2" fmla="*/ 38637 h 40784"/>
              <a:gd name="connsiteX3" fmla="*/ 1584101 w 1931831"/>
              <a:gd name="connsiteY3" fmla="*/ 25758 h 40784"/>
              <a:gd name="connsiteX4" fmla="*/ 1931831 w 1931831"/>
              <a:gd name="connsiteY4" fmla="*/ 0 h 40784"/>
              <a:gd name="connsiteX0" fmla="*/ 0 w 1931831"/>
              <a:gd name="connsiteY0" fmla="*/ 417919 h 500094"/>
              <a:gd name="connsiteX1" fmla="*/ 373487 w 1931831"/>
              <a:gd name="connsiteY1" fmla="*/ 2146 h 500094"/>
              <a:gd name="connsiteX2" fmla="*/ 1004552 w 1931831"/>
              <a:gd name="connsiteY2" fmla="*/ 430798 h 500094"/>
              <a:gd name="connsiteX3" fmla="*/ 1584101 w 1931831"/>
              <a:gd name="connsiteY3" fmla="*/ 417919 h 500094"/>
              <a:gd name="connsiteX4" fmla="*/ 1931831 w 1931831"/>
              <a:gd name="connsiteY4" fmla="*/ 392161 h 500094"/>
              <a:gd name="connsiteX0" fmla="*/ 0 w 1931831"/>
              <a:gd name="connsiteY0" fmla="*/ 2199581 h 2550335"/>
              <a:gd name="connsiteX1" fmla="*/ 373487 w 1931831"/>
              <a:gd name="connsiteY1" fmla="*/ 1783808 h 2550335"/>
              <a:gd name="connsiteX2" fmla="*/ 861644 w 1931831"/>
              <a:gd name="connsiteY2" fmla="*/ 69296 h 2550335"/>
              <a:gd name="connsiteX3" fmla="*/ 1584101 w 1931831"/>
              <a:gd name="connsiteY3" fmla="*/ 2199581 h 2550335"/>
              <a:gd name="connsiteX4" fmla="*/ 1931831 w 1931831"/>
              <a:gd name="connsiteY4" fmla="*/ 2173823 h 2550335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1076243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104527 h 2130285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104527 h 2130285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104527 h 2130285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104527 h 2130285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104527 h 2130285"/>
              <a:gd name="connsiteX0" fmla="*/ 0 w 1931831"/>
              <a:gd name="connsiteY0" fmla="*/ 2130285 h 2130285"/>
              <a:gd name="connsiteX1" fmla="*/ 1076243 w 1931831"/>
              <a:gd name="connsiteY1" fmla="*/ 0 h 2130285"/>
              <a:gd name="connsiteX2" fmla="*/ 1584101 w 1931831"/>
              <a:gd name="connsiteY2" fmla="*/ 1630195 h 2130285"/>
              <a:gd name="connsiteX3" fmla="*/ 1931831 w 1931831"/>
              <a:gd name="connsiteY3" fmla="*/ 2104527 h 2130285"/>
              <a:gd name="connsiteX0" fmla="*/ 0 w 1931831"/>
              <a:gd name="connsiteY0" fmla="*/ 2130285 h 2130285"/>
              <a:gd name="connsiteX1" fmla="*/ 1076243 w 1931831"/>
              <a:gd name="connsiteY1" fmla="*/ 0 h 2130285"/>
              <a:gd name="connsiteX2" fmla="*/ 1584101 w 1931831"/>
              <a:gd name="connsiteY2" fmla="*/ 1630195 h 2130285"/>
              <a:gd name="connsiteX3" fmla="*/ 1931831 w 1931831"/>
              <a:gd name="connsiteY3" fmla="*/ 2104527 h 2130285"/>
              <a:gd name="connsiteX0" fmla="*/ 0 w 1931831"/>
              <a:gd name="connsiteY0" fmla="*/ 2167063 h 2167063"/>
              <a:gd name="connsiteX1" fmla="*/ 1076243 w 1931831"/>
              <a:gd name="connsiteY1" fmla="*/ 36778 h 2167063"/>
              <a:gd name="connsiteX2" fmla="*/ 1584101 w 1931831"/>
              <a:gd name="connsiteY2" fmla="*/ 1666973 h 2167063"/>
              <a:gd name="connsiteX3" fmla="*/ 1931831 w 1931831"/>
              <a:gd name="connsiteY3" fmla="*/ 2141305 h 2167063"/>
              <a:gd name="connsiteX0" fmla="*/ 0 w 1931831"/>
              <a:gd name="connsiteY0" fmla="*/ 2167063 h 2167063"/>
              <a:gd name="connsiteX1" fmla="*/ 1076243 w 1931831"/>
              <a:gd name="connsiteY1" fmla="*/ 36778 h 2167063"/>
              <a:gd name="connsiteX2" fmla="*/ 1584101 w 1931831"/>
              <a:gd name="connsiteY2" fmla="*/ 1666973 h 2167063"/>
              <a:gd name="connsiteX3" fmla="*/ 1931831 w 1931831"/>
              <a:gd name="connsiteY3" fmla="*/ 2141305 h 2167063"/>
              <a:gd name="connsiteX0" fmla="*/ 0 w 1931831"/>
              <a:gd name="connsiteY0" fmla="*/ 2167063 h 2167063"/>
              <a:gd name="connsiteX1" fmla="*/ 1076243 w 1931831"/>
              <a:gd name="connsiteY1" fmla="*/ 36778 h 2167063"/>
              <a:gd name="connsiteX2" fmla="*/ 1931831 w 1931831"/>
              <a:gd name="connsiteY2" fmla="*/ 2141305 h 2167063"/>
              <a:gd name="connsiteX0" fmla="*/ 0 w 1931831"/>
              <a:gd name="connsiteY0" fmla="*/ 2167063 h 2183341"/>
              <a:gd name="connsiteX1" fmla="*/ 1076243 w 1931831"/>
              <a:gd name="connsiteY1" fmla="*/ 36778 h 2183341"/>
              <a:gd name="connsiteX2" fmla="*/ 1931831 w 1931831"/>
              <a:gd name="connsiteY2" fmla="*/ 2141305 h 2183341"/>
              <a:gd name="connsiteX0" fmla="*/ 0 w 1931831"/>
              <a:gd name="connsiteY0" fmla="*/ 2167063 h 2183341"/>
              <a:gd name="connsiteX1" fmla="*/ 1076243 w 1931831"/>
              <a:gd name="connsiteY1" fmla="*/ 36778 h 2183341"/>
              <a:gd name="connsiteX2" fmla="*/ 1931831 w 1931831"/>
              <a:gd name="connsiteY2" fmla="*/ 2141305 h 2183341"/>
              <a:gd name="connsiteX0" fmla="*/ 0 w 1931831"/>
              <a:gd name="connsiteY0" fmla="*/ 2134578 h 2150856"/>
              <a:gd name="connsiteX1" fmla="*/ 1076243 w 1931831"/>
              <a:gd name="connsiteY1" fmla="*/ 4293 h 2150856"/>
              <a:gd name="connsiteX2" fmla="*/ 1931831 w 1931831"/>
              <a:gd name="connsiteY2" fmla="*/ 2108820 h 2150856"/>
              <a:gd name="connsiteX0" fmla="*/ 0 w 1931831"/>
              <a:gd name="connsiteY0" fmla="*/ 2134578 h 2134578"/>
              <a:gd name="connsiteX1" fmla="*/ 1076243 w 1931831"/>
              <a:gd name="connsiteY1" fmla="*/ 4293 h 2134578"/>
              <a:gd name="connsiteX2" fmla="*/ 1931831 w 1931831"/>
              <a:gd name="connsiteY2" fmla="*/ 2108820 h 2134578"/>
              <a:gd name="connsiteX0" fmla="*/ 0 w 1931831"/>
              <a:gd name="connsiteY0" fmla="*/ 2134578 h 2134578"/>
              <a:gd name="connsiteX1" fmla="*/ 1076243 w 1931831"/>
              <a:gd name="connsiteY1" fmla="*/ 4293 h 2134578"/>
              <a:gd name="connsiteX2" fmla="*/ 1931831 w 1931831"/>
              <a:gd name="connsiteY2" fmla="*/ 2108820 h 2134578"/>
              <a:gd name="connsiteX0" fmla="*/ 0 w 1878309"/>
              <a:gd name="connsiteY0" fmla="*/ 2134578 h 2134578"/>
              <a:gd name="connsiteX1" fmla="*/ 1076243 w 1878309"/>
              <a:gd name="connsiteY1" fmla="*/ 4293 h 2134578"/>
              <a:gd name="connsiteX2" fmla="*/ 1878309 w 1878309"/>
              <a:gd name="connsiteY2" fmla="*/ 2108821 h 2134578"/>
              <a:gd name="connsiteX0" fmla="*/ 0 w 1878309"/>
              <a:gd name="connsiteY0" fmla="*/ 2157204 h 2346439"/>
              <a:gd name="connsiteX1" fmla="*/ 1076243 w 1878309"/>
              <a:gd name="connsiteY1" fmla="*/ 26919 h 2346439"/>
              <a:gd name="connsiteX2" fmla="*/ 1704080 w 1878309"/>
              <a:gd name="connsiteY2" fmla="*/ 1995684 h 2346439"/>
              <a:gd name="connsiteX3" fmla="*/ 1878309 w 1878309"/>
              <a:gd name="connsiteY3" fmla="*/ 2131447 h 2346439"/>
              <a:gd name="connsiteX0" fmla="*/ 0 w 4836626"/>
              <a:gd name="connsiteY0" fmla="*/ 2157206 h 2346441"/>
              <a:gd name="connsiteX1" fmla="*/ 1076243 w 4836626"/>
              <a:gd name="connsiteY1" fmla="*/ 26921 h 2346441"/>
              <a:gd name="connsiteX2" fmla="*/ 1704080 w 4836626"/>
              <a:gd name="connsiteY2" fmla="*/ 1995686 h 2346441"/>
              <a:gd name="connsiteX3" fmla="*/ 4836626 w 4836626"/>
              <a:gd name="connsiteY3" fmla="*/ 2131449 h 2346441"/>
              <a:gd name="connsiteX0" fmla="*/ 0 w 4836626"/>
              <a:gd name="connsiteY0" fmla="*/ 2157204 h 2475526"/>
              <a:gd name="connsiteX1" fmla="*/ 1076243 w 4836626"/>
              <a:gd name="connsiteY1" fmla="*/ 26919 h 2475526"/>
              <a:gd name="connsiteX2" fmla="*/ 1695109 w 4836626"/>
              <a:gd name="connsiteY2" fmla="*/ 2124771 h 2475526"/>
              <a:gd name="connsiteX3" fmla="*/ 4836626 w 4836626"/>
              <a:gd name="connsiteY3" fmla="*/ 2131447 h 2475526"/>
              <a:gd name="connsiteX0" fmla="*/ 0 w 4836626"/>
              <a:gd name="connsiteY0" fmla="*/ 2157206 h 2157206"/>
              <a:gd name="connsiteX1" fmla="*/ 1076243 w 4836626"/>
              <a:gd name="connsiteY1" fmla="*/ 26921 h 2157206"/>
              <a:gd name="connsiteX2" fmla="*/ 1695109 w 4836626"/>
              <a:gd name="connsiteY2" fmla="*/ 2124773 h 2157206"/>
              <a:gd name="connsiteX3" fmla="*/ 4836626 w 4836626"/>
              <a:gd name="connsiteY3" fmla="*/ 2131449 h 2157206"/>
              <a:gd name="connsiteX0" fmla="*/ 0 w 4836626"/>
              <a:gd name="connsiteY0" fmla="*/ 2157204 h 2162608"/>
              <a:gd name="connsiteX1" fmla="*/ 1076243 w 4836626"/>
              <a:gd name="connsiteY1" fmla="*/ 26919 h 2162608"/>
              <a:gd name="connsiteX2" fmla="*/ 1695109 w 4836626"/>
              <a:gd name="connsiteY2" fmla="*/ 2124771 h 2162608"/>
              <a:gd name="connsiteX3" fmla="*/ 4836626 w 4836626"/>
              <a:gd name="connsiteY3" fmla="*/ 2131447 h 2162608"/>
              <a:gd name="connsiteX0" fmla="*/ 0 w 4836626"/>
              <a:gd name="connsiteY0" fmla="*/ 2157206 h 2162610"/>
              <a:gd name="connsiteX1" fmla="*/ 950649 w 4836626"/>
              <a:gd name="connsiteY1" fmla="*/ 26921 h 2162610"/>
              <a:gd name="connsiteX2" fmla="*/ 1695109 w 4836626"/>
              <a:gd name="connsiteY2" fmla="*/ 2124773 h 2162610"/>
              <a:gd name="connsiteX3" fmla="*/ 4836626 w 4836626"/>
              <a:gd name="connsiteY3" fmla="*/ 2131449 h 2162610"/>
              <a:gd name="connsiteX0" fmla="*/ 0 w 4836626"/>
              <a:gd name="connsiteY0" fmla="*/ 2177042 h 2182446"/>
              <a:gd name="connsiteX1" fmla="*/ 950649 w 4836626"/>
              <a:gd name="connsiteY1" fmla="*/ 46757 h 2182446"/>
              <a:gd name="connsiteX2" fmla="*/ 1695109 w 4836626"/>
              <a:gd name="connsiteY2" fmla="*/ 2144609 h 2182446"/>
              <a:gd name="connsiteX3" fmla="*/ 4836626 w 4836626"/>
              <a:gd name="connsiteY3" fmla="*/ 2151285 h 2182446"/>
              <a:gd name="connsiteX0" fmla="*/ 0 w 4836626"/>
              <a:gd name="connsiteY0" fmla="*/ 2133115 h 2138519"/>
              <a:gd name="connsiteX1" fmla="*/ 950649 w 4836626"/>
              <a:gd name="connsiteY1" fmla="*/ 2830 h 2138519"/>
              <a:gd name="connsiteX2" fmla="*/ 1695109 w 4836626"/>
              <a:gd name="connsiteY2" fmla="*/ 2100682 h 2138519"/>
              <a:gd name="connsiteX3" fmla="*/ 4836626 w 4836626"/>
              <a:gd name="connsiteY3" fmla="*/ 2107358 h 2138519"/>
              <a:gd name="connsiteX0" fmla="*/ 0 w 4836626"/>
              <a:gd name="connsiteY0" fmla="*/ 2133115 h 2452118"/>
              <a:gd name="connsiteX1" fmla="*/ 950649 w 4836626"/>
              <a:gd name="connsiteY1" fmla="*/ 2830 h 2452118"/>
              <a:gd name="connsiteX2" fmla="*/ 1695109 w 4836626"/>
              <a:gd name="connsiteY2" fmla="*/ 2100682 h 2452118"/>
              <a:gd name="connsiteX3" fmla="*/ 2744713 w 4836626"/>
              <a:gd name="connsiteY3" fmla="*/ 2111441 h 2452118"/>
              <a:gd name="connsiteX4" fmla="*/ 4836626 w 4836626"/>
              <a:gd name="connsiteY4" fmla="*/ 2107358 h 2452118"/>
              <a:gd name="connsiteX0" fmla="*/ 0 w 4836626"/>
              <a:gd name="connsiteY0" fmla="*/ 2133115 h 2452116"/>
              <a:gd name="connsiteX1" fmla="*/ 950649 w 4836626"/>
              <a:gd name="connsiteY1" fmla="*/ 2830 h 2452116"/>
              <a:gd name="connsiteX2" fmla="*/ 1695109 w 4836626"/>
              <a:gd name="connsiteY2" fmla="*/ 2100682 h 2452116"/>
              <a:gd name="connsiteX3" fmla="*/ 2744713 w 4836626"/>
              <a:gd name="connsiteY3" fmla="*/ 2111441 h 2452116"/>
              <a:gd name="connsiteX4" fmla="*/ 4836626 w 4836626"/>
              <a:gd name="connsiteY4" fmla="*/ 2107358 h 2452116"/>
              <a:gd name="connsiteX0" fmla="*/ 0 w 4836626"/>
              <a:gd name="connsiteY0" fmla="*/ 2133115 h 2138519"/>
              <a:gd name="connsiteX1" fmla="*/ 950649 w 4836626"/>
              <a:gd name="connsiteY1" fmla="*/ 2830 h 2138519"/>
              <a:gd name="connsiteX2" fmla="*/ 1695109 w 4836626"/>
              <a:gd name="connsiteY2" fmla="*/ 2100682 h 2138519"/>
              <a:gd name="connsiteX3" fmla="*/ 2744713 w 4836626"/>
              <a:gd name="connsiteY3" fmla="*/ 2111441 h 2138519"/>
              <a:gd name="connsiteX4" fmla="*/ 4836626 w 4836626"/>
              <a:gd name="connsiteY4" fmla="*/ 2107358 h 2138519"/>
              <a:gd name="connsiteX0" fmla="*/ 0 w 4836626"/>
              <a:gd name="connsiteY0" fmla="*/ 2133115 h 2138519"/>
              <a:gd name="connsiteX1" fmla="*/ 950649 w 4836626"/>
              <a:gd name="connsiteY1" fmla="*/ 2830 h 2138519"/>
              <a:gd name="connsiteX2" fmla="*/ 1695109 w 4836626"/>
              <a:gd name="connsiteY2" fmla="*/ 2100682 h 2138519"/>
              <a:gd name="connsiteX3" fmla="*/ 2744713 w 4836626"/>
              <a:gd name="connsiteY3" fmla="*/ 2111441 h 2138519"/>
              <a:gd name="connsiteX4" fmla="*/ 3493789 w 4836626"/>
              <a:gd name="connsiteY4" fmla="*/ 2111441 h 2138519"/>
              <a:gd name="connsiteX5" fmla="*/ 4836626 w 4836626"/>
              <a:gd name="connsiteY5" fmla="*/ 2107358 h 2138519"/>
              <a:gd name="connsiteX0" fmla="*/ 0 w 4836626"/>
              <a:gd name="connsiteY0" fmla="*/ 2133115 h 2138519"/>
              <a:gd name="connsiteX1" fmla="*/ 950649 w 4836626"/>
              <a:gd name="connsiteY1" fmla="*/ 2830 h 2138519"/>
              <a:gd name="connsiteX2" fmla="*/ 1695109 w 4836626"/>
              <a:gd name="connsiteY2" fmla="*/ 2100682 h 2138519"/>
              <a:gd name="connsiteX3" fmla="*/ 2744713 w 4836626"/>
              <a:gd name="connsiteY3" fmla="*/ 2111441 h 2138519"/>
              <a:gd name="connsiteX4" fmla="*/ 3094580 w 4836626"/>
              <a:gd name="connsiteY4" fmla="*/ 2100683 h 2138519"/>
              <a:gd name="connsiteX5" fmla="*/ 3493789 w 4836626"/>
              <a:gd name="connsiteY5" fmla="*/ 2111441 h 2138519"/>
              <a:gd name="connsiteX6" fmla="*/ 4836626 w 4836626"/>
              <a:gd name="connsiteY6" fmla="*/ 2107358 h 2138519"/>
              <a:gd name="connsiteX0" fmla="*/ 0 w 4836626"/>
              <a:gd name="connsiteY0" fmla="*/ 2133115 h 2138519"/>
              <a:gd name="connsiteX1" fmla="*/ 950649 w 4836626"/>
              <a:gd name="connsiteY1" fmla="*/ 2830 h 2138519"/>
              <a:gd name="connsiteX2" fmla="*/ 1695109 w 4836626"/>
              <a:gd name="connsiteY2" fmla="*/ 2100682 h 2138519"/>
              <a:gd name="connsiteX3" fmla="*/ 2744713 w 4836626"/>
              <a:gd name="connsiteY3" fmla="*/ 2111441 h 2138519"/>
              <a:gd name="connsiteX4" fmla="*/ 3112377 w 4836626"/>
              <a:gd name="connsiteY4" fmla="*/ 887778 h 2138519"/>
              <a:gd name="connsiteX5" fmla="*/ 3493789 w 4836626"/>
              <a:gd name="connsiteY5" fmla="*/ 2111441 h 2138519"/>
              <a:gd name="connsiteX6" fmla="*/ 4836626 w 4836626"/>
              <a:gd name="connsiteY6" fmla="*/ 2107358 h 2138519"/>
              <a:gd name="connsiteX0" fmla="*/ 0 w 4836626"/>
              <a:gd name="connsiteY0" fmla="*/ 2133115 h 2138519"/>
              <a:gd name="connsiteX1" fmla="*/ 950649 w 4836626"/>
              <a:gd name="connsiteY1" fmla="*/ 2830 h 2138519"/>
              <a:gd name="connsiteX2" fmla="*/ 1695109 w 4836626"/>
              <a:gd name="connsiteY2" fmla="*/ 2100682 h 2138519"/>
              <a:gd name="connsiteX3" fmla="*/ 2744713 w 4836626"/>
              <a:gd name="connsiteY3" fmla="*/ 2111441 h 2138519"/>
              <a:gd name="connsiteX4" fmla="*/ 3112377 w 4836626"/>
              <a:gd name="connsiteY4" fmla="*/ 887778 h 2138519"/>
              <a:gd name="connsiteX5" fmla="*/ 3493789 w 4836626"/>
              <a:gd name="connsiteY5" fmla="*/ 2111441 h 2138519"/>
              <a:gd name="connsiteX6" fmla="*/ 4836626 w 4836626"/>
              <a:gd name="connsiteY6" fmla="*/ 2107358 h 2138519"/>
              <a:gd name="connsiteX0" fmla="*/ 0 w 4836626"/>
              <a:gd name="connsiteY0" fmla="*/ 2133115 h 2138519"/>
              <a:gd name="connsiteX1" fmla="*/ 950649 w 4836626"/>
              <a:gd name="connsiteY1" fmla="*/ 2830 h 2138519"/>
              <a:gd name="connsiteX2" fmla="*/ 1695109 w 4836626"/>
              <a:gd name="connsiteY2" fmla="*/ 2100682 h 2138519"/>
              <a:gd name="connsiteX3" fmla="*/ 2744713 w 4836626"/>
              <a:gd name="connsiteY3" fmla="*/ 2111441 h 2138519"/>
              <a:gd name="connsiteX4" fmla="*/ 3112377 w 4836626"/>
              <a:gd name="connsiteY4" fmla="*/ 887778 h 2138519"/>
              <a:gd name="connsiteX5" fmla="*/ 3493789 w 4836626"/>
              <a:gd name="connsiteY5" fmla="*/ 2111441 h 2138519"/>
              <a:gd name="connsiteX6" fmla="*/ 4836626 w 4836626"/>
              <a:gd name="connsiteY6" fmla="*/ 2107358 h 2138519"/>
              <a:gd name="connsiteX0" fmla="*/ 0 w 4836626"/>
              <a:gd name="connsiteY0" fmla="*/ 2133115 h 2156689"/>
              <a:gd name="connsiteX1" fmla="*/ 950649 w 4836626"/>
              <a:gd name="connsiteY1" fmla="*/ 2830 h 2156689"/>
              <a:gd name="connsiteX2" fmla="*/ 1695109 w 4836626"/>
              <a:gd name="connsiteY2" fmla="*/ 2100682 h 2156689"/>
              <a:gd name="connsiteX3" fmla="*/ 2744713 w 4836626"/>
              <a:gd name="connsiteY3" fmla="*/ 2111441 h 2156689"/>
              <a:gd name="connsiteX4" fmla="*/ 3112377 w 4836626"/>
              <a:gd name="connsiteY4" fmla="*/ 887778 h 2156689"/>
              <a:gd name="connsiteX5" fmla="*/ 3493789 w 4836626"/>
              <a:gd name="connsiteY5" fmla="*/ 2111441 h 2156689"/>
              <a:gd name="connsiteX6" fmla="*/ 4836626 w 4836626"/>
              <a:gd name="connsiteY6" fmla="*/ 2107358 h 2156689"/>
              <a:gd name="connsiteX0" fmla="*/ 0 w 4836626"/>
              <a:gd name="connsiteY0" fmla="*/ 2133115 h 2156689"/>
              <a:gd name="connsiteX1" fmla="*/ 950649 w 4836626"/>
              <a:gd name="connsiteY1" fmla="*/ 2830 h 2156689"/>
              <a:gd name="connsiteX2" fmla="*/ 1695109 w 4836626"/>
              <a:gd name="connsiteY2" fmla="*/ 2100682 h 2156689"/>
              <a:gd name="connsiteX3" fmla="*/ 2744713 w 4836626"/>
              <a:gd name="connsiteY3" fmla="*/ 2111441 h 2156689"/>
              <a:gd name="connsiteX4" fmla="*/ 3112377 w 4836626"/>
              <a:gd name="connsiteY4" fmla="*/ 887778 h 2156689"/>
              <a:gd name="connsiteX5" fmla="*/ 3493789 w 4836626"/>
              <a:gd name="connsiteY5" fmla="*/ 2111441 h 2156689"/>
              <a:gd name="connsiteX6" fmla="*/ 4836626 w 4836626"/>
              <a:gd name="connsiteY6" fmla="*/ 2107358 h 2156689"/>
              <a:gd name="connsiteX0" fmla="*/ 0 w 4836626"/>
              <a:gd name="connsiteY0" fmla="*/ 2133115 h 2156689"/>
              <a:gd name="connsiteX1" fmla="*/ 950649 w 4836626"/>
              <a:gd name="connsiteY1" fmla="*/ 2830 h 2156689"/>
              <a:gd name="connsiteX2" fmla="*/ 1695109 w 4836626"/>
              <a:gd name="connsiteY2" fmla="*/ 2100682 h 2156689"/>
              <a:gd name="connsiteX3" fmla="*/ 2744713 w 4836626"/>
              <a:gd name="connsiteY3" fmla="*/ 2111441 h 2156689"/>
              <a:gd name="connsiteX4" fmla="*/ 3112377 w 4836626"/>
              <a:gd name="connsiteY4" fmla="*/ 887778 h 2156689"/>
              <a:gd name="connsiteX5" fmla="*/ 3493789 w 4836626"/>
              <a:gd name="connsiteY5" fmla="*/ 2111441 h 2156689"/>
              <a:gd name="connsiteX6" fmla="*/ 4278749 w 4836626"/>
              <a:gd name="connsiteY6" fmla="*/ 2100684 h 2156689"/>
              <a:gd name="connsiteX7" fmla="*/ 4836626 w 4836626"/>
              <a:gd name="connsiteY7" fmla="*/ 2107358 h 2156689"/>
              <a:gd name="connsiteX0" fmla="*/ 0 w 4836626"/>
              <a:gd name="connsiteY0" fmla="*/ 2133115 h 2156689"/>
              <a:gd name="connsiteX1" fmla="*/ 950649 w 4836626"/>
              <a:gd name="connsiteY1" fmla="*/ 2830 h 2156689"/>
              <a:gd name="connsiteX2" fmla="*/ 1695109 w 4836626"/>
              <a:gd name="connsiteY2" fmla="*/ 2100682 h 2156689"/>
              <a:gd name="connsiteX3" fmla="*/ 2744713 w 4836626"/>
              <a:gd name="connsiteY3" fmla="*/ 2111441 h 2156689"/>
              <a:gd name="connsiteX4" fmla="*/ 3112377 w 4836626"/>
              <a:gd name="connsiteY4" fmla="*/ 887778 h 2156689"/>
              <a:gd name="connsiteX5" fmla="*/ 3493789 w 4836626"/>
              <a:gd name="connsiteY5" fmla="*/ 2111441 h 2156689"/>
              <a:gd name="connsiteX6" fmla="*/ 4278749 w 4836626"/>
              <a:gd name="connsiteY6" fmla="*/ 2100684 h 2156689"/>
              <a:gd name="connsiteX7" fmla="*/ 4664500 w 4836626"/>
              <a:gd name="connsiteY7" fmla="*/ 2100684 h 2156689"/>
              <a:gd name="connsiteX8" fmla="*/ 4836626 w 4836626"/>
              <a:gd name="connsiteY8" fmla="*/ 2107358 h 2156689"/>
              <a:gd name="connsiteX0" fmla="*/ 0 w 4836626"/>
              <a:gd name="connsiteY0" fmla="*/ 2133115 h 2156689"/>
              <a:gd name="connsiteX1" fmla="*/ 950649 w 4836626"/>
              <a:gd name="connsiteY1" fmla="*/ 2830 h 2156689"/>
              <a:gd name="connsiteX2" fmla="*/ 1695109 w 4836626"/>
              <a:gd name="connsiteY2" fmla="*/ 2100682 h 2156689"/>
              <a:gd name="connsiteX3" fmla="*/ 2744713 w 4836626"/>
              <a:gd name="connsiteY3" fmla="*/ 2111441 h 2156689"/>
              <a:gd name="connsiteX4" fmla="*/ 3112377 w 4836626"/>
              <a:gd name="connsiteY4" fmla="*/ 887778 h 2156689"/>
              <a:gd name="connsiteX5" fmla="*/ 3493789 w 4836626"/>
              <a:gd name="connsiteY5" fmla="*/ 2111441 h 2156689"/>
              <a:gd name="connsiteX6" fmla="*/ 4278749 w 4836626"/>
              <a:gd name="connsiteY6" fmla="*/ 2100684 h 2156689"/>
              <a:gd name="connsiteX7" fmla="*/ 4453682 w 4836626"/>
              <a:gd name="connsiteY7" fmla="*/ 2089926 h 2156689"/>
              <a:gd name="connsiteX8" fmla="*/ 4664500 w 4836626"/>
              <a:gd name="connsiteY8" fmla="*/ 2100684 h 2156689"/>
              <a:gd name="connsiteX9" fmla="*/ 4836626 w 4836626"/>
              <a:gd name="connsiteY9" fmla="*/ 2107358 h 2156689"/>
              <a:gd name="connsiteX0" fmla="*/ 0 w 4836626"/>
              <a:gd name="connsiteY0" fmla="*/ 2133115 h 2156689"/>
              <a:gd name="connsiteX1" fmla="*/ 950649 w 4836626"/>
              <a:gd name="connsiteY1" fmla="*/ 2830 h 2156689"/>
              <a:gd name="connsiteX2" fmla="*/ 1695109 w 4836626"/>
              <a:gd name="connsiteY2" fmla="*/ 2100682 h 2156689"/>
              <a:gd name="connsiteX3" fmla="*/ 2744713 w 4836626"/>
              <a:gd name="connsiteY3" fmla="*/ 2111441 h 2156689"/>
              <a:gd name="connsiteX4" fmla="*/ 3112377 w 4836626"/>
              <a:gd name="connsiteY4" fmla="*/ 887778 h 2156689"/>
              <a:gd name="connsiteX5" fmla="*/ 3493789 w 4836626"/>
              <a:gd name="connsiteY5" fmla="*/ 2111441 h 2156689"/>
              <a:gd name="connsiteX6" fmla="*/ 4278749 w 4836626"/>
              <a:gd name="connsiteY6" fmla="*/ 2100684 h 2156689"/>
              <a:gd name="connsiteX7" fmla="*/ 4453682 w 4836626"/>
              <a:gd name="connsiteY7" fmla="*/ 1639423 h 2156689"/>
              <a:gd name="connsiteX8" fmla="*/ 4664500 w 4836626"/>
              <a:gd name="connsiteY8" fmla="*/ 2100684 h 2156689"/>
              <a:gd name="connsiteX9" fmla="*/ 4836626 w 4836626"/>
              <a:gd name="connsiteY9" fmla="*/ 2107358 h 2156689"/>
              <a:gd name="connsiteX0" fmla="*/ 0 w 4836626"/>
              <a:gd name="connsiteY0" fmla="*/ 2133115 h 2156689"/>
              <a:gd name="connsiteX1" fmla="*/ 950649 w 4836626"/>
              <a:gd name="connsiteY1" fmla="*/ 2830 h 2156689"/>
              <a:gd name="connsiteX2" fmla="*/ 1695109 w 4836626"/>
              <a:gd name="connsiteY2" fmla="*/ 2100682 h 2156689"/>
              <a:gd name="connsiteX3" fmla="*/ 2744713 w 4836626"/>
              <a:gd name="connsiteY3" fmla="*/ 2111441 h 2156689"/>
              <a:gd name="connsiteX4" fmla="*/ 3112377 w 4836626"/>
              <a:gd name="connsiteY4" fmla="*/ 887778 h 2156689"/>
              <a:gd name="connsiteX5" fmla="*/ 3493789 w 4836626"/>
              <a:gd name="connsiteY5" fmla="*/ 2111441 h 2156689"/>
              <a:gd name="connsiteX6" fmla="*/ 4278749 w 4836626"/>
              <a:gd name="connsiteY6" fmla="*/ 2100684 h 2156689"/>
              <a:gd name="connsiteX7" fmla="*/ 4453682 w 4836626"/>
              <a:gd name="connsiteY7" fmla="*/ 1639423 h 2156689"/>
              <a:gd name="connsiteX8" fmla="*/ 4664500 w 4836626"/>
              <a:gd name="connsiteY8" fmla="*/ 2100684 h 2156689"/>
              <a:gd name="connsiteX9" fmla="*/ 4836626 w 4836626"/>
              <a:gd name="connsiteY9" fmla="*/ 2107358 h 2156689"/>
              <a:gd name="connsiteX0" fmla="*/ 0 w 4836626"/>
              <a:gd name="connsiteY0" fmla="*/ 2133115 h 2156689"/>
              <a:gd name="connsiteX1" fmla="*/ 950649 w 4836626"/>
              <a:gd name="connsiteY1" fmla="*/ 2830 h 2156689"/>
              <a:gd name="connsiteX2" fmla="*/ 1695109 w 4836626"/>
              <a:gd name="connsiteY2" fmla="*/ 2100682 h 2156689"/>
              <a:gd name="connsiteX3" fmla="*/ 2744713 w 4836626"/>
              <a:gd name="connsiteY3" fmla="*/ 2111441 h 2156689"/>
              <a:gd name="connsiteX4" fmla="*/ 3112377 w 4836626"/>
              <a:gd name="connsiteY4" fmla="*/ 887778 h 2156689"/>
              <a:gd name="connsiteX5" fmla="*/ 3493789 w 4836626"/>
              <a:gd name="connsiteY5" fmla="*/ 2111441 h 2156689"/>
              <a:gd name="connsiteX6" fmla="*/ 4278749 w 4836626"/>
              <a:gd name="connsiteY6" fmla="*/ 2100684 h 2156689"/>
              <a:gd name="connsiteX7" fmla="*/ 4453682 w 4836626"/>
              <a:gd name="connsiteY7" fmla="*/ 1639423 h 2156689"/>
              <a:gd name="connsiteX8" fmla="*/ 4664500 w 4836626"/>
              <a:gd name="connsiteY8" fmla="*/ 2100684 h 2156689"/>
              <a:gd name="connsiteX9" fmla="*/ 4836626 w 4836626"/>
              <a:gd name="connsiteY9" fmla="*/ 2107358 h 2156689"/>
              <a:gd name="connsiteX0" fmla="*/ 0 w 4836626"/>
              <a:gd name="connsiteY0" fmla="*/ 2133115 h 2156689"/>
              <a:gd name="connsiteX1" fmla="*/ 950649 w 4836626"/>
              <a:gd name="connsiteY1" fmla="*/ 2830 h 2156689"/>
              <a:gd name="connsiteX2" fmla="*/ 1695109 w 4836626"/>
              <a:gd name="connsiteY2" fmla="*/ 2100682 h 2156689"/>
              <a:gd name="connsiteX3" fmla="*/ 2744713 w 4836626"/>
              <a:gd name="connsiteY3" fmla="*/ 2111441 h 2156689"/>
              <a:gd name="connsiteX4" fmla="*/ 3112377 w 4836626"/>
              <a:gd name="connsiteY4" fmla="*/ 887778 h 2156689"/>
              <a:gd name="connsiteX5" fmla="*/ 3493789 w 4836626"/>
              <a:gd name="connsiteY5" fmla="*/ 2111441 h 2156689"/>
              <a:gd name="connsiteX6" fmla="*/ 4278749 w 4836626"/>
              <a:gd name="connsiteY6" fmla="*/ 2100684 h 2156689"/>
              <a:gd name="connsiteX7" fmla="*/ 4453682 w 4836626"/>
              <a:gd name="connsiteY7" fmla="*/ 1639423 h 2156689"/>
              <a:gd name="connsiteX8" fmla="*/ 4664500 w 4836626"/>
              <a:gd name="connsiteY8" fmla="*/ 2100684 h 2156689"/>
              <a:gd name="connsiteX9" fmla="*/ 4836626 w 4836626"/>
              <a:gd name="connsiteY9" fmla="*/ 2107358 h 2156689"/>
              <a:gd name="connsiteX0" fmla="*/ 0 w 4836626"/>
              <a:gd name="connsiteY0" fmla="*/ 2133115 h 2156689"/>
              <a:gd name="connsiteX1" fmla="*/ 950649 w 4836626"/>
              <a:gd name="connsiteY1" fmla="*/ 2830 h 2156689"/>
              <a:gd name="connsiteX2" fmla="*/ 1695109 w 4836626"/>
              <a:gd name="connsiteY2" fmla="*/ 2100682 h 2156689"/>
              <a:gd name="connsiteX3" fmla="*/ 2744713 w 4836626"/>
              <a:gd name="connsiteY3" fmla="*/ 2111441 h 2156689"/>
              <a:gd name="connsiteX4" fmla="*/ 3112377 w 4836626"/>
              <a:gd name="connsiteY4" fmla="*/ 887778 h 2156689"/>
              <a:gd name="connsiteX5" fmla="*/ 3493789 w 4836626"/>
              <a:gd name="connsiteY5" fmla="*/ 2111441 h 2156689"/>
              <a:gd name="connsiteX6" fmla="*/ 4278749 w 4836626"/>
              <a:gd name="connsiteY6" fmla="*/ 2100684 h 2156689"/>
              <a:gd name="connsiteX7" fmla="*/ 4453682 w 4836626"/>
              <a:gd name="connsiteY7" fmla="*/ 1639423 h 2156689"/>
              <a:gd name="connsiteX8" fmla="*/ 4664500 w 4836626"/>
              <a:gd name="connsiteY8" fmla="*/ 2100684 h 2156689"/>
              <a:gd name="connsiteX9" fmla="*/ 4836626 w 4836626"/>
              <a:gd name="connsiteY9" fmla="*/ 2107358 h 2156689"/>
              <a:gd name="connsiteX0" fmla="*/ 0 w 4836626"/>
              <a:gd name="connsiteY0" fmla="*/ 2133115 h 2156689"/>
              <a:gd name="connsiteX1" fmla="*/ 950649 w 4836626"/>
              <a:gd name="connsiteY1" fmla="*/ 2830 h 2156689"/>
              <a:gd name="connsiteX2" fmla="*/ 1695109 w 4836626"/>
              <a:gd name="connsiteY2" fmla="*/ 2100682 h 2156689"/>
              <a:gd name="connsiteX3" fmla="*/ 2744713 w 4836626"/>
              <a:gd name="connsiteY3" fmla="*/ 2111441 h 2156689"/>
              <a:gd name="connsiteX4" fmla="*/ 3112377 w 4836626"/>
              <a:gd name="connsiteY4" fmla="*/ 887778 h 2156689"/>
              <a:gd name="connsiteX5" fmla="*/ 3493789 w 4836626"/>
              <a:gd name="connsiteY5" fmla="*/ 2111441 h 2156689"/>
              <a:gd name="connsiteX6" fmla="*/ 4278749 w 4836626"/>
              <a:gd name="connsiteY6" fmla="*/ 2100684 h 2156689"/>
              <a:gd name="connsiteX7" fmla="*/ 4453682 w 4836626"/>
              <a:gd name="connsiteY7" fmla="*/ 1414153 h 2156689"/>
              <a:gd name="connsiteX8" fmla="*/ 4664500 w 4836626"/>
              <a:gd name="connsiteY8" fmla="*/ 2100684 h 2156689"/>
              <a:gd name="connsiteX9" fmla="*/ 4836626 w 4836626"/>
              <a:gd name="connsiteY9" fmla="*/ 2107358 h 2156689"/>
              <a:gd name="connsiteX0" fmla="*/ 0 w 4836626"/>
              <a:gd name="connsiteY0" fmla="*/ 2133115 h 2156689"/>
              <a:gd name="connsiteX1" fmla="*/ 950649 w 4836626"/>
              <a:gd name="connsiteY1" fmla="*/ 2830 h 2156689"/>
              <a:gd name="connsiteX2" fmla="*/ 1695109 w 4836626"/>
              <a:gd name="connsiteY2" fmla="*/ 2100682 h 2156689"/>
              <a:gd name="connsiteX3" fmla="*/ 2744713 w 4836626"/>
              <a:gd name="connsiteY3" fmla="*/ 2111441 h 2156689"/>
              <a:gd name="connsiteX4" fmla="*/ 3112377 w 4836626"/>
              <a:gd name="connsiteY4" fmla="*/ 887778 h 2156689"/>
              <a:gd name="connsiteX5" fmla="*/ 3493789 w 4836626"/>
              <a:gd name="connsiteY5" fmla="*/ 2111441 h 2156689"/>
              <a:gd name="connsiteX6" fmla="*/ 4278749 w 4836626"/>
              <a:gd name="connsiteY6" fmla="*/ 2100684 h 2156689"/>
              <a:gd name="connsiteX7" fmla="*/ 4453682 w 4836626"/>
              <a:gd name="connsiteY7" fmla="*/ 1414153 h 2156689"/>
              <a:gd name="connsiteX8" fmla="*/ 4664500 w 4836626"/>
              <a:gd name="connsiteY8" fmla="*/ 2100684 h 2156689"/>
              <a:gd name="connsiteX9" fmla="*/ 4836626 w 4836626"/>
              <a:gd name="connsiteY9" fmla="*/ 2107358 h 2156689"/>
              <a:gd name="connsiteX0" fmla="*/ 0 w 4836626"/>
              <a:gd name="connsiteY0" fmla="*/ 2133115 h 2156689"/>
              <a:gd name="connsiteX1" fmla="*/ 950649 w 4836626"/>
              <a:gd name="connsiteY1" fmla="*/ 2830 h 2156689"/>
              <a:gd name="connsiteX2" fmla="*/ 1695109 w 4836626"/>
              <a:gd name="connsiteY2" fmla="*/ 2100682 h 2156689"/>
              <a:gd name="connsiteX3" fmla="*/ 2744713 w 4836626"/>
              <a:gd name="connsiteY3" fmla="*/ 2111441 h 2156689"/>
              <a:gd name="connsiteX4" fmla="*/ 3112377 w 4836626"/>
              <a:gd name="connsiteY4" fmla="*/ 887778 h 2156689"/>
              <a:gd name="connsiteX5" fmla="*/ 3493789 w 4836626"/>
              <a:gd name="connsiteY5" fmla="*/ 2111441 h 2156689"/>
              <a:gd name="connsiteX6" fmla="*/ 4278749 w 4836626"/>
              <a:gd name="connsiteY6" fmla="*/ 2100684 h 2156689"/>
              <a:gd name="connsiteX7" fmla="*/ 4453682 w 4836626"/>
              <a:gd name="connsiteY7" fmla="*/ 1414153 h 2156689"/>
              <a:gd name="connsiteX8" fmla="*/ 4664500 w 4836626"/>
              <a:gd name="connsiteY8" fmla="*/ 2100684 h 2156689"/>
              <a:gd name="connsiteX9" fmla="*/ 4836626 w 4836626"/>
              <a:gd name="connsiteY9" fmla="*/ 2107358 h 2156689"/>
              <a:gd name="connsiteX0" fmla="*/ 0 w 4836626"/>
              <a:gd name="connsiteY0" fmla="*/ 2133115 h 2156689"/>
              <a:gd name="connsiteX1" fmla="*/ 950649 w 4836626"/>
              <a:gd name="connsiteY1" fmla="*/ 2830 h 2156689"/>
              <a:gd name="connsiteX2" fmla="*/ 1695109 w 4836626"/>
              <a:gd name="connsiteY2" fmla="*/ 2100682 h 2156689"/>
              <a:gd name="connsiteX3" fmla="*/ 2744713 w 4836626"/>
              <a:gd name="connsiteY3" fmla="*/ 2111441 h 2156689"/>
              <a:gd name="connsiteX4" fmla="*/ 3112377 w 4836626"/>
              <a:gd name="connsiteY4" fmla="*/ 887778 h 2156689"/>
              <a:gd name="connsiteX5" fmla="*/ 3493789 w 4836626"/>
              <a:gd name="connsiteY5" fmla="*/ 2111441 h 2156689"/>
              <a:gd name="connsiteX6" fmla="*/ 4278749 w 4836626"/>
              <a:gd name="connsiteY6" fmla="*/ 2100684 h 2156689"/>
              <a:gd name="connsiteX7" fmla="*/ 4453682 w 4836626"/>
              <a:gd name="connsiteY7" fmla="*/ 1414153 h 2156689"/>
              <a:gd name="connsiteX8" fmla="*/ 4664500 w 4836626"/>
              <a:gd name="connsiteY8" fmla="*/ 2100684 h 2156689"/>
              <a:gd name="connsiteX9" fmla="*/ 4836626 w 4836626"/>
              <a:gd name="connsiteY9" fmla="*/ 2107358 h 2156689"/>
              <a:gd name="connsiteX0" fmla="*/ 0 w 4836626"/>
              <a:gd name="connsiteY0" fmla="*/ 2133115 h 2156689"/>
              <a:gd name="connsiteX1" fmla="*/ 950649 w 4836626"/>
              <a:gd name="connsiteY1" fmla="*/ 2830 h 2156689"/>
              <a:gd name="connsiteX2" fmla="*/ 1695109 w 4836626"/>
              <a:gd name="connsiteY2" fmla="*/ 2100682 h 2156689"/>
              <a:gd name="connsiteX3" fmla="*/ 2744713 w 4836626"/>
              <a:gd name="connsiteY3" fmla="*/ 2111441 h 2156689"/>
              <a:gd name="connsiteX4" fmla="*/ 3112377 w 4836626"/>
              <a:gd name="connsiteY4" fmla="*/ 887778 h 2156689"/>
              <a:gd name="connsiteX5" fmla="*/ 3493789 w 4836626"/>
              <a:gd name="connsiteY5" fmla="*/ 2111441 h 2156689"/>
              <a:gd name="connsiteX6" fmla="*/ 4278749 w 4836626"/>
              <a:gd name="connsiteY6" fmla="*/ 2100684 h 2156689"/>
              <a:gd name="connsiteX7" fmla="*/ 4471624 w 4836626"/>
              <a:gd name="connsiteY7" fmla="*/ 1414153 h 2156689"/>
              <a:gd name="connsiteX8" fmla="*/ 4664500 w 4836626"/>
              <a:gd name="connsiteY8" fmla="*/ 2100684 h 2156689"/>
              <a:gd name="connsiteX9" fmla="*/ 4836626 w 4836626"/>
              <a:gd name="connsiteY9" fmla="*/ 2107358 h 2156689"/>
              <a:gd name="connsiteX0" fmla="*/ 0 w 4836626"/>
              <a:gd name="connsiteY0" fmla="*/ 2133115 h 2156689"/>
              <a:gd name="connsiteX1" fmla="*/ 950649 w 4836626"/>
              <a:gd name="connsiteY1" fmla="*/ 2830 h 2156689"/>
              <a:gd name="connsiteX2" fmla="*/ 1695109 w 4836626"/>
              <a:gd name="connsiteY2" fmla="*/ 2100682 h 2156689"/>
              <a:gd name="connsiteX3" fmla="*/ 2744713 w 4836626"/>
              <a:gd name="connsiteY3" fmla="*/ 2111441 h 2156689"/>
              <a:gd name="connsiteX4" fmla="*/ 3112377 w 4836626"/>
              <a:gd name="connsiteY4" fmla="*/ 887778 h 2156689"/>
              <a:gd name="connsiteX5" fmla="*/ 3493789 w 4836626"/>
              <a:gd name="connsiteY5" fmla="*/ 2111441 h 2156689"/>
              <a:gd name="connsiteX6" fmla="*/ 4278749 w 4836626"/>
              <a:gd name="connsiteY6" fmla="*/ 2100684 h 2156689"/>
              <a:gd name="connsiteX7" fmla="*/ 4471624 w 4836626"/>
              <a:gd name="connsiteY7" fmla="*/ 1414153 h 2156689"/>
              <a:gd name="connsiteX8" fmla="*/ 4664500 w 4836626"/>
              <a:gd name="connsiteY8" fmla="*/ 2100684 h 2156689"/>
              <a:gd name="connsiteX9" fmla="*/ 4836626 w 4836626"/>
              <a:gd name="connsiteY9" fmla="*/ 2107358 h 2156689"/>
              <a:gd name="connsiteX0" fmla="*/ 0 w 4836626"/>
              <a:gd name="connsiteY0" fmla="*/ 2133115 h 2156689"/>
              <a:gd name="connsiteX1" fmla="*/ 950649 w 4836626"/>
              <a:gd name="connsiteY1" fmla="*/ 2830 h 2156689"/>
              <a:gd name="connsiteX2" fmla="*/ 1695109 w 4836626"/>
              <a:gd name="connsiteY2" fmla="*/ 2100682 h 2156689"/>
              <a:gd name="connsiteX3" fmla="*/ 2744713 w 4836626"/>
              <a:gd name="connsiteY3" fmla="*/ 2111441 h 2156689"/>
              <a:gd name="connsiteX4" fmla="*/ 3112377 w 4836626"/>
              <a:gd name="connsiteY4" fmla="*/ 887778 h 2156689"/>
              <a:gd name="connsiteX5" fmla="*/ 3493789 w 4836626"/>
              <a:gd name="connsiteY5" fmla="*/ 2111441 h 2156689"/>
              <a:gd name="connsiteX6" fmla="*/ 4278749 w 4836626"/>
              <a:gd name="connsiteY6" fmla="*/ 2100684 h 2156689"/>
              <a:gd name="connsiteX7" fmla="*/ 4464321 w 4836626"/>
              <a:gd name="connsiteY7" fmla="*/ 1371782 h 2156689"/>
              <a:gd name="connsiteX8" fmla="*/ 4664500 w 4836626"/>
              <a:gd name="connsiteY8" fmla="*/ 2100684 h 2156689"/>
              <a:gd name="connsiteX9" fmla="*/ 4836626 w 4836626"/>
              <a:gd name="connsiteY9" fmla="*/ 2107358 h 2156689"/>
              <a:gd name="connsiteX0" fmla="*/ 0 w 4836626"/>
              <a:gd name="connsiteY0" fmla="*/ 2133115 h 2156689"/>
              <a:gd name="connsiteX1" fmla="*/ 950649 w 4836626"/>
              <a:gd name="connsiteY1" fmla="*/ 2830 h 2156689"/>
              <a:gd name="connsiteX2" fmla="*/ 1695109 w 4836626"/>
              <a:gd name="connsiteY2" fmla="*/ 2100682 h 2156689"/>
              <a:gd name="connsiteX3" fmla="*/ 2744713 w 4836626"/>
              <a:gd name="connsiteY3" fmla="*/ 2111441 h 2156689"/>
              <a:gd name="connsiteX4" fmla="*/ 3112377 w 4836626"/>
              <a:gd name="connsiteY4" fmla="*/ 887778 h 2156689"/>
              <a:gd name="connsiteX5" fmla="*/ 3493789 w 4836626"/>
              <a:gd name="connsiteY5" fmla="*/ 2111441 h 2156689"/>
              <a:gd name="connsiteX6" fmla="*/ 4278749 w 4836626"/>
              <a:gd name="connsiteY6" fmla="*/ 2100684 h 2156689"/>
              <a:gd name="connsiteX7" fmla="*/ 4464321 w 4836626"/>
              <a:gd name="connsiteY7" fmla="*/ 1447083 h 2156689"/>
              <a:gd name="connsiteX8" fmla="*/ 4664500 w 4836626"/>
              <a:gd name="connsiteY8" fmla="*/ 2100684 h 2156689"/>
              <a:gd name="connsiteX9" fmla="*/ 4836626 w 4836626"/>
              <a:gd name="connsiteY9" fmla="*/ 2107358 h 2156689"/>
              <a:gd name="connsiteX0" fmla="*/ 0 w 4836626"/>
              <a:gd name="connsiteY0" fmla="*/ 2133115 h 2156689"/>
              <a:gd name="connsiteX1" fmla="*/ 950649 w 4836626"/>
              <a:gd name="connsiteY1" fmla="*/ 2830 h 2156689"/>
              <a:gd name="connsiteX2" fmla="*/ 1695109 w 4836626"/>
              <a:gd name="connsiteY2" fmla="*/ 2100682 h 2156689"/>
              <a:gd name="connsiteX3" fmla="*/ 2744713 w 4836626"/>
              <a:gd name="connsiteY3" fmla="*/ 2111441 h 2156689"/>
              <a:gd name="connsiteX4" fmla="*/ 3121348 w 4836626"/>
              <a:gd name="connsiteY4" fmla="*/ 500515 h 2156689"/>
              <a:gd name="connsiteX5" fmla="*/ 3493789 w 4836626"/>
              <a:gd name="connsiteY5" fmla="*/ 2111441 h 2156689"/>
              <a:gd name="connsiteX6" fmla="*/ 4278749 w 4836626"/>
              <a:gd name="connsiteY6" fmla="*/ 2100684 h 2156689"/>
              <a:gd name="connsiteX7" fmla="*/ 4464321 w 4836626"/>
              <a:gd name="connsiteY7" fmla="*/ 1447083 h 2156689"/>
              <a:gd name="connsiteX8" fmla="*/ 4664500 w 4836626"/>
              <a:gd name="connsiteY8" fmla="*/ 2100684 h 2156689"/>
              <a:gd name="connsiteX9" fmla="*/ 4836626 w 4836626"/>
              <a:gd name="connsiteY9" fmla="*/ 2107358 h 2156689"/>
              <a:gd name="connsiteX0" fmla="*/ 0 w 4836626"/>
              <a:gd name="connsiteY0" fmla="*/ 2133115 h 2156689"/>
              <a:gd name="connsiteX1" fmla="*/ 950649 w 4836626"/>
              <a:gd name="connsiteY1" fmla="*/ 2830 h 2156689"/>
              <a:gd name="connsiteX2" fmla="*/ 1695109 w 4836626"/>
              <a:gd name="connsiteY2" fmla="*/ 2100682 h 2156689"/>
              <a:gd name="connsiteX3" fmla="*/ 2744713 w 4836626"/>
              <a:gd name="connsiteY3" fmla="*/ 2111441 h 2156689"/>
              <a:gd name="connsiteX4" fmla="*/ 3121348 w 4836626"/>
              <a:gd name="connsiteY4" fmla="*/ 500515 h 2156689"/>
              <a:gd name="connsiteX5" fmla="*/ 3493789 w 4836626"/>
              <a:gd name="connsiteY5" fmla="*/ 2111441 h 2156689"/>
              <a:gd name="connsiteX6" fmla="*/ 4278749 w 4836626"/>
              <a:gd name="connsiteY6" fmla="*/ 2100684 h 2156689"/>
              <a:gd name="connsiteX7" fmla="*/ 4464321 w 4836626"/>
              <a:gd name="connsiteY7" fmla="*/ 1447083 h 2156689"/>
              <a:gd name="connsiteX8" fmla="*/ 4664500 w 4836626"/>
              <a:gd name="connsiteY8" fmla="*/ 2100684 h 2156689"/>
              <a:gd name="connsiteX9" fmla="*/ 4836626 w 4836626"/>
              <a:gd name="connsiteY9" fmla="*/ 2107358 h 2156689"/>
              <a:gd name="connsiteX0" fmla="*/ 0 w 4836626"/>
              <a:gd name="connsiteY0" fmla="*/ 2133115 h 2156689"/>
              <a:gd name="connsiteX1" fmla="*/ 950649 w 4836626"/>
              <a:gd name="connsiteY1" fmla="*/ 2830 h 2156689"/>
              <a:gd name="connsiteX2" fmla="*/ 1695109 w 4836626"/>
              <a:gd name="connsiteY2" fmla="*/ 2100682 h 2156689"/>
              <a:gd name="connsiteX3" fmla="*/ 2744713 w 4836626"/>
              <a:gd name="connsiteY3" fmla="*/ 2111441 h 2156689"/>
              <a:gd name="connsiteX4" fmla="*/ 3121348 w 4836626"/>
              <a:gd name="connsiteY4" fmla="*/ 500515 h 2156689"/>
              <a:gd name="connsiteX5" fmla="*/ 3493789 w 4836626"/>
              <a:gd name="connsiteY5" fmla="*/ 2111441 h 2156689"/>
              <a:gd name="connsiteX6" fmla="*/ 4278749 w 4836626"/>
              <a:gd name="connsiteY6" fmla="*/ 2100684 h 2156689"/>
              <a:gd name="connsiteX7" fmla="*/ 4464321 w 4836626"/>
              <a:gd name="connsiteY7" fmla="*/ 1016791 h 2156689"/>
              <a:gd name="connsiteX8" fmla="*/ 4664500 w 4836626"/>
              <a:gd name="connsiteY8" fmla="*/ 2100684 h 2156689"/>
              <a:gd name="connsiteX9" fmla="*/ 4836626 w 4836626"/>
              <a:gd name="connsiteY9" fmla="*/ 2107358 h 2156689"/>
              <a:gd name="connsiteX0" fmla="*/ 0 w 4836626"/>
              <a:gd name="connsiteY0" fmla="*/ 2133115 h 2180173"/>
              <a:gd name="connsiteX1" fmla="*/ 950649 w 4836626"/>
              <a:gd name="connsiteY1" fmla="*/ 2830 h 2180173"/>
              <a:gd name="connsiteX2" fmla="*/ 1695109 w 4836626"/>
              <a:gd name="connsiteY2" fmla="*/ 2100682 h 2180173"/>
              <a:gd name="connsiteX3" fmla="*/ 2744713 w 4836626"/>
              <a:gd name="connsiteY3" fmla="*/ 2111441 h 2180173"/>
              <a:gd name="connsiteX4" fmla="*/ 3121348 w 4836626"/>
              <a:gd name="connsiteY4" fmla="*/ 500515 h 2180173"/>
              <a:gd name="connsiteX5" fmla="*/ 3493789 w 4836626"/>
              <a:gd name="connsiteY5" fmla="*/ 2111441 h 2180173"/>
              <a:gd name="connsiteX6" fmla="*/ 4278749 w 4836626"/>
              <a:gd name="connsiteY6" fmla="*/ 2100684 h 2180173"/>
              <a:gd name="connsiteX7" fmla="*/ 4464321 w 4836626"/>
              <a:gd name="connsiteY7" fmla="*/ 1016791 h 2180173"/>
              <a:gd name="connsiteX8" fmla="*/ 4664500 w 4836626"/>
              <a:gd name="connsiteY8" fmla="*/ 2100684 h 2180173"/>
              <a:gd name="connsiteX9" fmla="*/ 4836626 w 4836626"/>
              <a:gd name="connsiteY9" fmla="*/ 2107358 h 218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6626" h="2180173">
                <a:moveTo>
                  <a:pt x="0" y="2133115"/>
                </a:moveTo>
                <a:cubicBezTo>
                  <a:pt x="618605" y="1876192"/>
                  <a:pt x="506096" y="0"/>
                  <a:pt x="950649" y="2830"/>
                </a:cubicBezTo>
                <a:cubicBezTo>
                  <a:pt x="1326632" y="11536"/>
                  <a:pt x="1333592" y="2138519"/>
                  <a:pt x="1695109" y="2100682"/>
                </a:cubicBezTo>
                <a:cubicBezTo>
                  <a:pt x="2098270" y="2073909"/>
                  <a:pt x="2664631" y="2102241"/>
                  <a:pt x="2744713" y="2111441"/>
                </a:cubicBezTo>
                <a:cubicBezTo>
                  <a:pt x="3173679" y="2156689"/>
                  <a:pt x="3056255" y="508345"/>
                  <a:pt x="3121348" y="500515"/>
                </a:cubicBezTo>
                <a:cubicBezTo>
                  <a:pt x="3188206" y="494569"/>
                  <a:pt x="3071305" y="2102903"/>
                  <a:pt x="3493789" y="2111441"/>
                </a:cubicBezTo>
                <a:lnTo>
                  <a:pt x="4278749" y="2100684"/>
                </a:lnTo>
                <a:cubicBezTo>
                  <a:pt x="4437129" y="2153319"/>
                  <a:pt x="4437366" y="1039732"/>
                  <a:pt x="4464321" y="1016791"/>
                </a:cubicBezTo>
                <a:cubicBezTo>
                  <a:pt x="4495737" y="995372"/>
                  <a:pt x="4447004" y="2180173"/>
                  <a:pt x="4664500" y="2100684"/>
                </a:cubicBezTo>
                <a:lnTo>
                  <a:pt x="4836626" y="2107358"/>
                </a:lnTo>
              </a:path>
            </a:pathLst>
          </a:custGeom>
          <a:ln w="25400">
            <a:solidFill>
              <a:srgbClr val="9A793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>
            <a:stCxn id="25" idx="1"/>
          </p:cNvCxnSpPr>
          <p:nvPr/>
        </p:nvCxnSpPr>
        <p:spPr>
          <a:xfrm flipH="1">
            <a:off x="2357422" y="3800788"/>
            <a:ext cx="17493" cy="485468"/>
          </a:xfrm>
          <a:prstGeom prst="line">
            <a:avLst/>
          </a:prstGeom>
          <a:ln>
            <a:solidFill>
              <a:srgbClr val="9A793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426"/>
          <p:cNvSpPr txBox="1">
            <a:spLocks noChangeArrowheads="1"/>
          </p:cNvSpPr>
          <p:nvPr/>
        </p:nvSpPr>
        <p:spPr bwMode="auto">
          <a:xfrm>
            <a:off x="1857356" y="4286256"/>
            <a:ext cx="1000132" cy="282573"/>
          </a:xfrm>
          <a:prstGeom prst="rect">
            <a:avLst/>
          </a:prstGeom>
          <a:gradFill>
            <a:gsLst>
              <a:gs pos="0">
                <a:srgbClr val="9A7938"/>
              </a:gs>
              <a:gs pos="48000">
                <a:schemeClr val="bg1"/>
              </a:gs>
              <a:gs pos="100000">
                <a:srgbClr val="9A7938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4C2600"/>
                </a:solidFill>
                <a:latin typeface="Times New Roman" pitchFamily="18" charset="0"/>
                <a:cs typeface="Times New Roman" pitchFamily="18" charset="0"/>
              </a:rPr>
              <a:t>ADN VHB</a:t>
            </a:r>
            <a:endParaRPr lang="fr-FR" sz="1600" dirty="0">
              <a:solidFill>
                <a:srgbClr val="4C2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ZoneTexte 2426"/>
          <p:cNvSpPr txBox="1">
            <a:spLocks noChangeArrowheads="1"/>
          </p:cNvSpPr>
          <p:nvPr/>
        </p:nvSpPr>
        <p:spPr bwMode="auto">
          <a:xfrm>
            <a:off x="3143240" y="3429000"/>
            <a:ext cx="705975" cy="282573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Ag </a:t>
            </a:r>
            <a:r>
              <a:rPr lang="fr-FR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HBe</a:t>
            </a:r>
            <a:endParaRPr lang="fr-FR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ZoneTexte 2250"/>
          <p:cNvSpPr txBox="1">
            <a:spLocks noChangeArrowheads="1"/>
          </p:cNvSpPr>
          <p:nvPr/>
        </p:nvSpPr>
        <p:spPr bwMode="auto">
          <a:xfrm>
            <a:off x="1785918" y="2786058"/>
            <a:ext cx="1214446" cy="269904"/>
          </a:xfrm>
          <a:prstGeom prst="rect">
            <a:avLst/>
          </a:prstGeom>
          <a:gradFill>
            <a:gsLst>
              <a:gs pos="0">
                <a:srgbClr val="92D050"/>
              </a:gs>
              <a:gs pos="48000">
                <a:schemeClr val="bg1"/>
              </a:gs>
              <a:gs pos="100000">
                <a:srgbClr val="92D05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 anchor="ctr"/>
          <a:lstStyle/>
          <a:p>
            <a:pPr algn="ctr">
              <a:spcBef>
                <a:spcPct val="50000"/>
              </a:spcBef>
            </a:pPr>
            <a:r>
              <a:rPr lang="fr-FR" sz="1600" dirty="0" err="1" smtClean="0">
                <a:solidFill>
                  <a:srgbClr val="274701"/>
                </a:solidFill>
                <a:latin typeface="Times New Roman" pitchFamily="18" charset="0"/>
                <a:cs typeface="Times New Roman" pitchFamily="18" charset="0"/>
              </a:rPr>
              <a:t>IgM</a:t>
            </a:r>
            <a:r>
              <a:rPr lang="fr-FR" sz="1600" dirty="0" smtClean="0">
                <a:solidFill>
                  <a:srgbClr val="274701"/>
                </a:solidFill>
                <a:latin typeface="Times New Roman" pitchFamily="18" charset="0"/>
                <a:cs typeface="Times New Roman" pitchFamily="18" charset="0"/>
              </a:rPr>
              <a:t> anti-</a:t>
            </a:r>
            <a:r>
              <a:rPr lang="fr-FR" sz="1600" dirty="0" err="1" smtClean="0">
                <a:solidFill>
                  <a:srgbClr val="274701"/>
                </a:solidFill>
                <a:latin typeface="Times New Roman" pitchFamily="18" charset="0"/>
                <a:cs typeface="Times New Roman" pitchFamily="18" charset="0"/>
              </a:rPr>
              <a:t>HBc</a:t>
            </a:r>
            <a:endParaRPr lang="fr-FR" sz="1600" dirty="0">
              <a:solidFill>
                <a:srgbClr val="27470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ZoneTexte 2123"/>
          <p:cNvSpPr txBox="1">
            <a:spLocks noChangeArrowheads="1"/>
          </p:cNvSpPr>
          <p:nvPr/>
        </p:nvSpPr>
        <p:spPr bwMode="auto">
          <a:xfrm>
            <a:off x="4500562" y="3286124"/>
            <a:ext cx="1071570" cy="282573"/>
          </a:xfrm>
          <a:prstGeom prst="rect">
            <a:avLst/>
          </a:prstGeom>
          <a:gradFill>
            <a:gsLst>
              <a:gs pos="0">
                <a:srgbClr val="7DC4E7"/>
              </a:gs>
              <a:gs pos="48000">
                <a:schemeClr val="bg1"/>
              </a:gs>
              <a:gs pos="100000">
                <a:srgbClr val="7DC4E7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 anti-</a:t>
            </a:r>
            <a:r>
              <a:rPr lang="fr-FR" sz="16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HBe</a:t>
            </a:r>
            <a:endParaRPr lang="fr-FR" sz="16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Connecteur droit 42"/>
          <p:cNvCxnSpPr/>
          <p:nvPr/>
        </p:nvCxnSpPr>
        <p:spPr>
          <a:xfrm rot="5400000" flipH="1" flipV="1">
            <a:off x="4572000" y="3571876"/>
            <a:ext cx="214314" cy="21431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10800000">
            <a:off x="776261" y="5143512"/>
            <a:ext cx="7786742" cy="1588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21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47</cp:revision>
  <dcterms:created xsi:type="dcterms:W3CDTF">2008-07-23T07:21:36Z</dcterms:created>
  <dcterms:modified xsi:type="dcterms:W3CDTF">2008-07-23T09:22:08Z</dcterms:modified>
</cp:coreProperties>
</file>