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 flipV="1">
            <a:off x="1071538" y="3786190"/>
            <a:ext cx="4392000" cy="0"/>
          </a:xfrm>
          <a:prstGeom prst="line">
            <a:avLst/>
          </a:prstGeom>
          <a:ln w="38100">
            <a:solidFill>
              <a:srgbClr val="6DBC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2123"/>
          <p:cNvSpPr txBox="1">
            <a:spLocks noChangeArrowheads="1"/>
          </p:cNvSpPr>
          <p:nvPr/>
        </p:nvSpPr>
        <p:spPr bwMode="auto">
          <a:xfrm>
            <a:off x="6929454" y="3571876"/>
            <a:ext cx="1071570" cy="324000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1C4B58"/>
                </a:solidFill>
                <a:latin typeface="Times New Roman" pitchFamily="18" charset="0"/>
                <a:cs typeface="Times New Roman" pitchFamily="18" charset="0"/>
              </a:rPr>
              <a:t>ARN VHC</a:t>
            </a:r>
            <a:endParaRPr lang="fr-FR" dirty="0">
              <a:solidFill>
                <a:srgbClr val="1C4B5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939800" y="2857425"/>
            <a:ext cx="5741975" cy="3073475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2352645 h 2352693"/>
              <a:gd name="connsiteX0" fmla="*/ 0 w 3314700"/>
              <a:gd name="connsiteY0" fmla="*/ 2352693 h 2476474"/>
              <a:gd name="connsiteX1" fmla="*/ 1019144 w 3314700"/>
              <a:gd name="connsiteY1" fmla="*/ 66653 h 2476474"/>
              <a:gd name="connsiteX2" fmla="*/ 1793539 w 3314700"/>
              <a:gd name="connsiteY2" fmla="*/ 2352645 h 2476474"/>
              <a:gd name="connsiteX3" fmla="*/ 3314700 w 3314700"/>
              <a:gd name="connsiteY3" fmla="*/ 2352645 h 2476474"/>
              <a:gd name="connsiteX0" fmla="*/ 0 w 3314700"/>
              <a:gd name="connsiteY0" fmla="*/ 2352693 h 2419310"/>
              <a:gd name="connsiteX1" fmla="*/ 1019144 w 3314700"/>
              <a:gd name="connsiteY1" fmla="*/ 66653 h 2419310"/>
              <a:gd name="connsiteX2" fmla="*/ 1793539 w 3314700"/>
              <a:gd name="connsiteY2" fmla="*/ 2352645 h 2419310"/>
              <a:gd name="connsiteX3" fmla="*/ 3314700 w 3314700"/>
              <a:gd name="connsiteY3" fmla="*/ 2352645 h 2419310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2026500 h 2093117"/>
              <a:gd name="connsiteX1" fmla="*/ 461302 w 3314700"/>
              <a:gd name="connsiteY1" fmla="*/ 1440697 h 2093117"/>
              <a:gd name="connsiteX2" fmla="*/ 1184860 w 3314700"/>
              <a:gd name="connsiteY2" fmla="*/ 97626 h 2093117"/>
              <a:gd name="connsiteX3" fmla="*/ 1793539 w 3314700"/>
              <a:gd name="connsiteY3" fmla="*/ 2026452 h 2093117"/>
              <a:gd name="connsiteX4" fmla="*/ 3314700 w 3314700"/>
              <a:gd name="connsiteY4" fmla="*/ 2026452 h 2093117"/>
              <a:gd name="connsiteX0" fmla="*/ 0 w 3314700"/>
              <a:gd name="connsiteY0" fmla="*/ 2026500 h 2262218"/>
              <a:gd name="connsiteX1" fmla="*/ 668452 w 3314700"/>
              <a:gd name="connsiteY1" fmla="*/ 1940739 h 2262218"/>
              <a:gd name="connsiteX2" fmla="*/ 1184860 w 3314700"/>
              <a:gd name="connsiteY2" fmla="*/ 97626 h 2262218"/>
              <a:gd name="connsiteX3" fmla="*/ 1793539 w 3314700"/>
              <a:gd name="connsiteY3" fmla="*/ 2026452 h 2262218"/>
              <a:gd name="connsiteX4" fmla="*/ 3314700 w 3314700"/>
              <a:gd name="connsiteY4" fmla="*/ 2026452 h 2262218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183603"/>
              <a:gd name="connsiteX1" fmla="*/ 668452 w 3314700"/>
              <a:gd name="connsiteY1" fmla="*/ 2031225 h 2183603"/>
              <a:gd name="connsiteX2" fmla="*/ 1184860 w 3314700"/>
              <a:gd name="connsiteY2" fmla="*/ 188112 h 2183603"/>
              <a:gd name="connsiteX3" fmla="*/ 1793539 w 3314700"/>
              <a:gd name="connsiteY3" fmla="*/ 2116938 h 2183603"/>
              <a:gd name="connsiteX4" fmla="*/ 3314700 w 3314700"/>
              <a:gd name="connsiteY4" fmla="*/ 2116938 h 2183603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52718"/>
              <a:gd name="connsiteY0" fmla="*/ 97686 h 2343138"/>
              <a:gd name="connsiteX1" fmla="*/ 706470 w 3352718"/>
              <a:gd name="connsiteY1" fmla="*/ 2031225 h 2343138"/>
              <a:gd name="connsiteX2" fmla="*/ 1222878 w 3352718"/>
              <a:gd name="connsiteY2" fmla="*/ 188112 h 2343138"/>
              <a:gd name="connsiteX3" fmla="*/ 1831557 w 3352718"/>
              <a:gd name="connsiteY3" fmla="*/ 2116938 h 2343138"/>
              <a:gd name="connsiteX4" fmla="*/ 3352718 w 3352718"/>
              <a:gd name="connsiteY4" fmla="*/ 2116938 h 2343138"/>
              <a:gd name="connsiteX0" fmla="*/ 0 w 3352718"/>
              <a:gd name="connsiteY0" fmla="*/ 97686 h 2183603"/>
              <a:gd name="connsiteX1" fmla="*/ 407080 w 3352718"/>
              <a:gd name="connsiteY1" fmla="*/ 1154925 h 2183603"/>
              <a:gd name="connsiteX2" fmla="*/ 1222878 w 3352718"/>
              <a:gd name="connsiteY2" fmla="*/ 188112 h 2183603"/>
              <a:gd name="connsiteX3" fmla="*/ 1831557 w 3352718"/>
              <a:gd name="connsiteY3" fmla="*/ 2116938 h 2183603"/>
              <a:gd name="connsiteX4" fmla="*/ 3352718 w 3352718"/>
              <a:gd name="connsiteY4" fmla="*/ 2116938 h 2183603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59530 h 2145447"/>
              <a:gd name="connsiteX1" fmla="*/ 407080 w 3352718"/>
              <a:gd name="connsiteY1" fmla="*/ 1116769 h 2145447"/>
              <a:gd name="connsiteX2" fmla="*/ 818939 w 3352718"/>
              <a:gd name="connsiteY2" fmla="*/ 359506 h 2145447"/>
              <a:gd name="connsiteX3" fmla="*/ 1831557 w 3352718"/>
              <a:gd name="connsiteY3" fmla="*/ 2078782 h 2145447"/>
              <a:gd name="connsiteX4" fmla="*/ 3352718 w 3352718"/>
              <a:gd name="connsiteY4" fmla="*/ 2078782 h 2145447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1926477 h 1926477"/>
              <a:gd name="connsiteX1" fmla="*/ 407080 w 3115107"/>
              <a:gd name="connsiteY1" fmla="*/ 840600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0 w 3115107"/>
              <a:gd name="connsiteY0" fmla="*/ 1926477 h 1926477"/>
              <a:gd name="connsiteX1" fmla="*/ 407080 w 3115107"/>
              <a:gd name="connsiteY1" fmla="*/ 1626394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0 w 3115107"/>
              <a:gd name="connsiteY0" fmla="*/ 1926477 h 1926477"/>
              <a:gd name="connsiteX1" fmla="*/ 407080 w 3115107"/>
              <a:gd name="connsiteY1" fmla="*/ 1626394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102684 w 3217791"/>
              <a:gd name="connsiteY0" fmla="*/ 1926477 h 1932259"/>
              <a:gd name="connsiteX1" fmla="*/ 67847 w 3217791"/>
              <a:gd name="connsiteY1" fmla="*/ 1880430 h 1932259"/>
              <a:gd name="connsiteX2" fmla="*/ 509764 w 3217791"/>
              <a:gd name="connsiteY2" fmla="*/ 1626394 h 1932259"/>
              <a:gd name="connsiteX3" fmla="*/ 921623 w 3217791"/>
              <a:gd name="connsiteY3" fmla="*/ 83337 h 1932259"/>
              <a:gd name="connsiteX4" fmla="*/ 2100569 w 3217791"/>
              <a:gd name="connsiteY4" fmla="*/ 259563 h 1932259"/>
              <a:gd name="connsiteX5" fmla="*/ 3217791 w 3217791"/>
              <a:gd name="connsiteY5" fmla="*/ 1878813 h 1932259"/>
              <a:gd name="connsiteX0" fmla="*/ 102684 w 3217791"/>
              <a:gd name="connsiteY0" fmla="*/ 1926477 h 1932259"/>
              <a:gd name="connsiteX1" fmla="*/ 67847 w 3217791"/>
              <a:gd name="connsiteY1" fmla="*/ 1880430 h 1932259"/>
              <a:gd name="connsiteX2" fmla="*/ 509764 w 3217791"/>
              <a:gd name="connsiteY2" fmla="*/ 1626394 h 1932259"/>
              <a:gd name="connsiteX3" fmla="*/ 921623 w 3217791"/>
              <a:gd name="connsiteY3" fmla="*/ 83337 h 1932259"/>
              <a:gd name="connsiteX4" fmla="*/ 2100569 w 3217791"/>
              <a:gd name="connsiteY4" fmla="*/ 259563 h 1932259"/>
              <a:gd name="connsiteX5" fmla="*/ 3217791 w 3217791"/>
              <a:gd name="connsiteY5" fmla="*/ 1878813 h 1932259"/>
              <a:gd name="connsiteX0" fmla="*/ 102684 w 3217791"/>
              <a:gd name="connsiteY0" fmla="*/ 1926477 h 1930444"/>
              <a:gd name="connsiteX1" fmla="*/ 67847 w 3217791"/>
              <a:gd name="connsiteY1" fmla="*/ 1880430 h 1930444"/>
              <a:gd name="connsiteX2" fmla="*/ 509764 w 3217791"/>
              <a:gd name="connsiteY2" fmla="*/ 1626394 h 1930444"/>
              <a:gd name="connsiteX3" fmla="*/ 921623 w 3217791"/>
              <a:gd name="connsiteY3" fmla="*/ 83337 h 1930444"/>
              <a:gd name="connsiteX4" fmla="*/ 2100569 w 3217791"/>
              <a:gd name="connsiteY4" fmla="*/ 259563 h 1930444"/>
              <a:gd name="connsiteX5" fmla="*/ 3217791 w 3217791"/>
              <a:gd name="connsiteY5" fmla="*/ 1878813 h 1930444"/>
              <a:gd name="connsiteX0" fmla="*/ 102684 w 3217791"/>
              <a:gd name="connsiteY0" fmla="*/ 1926477 h 1930444"/>
              <a:gd name="connsiteX1" fmla="*/ 67847 w 3217791"/>
              <a:gd name="connsiteY1" fmla="*/ 1880430 h 1930444"/>
              <a:gd name="connsiteX2" fmla="*/ 509764 w 3217791"/>
              <a:gd name="connsiteY2" fmla="*/ 1626394 h 1930444"/>
              <a:gd name="connsiteX3" fmla="*/ 921623 w 3217791"/>
              <a:gd name="connsiteY3" fmla="*/ 83337 h 1930444"/>
              <a:gd name="connsiteX4" fmla="*/ 2100569 w 3217791"/>
              <a:gd name="connsiteY4" fmla="*/ 259563 h 1930444"/>
              <a:gd name="connsiteX5" fmla="*/ 3217791 w 3217791"/>
              <a:gd name="connsiteY5" fmla="*/ 1878813 h 1930444"/>
              <a:gd name="connsiteX0" fmla="*/ 102684 w 3217791"/>
              <a:gd name="connsiteY0" fmla="*/ 2783757 h 2787724"/>
              <a:gd name="connsiteX1" fmla="*/ 67847 w 3217791"/>
              <a:gd name="connsiteY1" fmla="*/ 2737710 h 2787724"/>
              <a:gd name="connsiteX2" fmla="*/ 509764 w 3217791"/>
              <a:gd name="connsiteY2" fmla="*/ 2483674 h 2787724"/>
              <a:gd name="connsiteX3" fmla="*/ 1705730 w 3217791"/>
              <a:gd name="connsiteY3" fmla="*/ 83337 h 2787724"/>
              <a:gd name="connsiteX4" fmla="*/ 2100569 w 3217791"/>
              <a:gd name="connsiteY4" fmla="*/ 1116843 h 2787724"/>
              <a:gd name="connsiteX5" fmla="*/ 3217791 w 3217791"/>
              <a:gd name="connsiteY5" fmla="*/ 2736093 h 2787724"/>
              <a:gd name="connsiteX0" fmla="*/ 102684 w 3217791"/>
              <a:gd name="connsiteY0" fmla="*/ 2926657 h 2930624"/>
              <a:gd name="connsiteX1" fmla="*/ 67847 w 3217791"/>
              <a:gd name="connsiteY1" fmla="*/ 2880610 h 2930624"/>
              <a:gd name="connsiteX2" fmla="*/ 509764 w 3217791"/>
              <a:gd name="connsiteY2" fmla="*/ 2626574 h 2930624"/>
              <a:gd name="connsiteX3" fmla="*/ 1741356 w 3217791"/>
              <a:gd name="connsiteY3" fmla="*/ 83337 h 2930624"/>
              <a:gd name="connsiteX4" fmla="*/ 2100569 w 3217791"/>
              <a:gd name="connsiteY4" fmla="*/ 1259743 h 2930624"/>
              <a:gd name="connsiteX5" fmla="*/ 3217791 w 3217791"/>
              <a:gd name="connsiteY5" fmla="*/ 2878993 h 2930624"/>
              <a:gd name="connsiteX0" fmla="*/ 102684 w 3217791"/>
              <a:gd name="connsiteY0" fmla="*/ 2843320 h 2847287"/>
              <a:gd name="connsiteX1" fmla="*/ 67847 w 3217791"/>
              <a:gd name="connsiteY1" fmla="*/ 2797273 h 2847287"/>
              <a:gd name="connsiteX2" fmla="*/ 509764 w 3217791"/>
              <a:gd name="connsiteY2" fmla="*/ 2543237 h 2847287"/>
              <a:gd name="connsiteX3" fmla="*/ 1741356 w 3217791"/>
              <a:gd name="connsiteY3" fmla="*/ 0 h 2847287"/>
              <a:gd name="connsiteX4" fmla="*/ 2100569 w 3217791"/>
              <a:gd name="connsiteY4" fmla="*/ 1176406 h 2847287"/>
              <a:gd name="connsiteX5" fmla="*/ 3217791 w 3217791"/>
              <a:gd name="connsiteY5" fmla="*/ 2795656 h 2847287"/>
              <a:gd name="connsiteX0" fmla="*/ 102684 w 3217791"/>
              <a:gd name="connsiteY0" fmla="*/ 2932204 h 2936171"/>
              <a:gd name="connsiteX1" fmla="*/ 67847 w 3217791"/>
              <a:gd name="connsiteY1" fmla="*/ 2886157 h 2936171"/>
              <a:gd name="connsiteX2" fmla="*/ 509764 w 3217791"/>
              <a:gd name="connsiteY2" fmla="*/ 2632121 h 2936171"/>
              <a:gd name="connsiteX3" fmla="*/ 1741356 w 3217791"/>
              <a:gd name="connsiteY3" fmla="*/ 88884 h 2936171"/>
              <a:gd name="connsiteX4" fmla="*/ 2100569 w 3217791"/>
              <a:gd name="connsiteY4" fmla="*/ 1265290 h 2936171"/>
              <a:gd name="connsiteX5" fmla="*/ 3217791 w 3217791"/>
              <a:gd name="connsiteY5" fmla="*/ 2884540 h 2936171"/>
              <a:gd name="connsiteX0" fmla="*/ 102684 w 3217791"/>
              <a:gd name="connsiteY0" fmla="*/ 3105219 h 3109186"/>
              <a:gd name="connsiteX1" fmla="*/ 67847 w 3217791"/>
              <a:gd name="connsiteY1" fmla="*/ 3059172 h 3109186"/>
              <a:gd name="connsiteX2" fmla="*/ 509764 w 3217791"/>
              <a:gd name="connsiteY2" fmla="*/ 2805136 h 3109186"/>
              <a:gd name="connsiteX3" fmla="*/ 1741356 w 3217791"/>
              <a:gd name="connsiteY3" fmla="*/ 261899 h 3109186"/>
              <a:gd name="connsiteX4" fmla="*/ 2207479 w 3217791"/>
              <a:gd name="connsiteY4" fmla="*/ 80959 h 3109186"/>
              <a:gd name="connsiteX5" fmla="*/ 3217791 w 3217791"/>
              <a:gd name="connsiteY5" fmla="*/ 3057555 h 3109186"/>
              <a:gd name="connsiteX0" fmla="*/ 102684 w 3217791"/>
              <a:gd name="connsiteY0" fmla="*/ 3024260 h 3028227"/>
              <a:gd name="connsiteX1" fmla="*/ 67847 w 3217791"/>
              <a:gd name="connsiteY1" fmla="*/ 2978213 h 3028227"/>
              <a:gd name="connsiteX2" fmla="*/ 509764 w 3217791"/>
              <a:gd name="connsiteY2" fmla="*/ 2724177 h 3028227"/>
              <a:gd name="connsiteX3" fmla="*/ 1741356 w 3217791"/>
              <a:gd name="connsiteY3" fmla="*/ 180940 h 3028227"/>
              <a:gd name="connsiteX4" fmla="*/ 2207479 w 3217791"/>
              <a:gd name="connsiteY4" fmla="*/ 0 h 3028227"/>
              <a:gd name="connsiteX5" fmla="*/ 3217791 w 3217791"/>
              <a:gd name="connsiteY5" fmla="*/ 2976596 h 3028227"/>
              <a:gd name="connsiteX0" fmla="*/ 102684 w 2932640"/>
              <a:gd name="connsiteY0" fmla="*/ 3195736 h 3199703"/>
              <a:gd name="connsiteX1" fmla="*/ 67847 w 2932640"/>
              <a:gd name="connsiteY1" fmla="*/ 3149689 h 3199703"/>
              <a:gd name="connsiteX2" fmla="*/ 509764 w 2932640"/>
              <a:gd name="connsiteY2" fmla="*/ 2895653 h 3199703"/>
              <a:gd name="connsiteX3" fmla="*/ 1741356 w 2932640"/>
              <a:gd name="connsiteY3" fmla="*/ 352416 h 3199703"/>
              <a:gd name="connsiteX4" fmla="*/ 2207479 w 2932640"/>
              <a:gd name="connsiteY4" fmla="*/ 171476 h 3199703"/>
              <a:gd name="connsiteX5" fmla="*/ 2932640 w 2932640"/>
              <a:gd name="connsiteY5" fmla="*/ 76214 h 3199703"/>
              <a:gd name="connsiteX0" fmla="*/ 102684 w 2932640"/>
              <a:gd name="connsiteY0" fmla="*/ 3119522 h 3123489"/>
              <a:gd name="connsiteX1" fmla="*/ 67847 w 2932640"/>
              <a:gd name="connsiteY1" fmla="*/ 3073475 h 3123489"/>
              <a:gd name="connsiteX2" fmla="*/ 509764 w 2932640"/>
              <a:gd name="connsiteY2" fmla="*/ 2819439 h 3123489"/>
              <a:gd name="connsiteX3" fmla="*/ 1741356 w 2932640"/>
              <a:gd name="connsiteY3" fmla="*/ 276202 h 3123489"/>
              <a:gd name="connsiteX4" fmla="*/ 2207479 w 2932640"/>
              <a:gd name="connsiteY4" fmla="*/ 95262 h 3123489"/>
              <a:gd name="connsiteX5" fmla="*/ 2932640 w 2932640"/>
              <a:gd name="connsiteY5" fmla="*/ 0 h 3123489"/>
              <a:gd name="connsiteX0" fmla="*/ 102684 w 2932640"/>
              <a:gd name="connsiteY0" fmla="*/ 3119522 h 3123489"/>
              <a:gd name="connsiteX1" fmla="*/ 67847 w 2932640"/>
              <a:gd name="connsiteY1" fmla="*/ 3073475 h 3123489"/>
              <a:gd name="connsiteX2" fmla="*/ 509764 w 2932640"/>
              <a:gd name="connsiteY2" fmla="*/ 2819439 h 3123489"/>
              <a:gd name="connsiteX3" fmla="*/ 1741356 w 2932640"/>
              <a:gd name="connsiteY3" fmla="*/ 276202 h 3123489"/>
              <a:gd name="connsiteX4" fmla="*/ 2207479 w 2932640"/>
              <a:gd name="connsiteY4" fmla="*/ 95262 h 3123489"/>
              <a:gd name="connsiteX5" fmla="*/ 2932640 w 2932640"/>
              <a:gd name="connsiteY5" fmla="*/ 0 h 3123489"/>
              <a:gd name="connsiteX0" fmla="*/ 0 w 2864793"/>
              <a:gd name="connsiteY0" fmla="*/ 3073475 h 3073475"/>
              <a:gd name="connsiteX1" fmla="*/ 441917 w 2864793"/>
              <a:gd name="connsiteY1" fmla="*/ 2819439 h 3073475"/>
              <a:gd name="connsiteX2" fmla="*/ 1673509 w 2864793"/>
              <a:gd name="connsiteY2" fmla="*/ 276202 h 3073475"/>
              <a:gd name="connsiteX3" fmla="*/ 2139632 w 2864793"/>
              <a:gd name="connsiteY3" fmla="*/ 95262 h 3073475"/>
              <a:gd name="connsiteX4" fmla="*/ 2864793 w 2864793"/>
              <a:gd name="connsiteY4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1673509 w 2864793"/>
              <a:gd name="connsiteY2" fmla="*/ 276202 h 3073475"/>
              <a:gd name="connsiteX3" fmla="*/ 2139632 w 2864793"/>
              <a:gd name="connsiteY3" fmla="*/ 95262 h 3073475"/>
              <a:gd name="connsiteX4" fmla="*/ 2864793 w 2864793"/>
              <a:gd name="connsiteY4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674610 w 2864793"/>
              <a:gd name="connsiteY2" fmla="*/ 2355843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793" h="3073475">
                <a:moveTo>
                  <a:pt x="0" y="3073475"/>
                </a:moveTo>
                <a:cubicBezTo>
                  <a:pt x="119342" y="3045669"/>
                  <a:pt x="341566" y="2903085"/>
                  <a:pt x="483391" y="2783813"/>
                </a:cubicBezTo>
                <a:cubicBezTo>
                  <a:pt x="536225" y="2623729"/>
                  <a:pt x="554039" y="2579106"/>
                  <a:pt x="582783" y="2472914"/>
                </a:cubicBezTo>
                <a:cubicBezTo>
                  <a:pt x="689030" y="2255921"/>
                  <a:pt x="1441223" y="714877"/>
                  <a:pt x="1673509" y="276202"/>
                </a:cubicBezTo>
                <a:cubicBezTo>
                  <a:pt x="1942999" y="187318"/>
                  <a:pt x="1947179" y="166707"/>
                  <a:pt x="2139632" y="95262"/>
                </a:cubicBezTo>
                <a:cubicBezTo>
                  <a:pt x="2436703" y="41275"/>
                  <a:pt x="2512875" y="26978"/>
                  <a:pt x="2864793" y="0"/>
                </a:cubicBezTo>
              </a:path>
            </a:pathLst>
          </a:custGeom>
          <a:ln w="25400">
            <a:solidFill>
              <a:srgbClr val="D189D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71563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885360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499157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12954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726751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340548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881565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1</a:t>
            </a:r>
            <a:endParaRPr lang="fr-FR" dirty="0">
              <a:solidFill>
                <a:srgbClr val="5C2E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487994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2</a:t>
            </a:r>
            <a:endParaRPr lang="fr-FR" dirty="0">
              <a:solidFill>
                <a:srgbClr val="5C2E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94423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3</a:t>
            </a:r>
            <a:endParaRPr lang="fr-FR" dirty="0">
              <a:solidFill>
                <a:srgbClr val="5C2E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700851" y="6053156"/>
            <a:ext cx="4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4</a:t>
            </a:r>
            <a:endParaRPr lang="fr-FR" dirty="0">
              <a:solidFill>
                <a:srgbClr val="5C2E00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rot="5400000">
            <a:off x="1407297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2021060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2634823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3248586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3862349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4476112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5006978" y="5893611"/>
            <a:ext cx="71438" cy="1588"/>
          </a:xfrm>
          <a:prstGeom prst="line">
            <a:avLst/>
          </a:prstGeom>
          <a:ln w="25400">
            <a:solidFill>
              <a:srgbClr val="5C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>
            <a:off x="5622932" y="5893611"/>
            <a:ext cx="71438" cy="1588"/>
          </a:xfrm>
          <a:prstGeom prst="line">
            <a:avLst/>
          </a:prstGeom>
          <a:ln w="25400">
            <a:solidFill>
              <a:srgbClr val="5C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6238886" y="5893611"/>
            <a:ext cx="71438" cy="1588"/>
          </a:xfrm>
          <a:prstGeom prst="line">
            <a:avLst/>
          </a:prstGeom>
          <a:ln w="25400">
            <a:solidFill>
              <a:srgbClr val="5C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5400000">
            <a:off x="6854841" y="5893611"/>
            <a:ext cx="71438" cy="1588"/>
          </a:xfrm>
          <a:prstGeom prst="line">
            <a:avLst/>
          </a:prstGeom>
          <a:ln w="25400">
            <a:solidFill>
              <a:srgbClr val="5C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01024" y="5643578"/>
            <a:ext cx="84296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935010" y="3646450"/>
            <a:ext cx="5570547" cy="2104918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001461 h 4001461"/>
              <a:gd name="connsiteX1" fmla="*/ 908827 w 1447765"/>
              <a:gd name="connsiteY1" fmla="*/ 48114 h 4001461"/>
              <a:gd name="connsiteX2" fmla="*/ 1447765 w 1447765"/>
              <a:gd name="connsiteY2" fmla="*/ 3910264 h 4001461"/>
              <a:gd name="connsiteX0" fmla="*/ 0 w 1447765"/>
              <a:gd name="connsiteY0" fmla="*/ 4707626 h 4707626"/>
              <a:gd name="connsiteX1" fmla="*/ 908827 w 1447765"/>
              <a:gd name="connsiteY1" fmla="*/ 754279 h 4707626"/>
              <a:gd name="connsiteX2" fmla="*/ 1447765 w 1447765"/>
              <a:gd name="connsiteY2" fmla="*/ 726108 h 4707626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1461 h 4042535"/>
              <a:gd name="connsiteX1" fmla="*/ 908827 w 1447765"/>
              <a:gd name="connsiteY1" fmla="*/ 48114 h 4042535"/>
              <a:gd name="connsiteX2" fmla="*/ 1447765 w 1447765"/>
              <a:gd name="connsiteY2" fmla="*/ 4042535 h 4042535"/>
              <a:gd name="connsiteX0" fmla="*/ 0 w 1447765"/>
              <a:gd name="connsiteY0" fmla="*/ 4207784 h 4248858"/>
              <a:gd name="connsiteX1" fmla="*/ 342301 w 1447765"/>
              <a:gd name="connsiteY1" fmla="*/ 48114 h 4248858"/>
              <a:gd name="connsiteX2" fmla="*/ 1447765 w 1447765"/>
              <a:gd name="connsiteY2" fmla="*/ 4248858 h 424885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1047702 w 1447765"/>
              <a:gd name="connsiteY2" fmla="*/ 3023699 h 4427938"/>
              <a:gd name="connsiteX3" fmla="*/ 1447765 w 1447765"/>
              <a:gd name="connsiteY3" fmla="*/ 4427938 h 4427938"/>
              <a:gd name="connsiteX0" fmla="*/ 0 w 1447765"/>
              <a:gd name="connsiteY0" fmla="*/ 4386864 h 4445798"/>
              <a:gd name="connsiteX1" fmla="*/ 342301 w 1447765"/>
              <a:gd name="connsiteY1" fmla="*/ 227194 h 4445798"/>
              <a:gd name="connsiteX2" fmla="*/ 984746 w 1447765"/>
              <a:gd name="connsiteY2" fmla="*/ 3745674 h 4445798"/>
              <a:gd name="connsiteX3" fmla="*/ 1447765 w 1447765"/>
              <a:gd name="connsiteY3" fmla="*/ 4427938 h 444579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984746 w 1447765"/>
              <a:gd name="connsiteY2" fmla="*/ 3566584 h 4248848"/>
              <a:gd name="connsiteX3" fmla="*/ 1447765 w 1447765"/>
              <a:gd name="connsiteY3" fmla="*/ 4248848 h 4248848"/>
              <a:gd name="connsiteX0" fmla="*/ 0 w 1447765"/>
              <a:gd name="connsiteY0" fmla="*/ 4159670 h 4200744"/>
              <a:gd name="connsiteX1" fmla="*/ 342301 w 1447765"/>
              <a:gd name="connsiteY1" fmla="*/ 0 h 4200744"/>
              <a:gd name="connsiteX2" fmla="*/ 984746 w 1447765"/>
              <a:gd name="connsiteY2" fmla="*/ 3518480 h 4200744"/>
              <a:gd name="connsiteX3" fmla="*/ 1447765 w 1447765"/>
              <a:gd name="connsiteY3" fmla="*/ 4200744 h 4200744"/>
              <a:gd name="connsiteX0" fmla="*/ 0 w 1447765"/>
              <a:gd name="connsiteY0" fmla="*/ 4063403 h 4104477"/>
              <a:gd name="connsiteX1" fmla="*/ 339503 w 1447765"/>
              <a:gd name="connsiteY1" fmla="*/ 0 h 4104477"/>
              <a:gd name="connsiteX2" fmla="*/ 984746 w 1447765"/>
              <a:gd name="connsiteY2" fmla="*/ 3422213 h 4104477"/>
              <a:gd name="connsiteX3" fmla="*/ 1447765 w 1447765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59516"/>
              <a:gd name="connsiteY0" fmla="*/ 3884621 h 4104477"/>
              <a:gd name="connsiteX1" fmla="*/ 251254 w 1359516"/>
              <a:gd name="connsiteY1" fmla="*/ 0 h 4104477"/>
              <a:gd name="connsiteX2" fmla="*/ 896497 w 1359516"/>
              <a:gd name="connsiteY2" fmla="*/ 3422213 h 4104477"/>
              <a:gd name="connsiteX3" fmla="*/ 1359516 w 1359516"/>
              <a:gd name="connsiteY3" fmla="*/ 4104477 h 4104477"/>
              <a:gd name="connsiteX0" fmla="*/ 0 w 1359516"/>
              <a:gd name="connsiteY0" fmla="*/ 4535850 h 4755706"/>
              <a:gd name="connsiteX1" fmla="*/ 251254 w 1359516"/>
              <a:gd name="connsiteY1" fmla="*/ 651229 h 4755706"/>
              <a:gd name="connsiteX2" fmla="*/ 132057 w 1359516"/>
              <a:gd name="connsiteY2" fmla="*/ 3145178 h 4755706"/>
              <a:gd name="connsiteX3" fmla="*/ 896497 w 1359516"/>
              <a:gd name="connsiteY3" fmla="*/ 4073442 h 4755706"/>
              <a:gd name="connsiteX4" fmla="*/ 1359516 w 1359516"/>
              <a:gd name="connsiteY4" fmla="*/ 4755706 h 4755706"/>
              <a:gd name="connsiteX0" fmla="*/ 17359 w 1376875"/>
              <a:gd name="connsiteY0" fmla="*/ 1390672 h 1610528"/>
              <a:gd name="connsiteX1" fmla="*/ 149416 w 1376875"/>
              <a:gd name="connsiteY1" fmla="*/ 0 h 1610528"/>
              <a:gd name="connsiteX2" fmla="*/ 913856 w 1376875"/>
              <a:gd name="connsiteY2" fmla="*/ 928264 h 1610528"/>
              <a:gd name="connsiteX3" fmla="*/ 1376875 w 1376875"/>
              <a:gd name="connsiteY3" fmla="*/ 1610528 h 1610528"/>
              <a:gd name="connsiteX0" fmla="*/ 0 w 1359516"/>
              <a:gd name="connsiteY0" fmla="*/ 1473187 h 1693043"/>
              <a:gd name="connsiteX1" fmla="*/ 151540 w 1359516"/>
              <a:gd name="connsiteY1" fmla="*/ 0 h 1693043"/>
              <a:gd name="connsiteX2" fmla="*/ 896497 w 1359516"/>
              <a:gd name="connsiteY2" fmla="*/ 1010779 h 1693043"/>
              <a:gd name="connsiteX3" fmla="*/ 1359516 w 1359516"/>
              <a:gd name="connsiteY3" fmla="*/ 1693043 h 1693043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2044192 h 2264048"/>
              <a:gd name="connsiteX1" fmla="*/ 151540 w 1359516"/>
              <a:gd name="connsiteY1" fmla="*/ 571005 h 2264048"/>
              <a:gd name="connsiteX2" fmla="*/ 788256 w 1359516"/>
              <a:gd name="connsiteY2" fmla="*/ 687873 h 2264048"/>
              <a:gd name="connsiteX3" fmla="*/ 1359516 w 1359516"/>
              <a:gd name="connsiteY3" fmla="*/ 2264048 h 2264048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659215 h 1879071"/>
              <a:gd name="connsiteX1" fmla="*/ 151540 w 1359516"/>
              <a:gd name="connsiteY1" fmla="*/ 186028 h 1879071"/>
              <a:gd name="connsiteX2" fmla="*/ 788256 w 1359516"/>
              <a:gd name="connsiteY2" fmla="*/ 302896 h 1879071"/>
              <a:gd name="connsiteX3" fmla="*/ 1359516 w 1359516"/>
              <a:gd name="connsiteY3" fmla="*/ 1879071 h 1879071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86633 h 1686633"/>
              <a:gd name="connsiteX1" fmla="*/ 151540 w 1225297"/>
              <a:gd name="connsiteY1" fmla="*/ 213446 h 1686633"/>
              <a:gd name="connsiteX2" fmla="*/ 714652 w 1225297"/>
              <a:gd name="connsiteY2" fmla="*/ 247800 h 1686633"/>
              <a:gd name="connsiteX3" fmla="*/ 1225297 w 1225297"/>
              <a:gd name="connsiteY3" fmla="*/ 1658944 h 1686633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59216 h 1659216"/>
              <a:gd name="connsiteX1" fmla="*/ 151540 w 1225297"/>
              <a:gd name="connsiteY1" fmla="*/ 186029 h 1659216"/>
              <a:gd name="connsiteX2" fmla="*/ 714652 w 1225297"/>
              <a:gd name="connsiteY2" fmla="*/ 220383 h 1659216"/>
              <a:gd name="connsiteX3" fmla="*/ 1225297 w 1225297"/>
              <a:gd name="connsiteY3" fmla="*/ 1631527 h 165921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28582 h 1542150"/>
              <a:gd name="connsiteX1" fmla="*/ 171024 w 1240451"/>
              <a:gd name="connsiteY1" fmla="*/ 151663 h 1542150"/>
              <a:gd name="connsiteX2" fmla="*/ 731971 w 1240451"/>
              <a:gd name="connsiteY2" fmla="*/ 227274 h 1542150"/>
              <a:gd name="connsiteX3" fmla="*/ 1240451 w 1240451"/>
              <a:gd name="connsiteY3" fmla="*/ 1542150 h 1542150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06155 h 1506155"/>
              <a:gd name="connsiteX1" fmla="*/ 171024 w 1251275"/>
              <a:gd name="connsiteY1" fmla="*/ 129236 h 1506155"/>
              <a:gd name="connsiteX2" fmla="*/ 731971 w 1251275"/>
              <a:gd name="connsiteY2" fmla="*/ 204847 h 1506155"/>
              <a:gd name="connsiteX3" fmla="*/ 1251275 w 1251275"/>
              <a:gd name="connsiteY3" fmla="*/ 997129 h 1506155"/>
              <a:gd name="connsiteX0" fmla="*/ 0 w 1251275"/>
              <a:gd name="connsiteY0" fmla="*/ 1397941 h 1397941"/>
              <a:gd name="connsiteX1" fmla="*/ 171024 w 1251275"/>
              <a:gd name="connsiteY1" fmla="*/ 21022 h 1397941"/>
              <a:gd name="connsiteX2" fmla="*/ 731971 w 1251275"/>
              <a:gd name="connsiteY2" fmla="*/ 96633 h 1397941"/>
              <a:gd name="connsiteX3" fmla="*/ 1251275 w 1251275"/>
              <a:gd name="connsiteY3" fmla="*/ 888915 h 1397941"/>
              <a:gd name="connsiteX0" fmla="*/ 0 w 1251275"/>
              <a:gd name="connsiteY0" fmla="*/ 1439198 h 1439198"/>
              <a:gd name="connsiteX1" fmla="*/ 171024 w 1251275"/>
              <a:gd name="connsiteY1" fmla="*/ 21022 h 1439198"/>
              <a:gd name="connsiteX2" fmla="*/ 731971 w 1251275"/>
              <a:gd name="connsiteY2" fmla="*/ 137890 h 1439198"/>
              <a:gd name="connsiteX3" fmla="*/ 1251275 w 1251275"/>
              <a:gd name="connsiteY3" fmla="*/ 930172 h 1439198"/>
              <a:gd name="connsiteX0" fmla="*/ 3292 w 1254567"/>
              <a:gd name="connsiteY0" fmla="*/ 1654606 h 1654606"/>
              <a:gd name="connsiteX1" fmla="*/ 174316 w 1254567"/>
              <a:gd name="connsiteY1" fmla="*/ 236430 h 1654606"/>
              <a:gd name="connsiteX2" fmla="*/ 93491 w 1254567"/>
              <a:gd name="connsiteY2" fmla="*/ 1370575 h 1654606"/>
              <a:gd name="connsiteX3" fmla="*/ 735263 w 1254567"/>
              <a:gd name="connsiteY3" fmla="*/ 353298 h 1654606"/>
              <a:gd name="connsiteX4" fmla="*/ 1254567 w 1254567"/>
              <a:gd name="connsiteY4" fmla="*/ 1145580 h 1654606"/>
              <a:gd name="connsiteX0" fmla="*/ 31796 w 1283071"/>
              <a:gd name="connsiteY0" fmla="*/ 1452902 h 1452902"/>
              <a:gd name="connsiteX1" fmla="*/ 121995 w 1283071"/>
              <a:gd name="connsiteY1" fmla="*/ 1168871 h 1452902"/>
              <a:gd name="connsiteX2" fmla="*/ 763767 w 1283071"/>
              <a:gd name="connsiteY2" fmla="*/ 151594 h 1452902"/>
              <a:gd name="connsiteX3" fmla="*/ 1283071 w 1283071"/>
              <a:gd name="connsiteY3" fmla="*/ 943876 h 1452902"/>
              <a:gd name="connsiteX0" fmla="*/ 33239 w 1283071"/>
              <a:gd name="connsiteY0" fmla="*/ 1352050 h 1385754"/>
              <a:gd name="connsiteX1" fmla="*/ 121995 w 1283071"/>
              <a:gd name="connsiteY1" fmla="*/ 1168870 h 1385754"/>
              <a:gd name="connsiteX2" fmla="*/ 763767 w 1283071"/>
              <a:gd name="connsiteY2" fmla="*/ 151593 h 1385754"/>
              <a:gd name="connsiteX3" fmla="*/ 1283071 w 1283071"/>
              <a:gd name="connsiteY3" fmla="*/ 943875 h 1385754"/>
              <a:gd name="connsiteX0" fmla="*/ 33239 w 1283071"/>
              <a:gd name="connsiteY0" fmla="*/ 1407061 h 1407061"/>
              <a:gd name="connsiteX1" fmla="*/ 121995 w 1283071"/>
              <a:gd name="connsiteY1" fmla="*/ 1168870 h 1407061"/>
              <a:gd name="connsiteX2" fmla="*/ 763767 w 1283071"/>
              <a:gd name="connsiteY2" fmla="*/ 151593 h 1407061"/>
              <a:gd name="connsiteX3" fmla="*/ 1283071 w 1283071"/>
              <a:gd name="connsiteY3" fmla="*/ 943875 h 1407061"/>
              <a:gd name="connsiteX0" fmla="*/ 33239 w 1283071"/>
              <a:gd name="connsiteY0" fmla="*/ 1407061 h 1407061"/>
              <a:gd name="connsiteX1" fmla="*/ 121995 w 1283071"/>
              <a:gd name="connsiteY1" fmla="*/ 1168870 h 1407061"/>
              <a:gd name="connsiteX2" fmla="*/ 763767 w 1283071"/>
              <a:gd name="connsiteY2" fmla="*/ 151593 h 1407061"/>
              <a:gd name="connsiteX3" fmla="*/ 1283071 w 1283071"/>
              <a:gd name="connsiteY3" fmla="*/ 943875 h 1407061"/>
              <a:gd name="connsiteX0" fmla="*/ 0 w 1249832"/>
              <a:gd name="connsiteY0" fmla="*/ 1407061 h 1407061"/>
              <a:gd name="connsiteX1" fmla="*/ 88756 w 1249832"/>
              <a:gd name="connsiteY1" fmla="*/ 1168870 h 1407061"/>
              <a:gd name="connsiteX2" fmla="*/ 730528 w 1249832"/>
              <a:gd name="connsiteY2" fmla="*/ 151593 h 1407061"/>
              <a:gd name="connsiteX3" fmla="*/ 1249832 w 1249832"/>
              <a:gd name="connsiteY3" fmla="*/ 943875 h 1407061"/>
              <a:gd name="connsiteX0" fmla="*/ 0 w 1249832"/>
              <a:gd name="connsiteY0" fmla="*/ 1407061 h 1407061"/>
              <a:gd name="connsiteX1" fmla="*/ 88756 w 1249832"/>
              <a:gd name="connsiteY1" fmla="*/ 1168870 h 1407061"/>
              <a:gd name="connsiteX2" fmla="*/ 730528 w 1249832"/>
              <a:gd name="connsiteY2" fmla="*/ 151593 h 1407061"/>
              <a:gd name="connsiteX3" fmla="*/ 1249832 w 1249832"/>
              <a:gd name="connsiteY3" fmla="*/ 943875 h 1407061"/>
              <a:gd name="connsiteX0" fmla="*/ 0 w 1249832"/>
              <a:gd name="connsiteY0" fmla="*/ 1280234 h 1280234"/>
              <a:gd name="connsiteX1" fmla="*/ 88756 w 1249832"/>
              <a:gd name="connsiteY1" fmla="*/ 1042043 h 1280234"/>
              <a:gd name="connsiteX2" fmla="*/ 200252 w 1249832"/>
              <a:gd name="connsiteY2" fmla="*/ 668457 h 1280234"/>
              <a:gd name="connsiteX3" fmla="*/ 730528 w 1249832"/>
              <a:gd name="connsiteY3" fmla="*/ 24766 h 1280234"/>
              <a:gd name="connsiteX4" fmla="*/ 1249832 w 1249832"/>
              <a:gd name="connsiteY4" fmla="*/ 817048 h 1280234"/>
              <a:gd name="connsiteX0" fmla="*/ 0 w 1249832"/>
              <a:gd name="connsiteY0" fmla="*/ 2947388 h 2947388"/>
              <a:gd name="connsiteX1" fmla="*/ 88756 w 1249832"/>
              <a:gd name="connsiteY1" fmla="*/ 2709197 h 2947388"/>
              <a:gd name="connsiteX2" fmla="*/ 313899 w 1249832"/>
              <a:gd name="connsiteY2" fmla="*/ 169546 h 2947388"/>
              <a:gd name="connsiteX3" fmla="*/ 730528 w 1249832"/>
              <a:gd name="connsiteY3" fmla="*/ 1691920 h 2947388"/>
              <a:gd name="connsiteX4" fmla="*/ 1249832 w 1249832"/>
              <a:gd name="connsiteY4" fmla="*/ 2484202 h 2947388"/>
              <a:gd name="connsiteX0" fmla="*/ 0 w 1249832"/>
              <a:gd name="connsiteY0" fmla="*/ 3226384 h 3226384"/>
              <a:gd name="connsiteX1" fmla="*/ 88756 w 1249832"/>
              <a:gd name="connsiteY1" fmla="*/ 2988193 h 3226384"/>
              <a:gd name="connsiteX2" fmla="*/ 313899 w 1249832"/>
              <a:gd name="connsiteY2" fmla="*/ 448542 h 3226384"/>
              <a:gd name="connsiteX3" fmla="*/ 395440 w 1249832"/>
              <a:gd name="connsiteY3" fmla="*/ 253729 h 3226384"/>
              <a:gd name="connsiteX4" fmla="*/ 730528 w 1249832"/>
              <a:gd name="connsiteY4" fmla="*/ 1970916 h 3226384"/>
              <a:gd name="connsiteX5" fmla="*/ 1249832 w 1249832"/>
              <a:gd name="connsiteY5" fmla="*/ 2763198 h 3226384"/>
              <a:gd name="connsiteX0" fmla="*/ 0 w 1249832"/>
              <a:gd name="connsiteY0" fmla="*/ 3460501 h 3460501"/>
              <a:gd name="connsiteX1" fmla="*/ 88756 w 1249832"/>
              <a:gd name="connsiteY1" fmla="*/ 3222310 h 3460501"/>
              <a:gd name="connsiteX2" fmla="*/ 313903 w 1249832"/>
              <a:gd name="connsiteY2" fmla="*/ 421357 h 3460501"/>
              <a:gd name="connsiteX3" fmla="*/ 395440 w 1249832"/>
              <a:gd name="connsiteY3" fmla="*/ 487846 h 3460501"/>
              <a:gd name="connsiteX4" fmla="*/ 730528 w 1249832"/>
              <a:gd name="connsiteY4" fmla="*/ 2205033 h 3460501"/>
              <a:gd name="connsiteX5" fmla="*/ 1249832 w 1249832"/>
              <a:gd name="connsiteY5" fmla="*/ 2997315 h 3460501"/>
              <a:gd name="connsiteX0" fmla="*/ 0 w 1249832"/>
              <a:gd name="connsiteY0" fmla="*/ 3460501 h 3460501"/>
              <a:gd name="connsiteX1" fmla="*/ 88756 w 1249832"/>
              <a:gd name="connsiteY1" fmla="*/ 3222310 h 3460501"/>
              <a:gd name="connsiteX2" fmla="*/ 313903 w 1249832"/>
              <a:gd name="connsiteY2" fmla="*/ 421357 h 3460501"/>
              <a:gd name="connsiteX3" fmla="*/ 395440 w 1249832"/>
              <a:gd name="connsiteY3" fmla="*/ 487846 h 3460501"/>
              <a:gd name="connsiteX4" fmla="*/ 730528 w 1249832"/>
              <a:gd name="connsiteY4" fmla="*/ 2205033 h 3460501"/>
              <a:gd name="connsiteX5" fmla="*/ 1249832 w 1249832"/>
              <a:gd name="connsiteY5" fmla="*/ 2997315 h 3460501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13903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06687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06687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043019 h 3043019"/>
              <a:gd name="connsiteX1" fmla="*/ 88756 w 1249832"/>
              <a:gd name="connsiteY1" fmla="*/ 2804828 h 3043019"/>
              <a:gd name="connsiteX2" fmla="*/ 306687 w 1249832"/>
              <a:gd name="connsiteY2" fmla="*/ 3875 h 3043019"/>
              <a:gd name="connsiteX3" fmla="*/ 395440 w 1249832"/>
              <a:gd name="connsiteY3" fmla="*/ 70364 h 3043019"/>
              <a:gd name="connsiteX4" fmla="*/ 730528 w 1249832"/>
              <a:gd name="connsiteY4" fmla="*/ 1787551 h 3043019"/>
              <a:gd name="connsiteX5" fmla="*/ 1249832 w 1249832"/>
              <a:gd name="connsiteY5" fmla="*/ 2579833 h 3043019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30528 w 1249832"/>
              <a:gd name="connsiteY4" fmla="*/ 1783676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30528 w 1249832"/>
              <a:gd name="connsiteY4" fmla="*/ 1783676 h 3039144"/>
              <a:gd name="connsiteX5" fmla="*/ 700318 w 1249832"/>
              <a:gd name="connsiteY5" fmla="*/ 2188959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789083 w 1249832"/>
              <a:gd name="connsiteY5" fmla="*/ 22898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789083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33823 w 1249832"/>
              <a:gd name="connsiteY6" fmla="*/ 1693901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33823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18244 w 1249832"/>
              <a:gd name="connsiteY7" fmla="*/ 591361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45848"/>
              <a:gd name="connsiteX1" fmla="*/ 88756 w 1249832"/>
              <a:gd name="connsiteY1" fmla="*/ 2800953 h 3045848"/>
              <a:gd name="connsiteX2" fmla="*/ 306687 w 1249832"/>
              <a:gd name="connsiteY2" fmla="*/ 0 h 3045848"/>
              <a:gd name="connsiteX3" fmla="*/ 395440 w 1249832"/>
              <a:gd name="connsiteY3" fmla="*/ 66489 h 3045848"/>
              <a:gd name="connsiteX4" fmla="*/ 700318 w 1249832"/>
              <a:gd name="connsiteY4" fmla="*/ 2188959 h 3045848"/>
              <a:gd name="connsiteX5" fmla="*/ 810731 w 1249832"/>
              <a:gd name="connsiteY5" fmla="*/ 1670942 h 3045848"/>
              <a:gd name="connsiteX6" fmla="*/ 825164 w 1249832"/>
              <a:gd name="connsiteY6" fmla="*/ 2725310 h 3045848"/>
              <a:gd name="connsiteX7" fmla="*/ 925460 w 1249832"/>
              <a:gd name="connsiteY7" fmla="*/ 600529 h 3045848"/>
              <a:gd name="connsiteX8" fmla="*/ 981751 w 1249832"/>
              <a:gd name="connsiteY8" fmla="*/ 2686364 h 3045848"/>
              <a:gd name="connsiteX9" fmla="*/ 1038397 w 1249832"/>
              <a:gd name="connsiteY9" fmla="*/ 2193553 h 3045848"/>
              <a:gd name="connsiteX10" fmla="*/ 1249832 w 1249832"/>
              <a:gd name="connsiteY10" fmla="*/ 2575958 h 3045848"/>
              <a:gd name="connsiteX0" fmla="*/ 0 w 1249832"/>
              <a:gd name="connsiteY0" fmla="*/ 3039144 h 3045847"/>
              <a:gd name="connsiteX1" fmla="*/ 88756 w 1249832"/>
              <a:gd name="connsiteY1" fmla="*/ 2800953 h 3045847"/>
              <a:gd name="connsiteX2" fmla="*/ 306687 w 1249832"/>
              <a:gd name="connsiteY2" fmla="*/ 0 h 3045847"/>
              <a:gd name="connsiteX3" fmla="*/ 395440 w 1249832"/>
              <a:gd name="connsiteY3" fmla="*/ 66489 h 3045847"/>
              <a:gd name="connsiteX4" fmla="*/ 700318 w 1249832"/>
              <a:gd name="connsiteY4" fmla="*/ 2188959 h 3045847"/>
              <a:gd name="connsiteX5" fmla="*/ 810731 w 1249832"/>
              <a:gd name="connsiteY5" fmla="*/ 1670942 h 3045847"/>
              <a:gd name="connsiteX6" fmla="*/ 825164 w 1249832"/>
              <a:gd name="connsiteY6" fmla="*/ 2725310 h 3045847"/>
              <a:gd name="connsiteX7" fmla="*/ 925460 w 1249832"/>
              <a:gd name="connsiteY7" fmla="*/ 600529 h 3045847"/>
              <a:gd name="connsiteX8" fmla="*/ 981751 w 1249832"/>
              <a:gd name="connsiteY8" fmla="*/ 2686364 h 3045847"/>
              <a:gd name="connsiteX9" fmla="*/ 1038397 w 1249832"/>
              <a:gd name="connsiteY9" fmla="*/ 2193553 h 3045847"/>
              <a:gd name="connsiteX10" fmla="*/ 1249832 w 1249832"/>
              <a:gd name="connsiteY10" fmla="*/ 2575958 h 3045847"/>
              <a:gd name="connsiteX0" fmla="*/ 0 w 1249832"/>
              <a:gd name="connsiteY0" fmla="*/ 3039144 h 3039143"/>
              <a:gd name="connsiteX1" fmla="*/ 88756 w 1249832"/>
              <a:gd name="connsiteY1" fmla="*/ 2800953 h 3039143"/>
              <a:gd name="connsiteX2" fmla="*/ 306687 w 1249832"/>
              <a:gd name="connsiteY2" fmla="*/ 0 h 3039143"/>
              <a:gd name="connsiteX3" fmla="*/ 395440 w 1249832"/>
              <a:gd name="connsiteY3" fmla="*/ 66489 h 3039143"/>
              <a:gd name="connsiteX4" fmla="*/ 700318 w 1249832"/>
              <a:gd name="connsiteY4" fmla="*/ 2188959 h 3039143"/>
              <a:gd name="connsiteX5" fmla="*/ 810731 w 1249832"/>
              <a:gd name="connsiteY5" fmla="*/ 1670942 h 3039143"/>
              <a:gd name="connsiteX6" fmla="*/ 825164 w 1249832"/>
              <a:gd name="connsiteY6" fmla="*/ 2725310 h 3039143"/>
              <a:gd name="connsiteX7" fmla="*/ 925460 w 1249832"/>
              <a:gd name="connsiteY7" fmla="*/ 600529 h 3039143"/>
              <a:gd name="connsiteX8" fmla="*/ 981751 w 1249832"/>
              <a:gd name="connsiteY8" fmla="*/ 2686364 h 3039143"/>
              <a:gd name="connsiteX9" fmla="*/ 1038397 w 1249832"/>
              <a:gd name="connsiteY9" fmla="*/ 2193553 h 3039143"/>
              <a:gd name="connsiteX10" fmla="*/ 1249832 w 1249832"/>
              <a:gd name="connsiteY10" fmla="*/ 2575958 h 3039143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84942 w 1249832"/>
              <a:gd name="connsiteY10" fmla="*/ 2544233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49832 w 1249832"/>
              <a:gd name="connsiteY13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24934 w 1266061"/>
              <a:gd name="connsiteY13" fmla="*/ 2968298 h 3039144"/>
              <a:gd name="connsiteX14" fmla="*/ 1266061 w 1266061"/>
              <a:gd name="connsiteY14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061" h="3039144">
                <a:moveTo>
                  <a:pt x="0" y="3039144"/>
                </a:moveTo>
                <a:cubicBezTo>
                  <a:pt x="41166" y="2934107"/>
                  <a:pt x="59493" y="2889459"/>
                  <a:pt x="88756" y="2800953"/>
                </a:cubicBezTo>
                <a:cubicBezTo>
                  <a:pt x="122131" y="2698990"/>
                  <a:pt x="250963" y="543152"/>
                  <a:pt x="306687" y="0"/>
                </a:cubicBezTo>
                <a:cubicBezTo>
                  <a:pt x="336702" y="23305"/>
                  <a:pt x="373876" y="25920"/>
                  <a:pt x="395440" y="66489"/>
                </a:cubicBezTo>
                <a:cubicBezTo>
                  <a:pt x="444451" y="525287"/>
                  <a:pt x="619979" y="1816542"/>
                  <a:pt x="700318" y="2188959"/>
                </a:cubicBezTo>
                <a:cubicBezTo>
                  <a:pt x="757266" y="1954389"/>
                  <a:pt x="760638" y="1856266"/>
                  <a:pt x="810731" y="1670942"/>
                </a:cubicBezTo>
                <a:cubicBezTo>
                  <a:pt x="812777" y="2046821"/>
                  <a:pt x="823060" y="2446098"/>
                  <a:pt x="825164" y="2725310"/>
                </a:cubicBezTo>
                <a:cubicBezTo>
                  <a:pt x="840198" y="2395235"/>
                  <a:pt x="903029" y="1081538"/>
                  <a:pt x="925460" y="600529"/>
                </a:cubicBezTo>
                <a:cubicBezTo>
                  <a:pt x="940131" y="1175842"/>
                  <a:pt x="966292" y="2370822"/>
                  <a:pt x="981751" y="2686364"/>
                </a:cubicBezTo>
                <a:cubicBezTo>
                  <a:pt x="995221" y="2559903"/>
                  <a:pt x="1024745" y="2367798"/>
                  <a:pt x="1038397" y="2193553"/>
                </a:cubicBezTo>
                <a:cubicBezTo>
                  <a:pt x="1054148" y="2354347"/>
                  <a:pt x="1062330" y="2510278"/>
                  <a:pt x="1073396" y="2571739"/>
                </a:cubicBezTo>
                <a:cubicBezTo>
                  <a:pt x="1085722" y="2366963"/>
                  <a:pt x="1108209" y="1832981"/>
                  <a:pt x="1118855" y="1638871"/>
                </a:cubicBezTo>
                <a:lnTo>
                  <a:pt x="1227091" y="2929303"/>
                </a:lnTo>
                <a:cubicBezTo>
                  <a:pt x="1242960" y="2624726"/>
                  <a:pt x="1257942" y="1996298"/>
                  <a:pt x="1266061" y="1750770"/>
                </a:cubicBezTo>
              </a:path>
            </a:pathLst>
          </a:custGeom>
          <a:ln w="254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214282" y="2357430"/>
            <a:ext cx="68583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857224" y="5643578"/>
            <a:ext cx="614366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2250"/>
          <p:cNvSpPr txBox="1">
            <a:spLocks noChangeArrowheads="1"/>
          </p:cNvSpPr>
          <p:nvPr/>
        </p:nvSpPr>
        <p:spPr bwMode="auto">
          <a:xfrm>
            <a:off x="6715140" y="4643446"/>
            <a:ext cx="1428760" cy="269904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Transaminases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2123"/>
          <p:cNvSpPr txBox="1">
            <a:spLocks noChangeArrowheads="1"/>
          </p:cNvSpPr>
          <p:nvPr/>
        </p:nvSpPr>
        <p:spPr bwMode="auto">
          <a:xfrm>
            <a:off x="5707488" y="2357430"/>
            <a:ext cx="1364842" cy="324000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5E0084"/>
                </a:solidFill>
                <a:latin typeface="Times New Roman" pitchFamily="18" charset="0"/>
                <a:cs typeface="Times New Roman" pitchFamily="18" charset="0"/>
              </a:rPr>
              <a:t>Ac anti-VHC</a:t>
            </a:r>
            <a:endParaRPr lang="fr-FR" dirty="0">
              <a:solidFill>
                <a:srgbClr val="5E008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643570" y="63579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années</a:t>
            </a:r>
            <a:endParaRPr lang="fr-FR" dirty="0">
              <a:solidFill>
                <a:srgbClr val="5C2E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571736" y="63579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mois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5400000">
            <a:off x="4555331" y="5893611"/>
            <a:ext cx="285752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5400000">
            <a:off x="4650582" y="5893611"/>
            <a:ext cx="285752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428728" y="3052760"/>
            <a:ext cx="2357454" cy="214314"/>
          </a:xfrm>
          <a:prstGeom prst="rect">
            <a:avLst/>
          </a:prstGeom>
          <a:gradFill>
            <a:gsLst>
              <a:gs pos="0">
                <a:srgbClr val="92D050">
                  <a:alpha val="0"/>
                </a:srgbClr>
              </a:gs>
              <a:gs pos="25000">
                <a:srgbClr val="FFDB01"/>
              </a:gs>
              <a:gs pos="48000">
                <a:srgbClr val="FFDB01"/>
              </a:gs>
              <a:gs pos="75000">
                <a:srgbClr val="FFDB01"/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rgbClr val="5F3F1F"/>
                </a:solidFill>
                <a:latin typeface="Times New Roman" pitchFamily="18" charset="0"/>
                <a:cs typeface="Times New Roman" pitchFamily="18" charset="0"/>
              </a:rPr>
              <a:t>Symptômes</a:t>
            </a:r>
            <a:endParaRPr lang="fr-FR" dirty="0">
              <a:solidFill>
                <a:srgbClr val="5F3F1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rot="10800000">
            <a:off x="853412" y="5942137"/>
            <a:ext cx="7200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5400000">
            <a:off x="-991908" y="4098254"/>
            <a:ext cx="3708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29922" y="3786190"/>
            <a:ext cx="576000" cy="0"/>
          </a:xfrm>
          <a:prstGeom prst="line">
            <a:avLst/>
          </a:prstGeom>
          <a:ln w="38100">
            <a:solidFill>
              <a:srgbClr val="6DBC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6357950" y="3786190"/>
            <a:ext cx="288000" cy="0"/>
          </a:xfrm>
          <a:prstGeom prst="line">
            <a:avLst/>
          </a:prstGeom>
          <a:ln w="38100">
            <a:solidFill>
              <a:srgbClr val="6DBC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57</cp:revision>
  <dcterms:created xsi:type="dcterms:W3CDTF">2008-07-23T07:21:36Z</dcterms:created>
  <dcterms:modified xsi:type="dcterms:W3CDTF">2008-07-23T09:44:35Z</dcterms:modified>
</cp:coreProperties>
</file>