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DD051A-0E89-472B-A7FE-81689917B69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 rot="5400000">
            <a:off x="1000894" y="1713694"/>
            <a:ext cx="571504" cy="1588"/>
          </a:xfrm>
          <a:prstGeom prst="straightConnector1">
            <a:avLst/>
          </a:prstGeom>
          <a:ln w="25400">
            <a:solidFill>
              <a:srgbClr val="31849B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>
            <a:off x="1167385" y="1859942"/>
            <a:ext cx="864000" cy="1588"/>
          </a:xfrm>
          <a:prstGeom prst="straightConnector1">
            <a:avLst/>
          </a:prstGeom>
          <a:ln w="25400">
            <a:solidFill>
              <a:srgbClr val="31849B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rot="5400000">
            <a:off x="1620023" y="1713694"/>
            <a:ext cx="571504" cy="1588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1897641" y="1859942"/>
            <a:ext cx="864000" cy="1588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2358216" y="1713694"/>
            <a:ext cx="571504" cy="1588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5400000">
            <a:off x="2550108" y="1859942"/>
            <a:ext cx="864000" cy="1588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>
            <a:off x="2845385" y="1859942"/>
            <a:ext cx="864000" cy="1588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>
            <a:off x="3434351" y="1859942"/>
            <a:ext cx="864000" cy="1588"/>
          </a:xfrm>
          <a:prstGeom prst="straightConnector1">
            <a:avLst/>
          </a:prstGeom>
          <a:ln w="25400">
            <a:solidFill>
              <a:srgbClr val="D98121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3906039" y="1713694"/>
            <a:ext cx="571504" cy="1588"/>
          </a:xfrm>
          <a:prstGeom prst="straightConnector1">
            <a:avLst/>
          </a:prstGeom>
          <a:ln w="25400">
            <a:solidFill>
              <a:srgbClr val="D98121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28662" y="2000240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31849B"/>
                </a:solidFill>
                <a:latin typeface="Times New Roman" pitchFamily="18" charset="0"/>
                <a:cs typeface="Times New Roman" pitchFamily="18" charset="0"/>
              </a:rPr>
              <a:t>Gp120</a:t>
            </a:r>
            <a:endParaRPr lang="fr-FR" sz="1400" dirty="0">
              <a:solidFill>
                <a:srgbClr val="3184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242989" y="2285992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31849B"/>
                </a:solidFill>
                <a:latin typeface="Times New Roman" pitchFamily="18" charset="0"/>
                <a:cs typeface="Times New Roman" pitchFamily="18" charset="0"/>
              </a:rPr>
              <a:t>Gp41</a:t>
            </a:r>
            <a:endParaRPr lang="fr-FR" sz="1400" dirty="0">
              <a:solidFill>
                <a:srgbClr val="3184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543029" y="2000240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P31</a:t>
            </a:r>
            <a:endParaRPr lang="fr-FR" sz="14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76419" y="2285992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P24</a:t>
            </a:r>
            <a:endParaRPr lang="fr-FR" sz="14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95509" y="2000240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P17</a:t>
            </a:r>
            <a:endParaRPr lang="fr-FR" sz="14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562211" y="2285992"/>
            <a:ext cx="114300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2 peptides du groupe O</a:t>
            </a:r>
            <a:endParaRPr lang="fr-FR" sz="12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509955" y="2285992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D98121"/>
                </a:solidFill>
                <a:latin typeface="Times New Roman" pitchFamily="18" charset="0"/>
                <a:cs typeface="Times New Roman" pitchFamily="18" charset="0"/>
              </a:rPr>
              <a:t>P36</a:t>
            </a:r>
            <a:endParaRPr lang="fr-FR" sz="1400" dirty="0">
              <a:solidFill>
                <a:srgbClr val="D981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848095" y="2000240"/>
            <a:ext cx="71438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D98121"/>
                </a:solidFill>
                <a:latin typeface="Times New Roman" pitchFamily="18" charset="0"/>
                <a:cs typeface="Times New Roman" pitchFamily="18" charset="0"/>
              </a:rPr>
              <a:t>Gp105</a:t>
            </a:r>
            <a:endParaRPr lang="fr-FR" sz="1400" dirty="0">
              <a:solidFill>
                <a:srgbClr val="D981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Image 24" descr="immunoblot.png"/>
          <p:cNvPicPr>
            <a:picLocks noChangeAspect="1"/>
          </p:cNvPicPr>
          <p:nvPr/>
        </p:nvPicPr>
        <p:blipFill>
          <a:blip r:embed="rId2">
            <a:lum bright="10000" contrast="20000"/>
          </a:blip>
          <a:stretch>
            <a:fillRect/>
          </a:stretch>
        </p:blipFill>
        <p:spPr>
          <a:xfrm>
            <a:off x="938187" y="857232"/>
            <a:ext cx="3809685" cy="603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ZoneTexte 25"/>
          <p:cNvSpPr txBox="1"/>
          <p:nvPr/>
        </p:nvSpPr>
        <p:spPr>
          <a:xfrm>
            <a:off x="4795839" y="868774"/>
            <a:ext cx="92869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Témoin positif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171683" y="5138750"/>
            <a:ext cx="71438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P68</a:t>
            </a:r>
            <a:endParaRPr lang="fr-FR" sz="16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643174" y="5138750"/>
            <a:ext cx="71438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ctr"/>
            <a:r>
              <a:rPr lang="fr-FR" sz="16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52</a:t>
            </a:r>
            <a:endParaRPr lang="fr-FR" sz="16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47910" y="5701745"/>
            <a:ext cx="71438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D98121"/>
                </a:solidFill>
                <a:latin typeface="Times New Roman" pitchFamily="18" charset="0"/>
                <a:cs typeface="Times New Roman" pitchFamily="18" charset="0"/>
              </a:rPr>
              <a:t>P55</a:t>
            </a:r>
            <a:endParaRPr lang="fr-FR" sz="1600" dirty="0">
              <a:solidFill>
                <a:srgbClr val="D981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047989" y="5701745"/>
            <a:ext cx="71438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31849B"/>
                </a:solidFill>
                <a:latin typeface="Times New Roman" pitchFamily="18" charset="0"/>
                <a:cs typeface="Times New Roman" pitchFamily="18" charset="0"/>
              </a:rPr>
              <a:t>Gp41</a:t>
            </a:r>
            <a:endParaRPr lang="fr-FR" sz="1600" dirty="0">
              <a:solidFill>
                <a:srgbClr val="3184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324216" y="5138750"/>
            <a:ext cx="71438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D98121"/>
                </a:solidFill>
                <a:latin typeface="Times New Roman" pitchFamily="18" charset="0"/>
                <a:cs typeface="Times New Roman" pitchFamily="18" charset="0"/>
              </a:rPr>
              <a:t>P40</a:t>
            </a:r>
            <a:endParaRPr lang="fr-FR" sz="1600" dirty="0">
              <a:solidFill>
                <a:srgbClr val="D981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181472" y="5701745"/>
            <a:ext cx="73343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5C8E26"/>
                </a:solidFill>
                <a:latin typeface="Times New Roman" pitchFamily="18" charset="0"/>
                <a:cs typeface="Times New Roman" pitchFamily="18" charset="0"/>
              </a:rPr>
              <a:t>P32</a:t>
            </a:r>
            <a:endParaRPr lang="fr-FR" sz="1600" dirty="0">
              <a:solidFill>
                <a:srgbClr val="5C8E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233992" y="5701745"/>
            <a:ext cx="71438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98121"/>
                </a:solidFill>
                <a:latin typeface="Times New Roman" pitchFamily="18" charset="0"/>
                <a:cs typeface="Times New Roman" pitchFamily="18" charset="0"/>
              </a:rPr>
              <a:t>P24</a:t>
            </a:r>
            <a:endParaRPr lang="fr-FR" sz="1600" b="1" dirty="0">
              <a:solidFill>
                <a:srgbClr val="D981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429388" y="5138750"/>
            <a:ext cx="71438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D98121"/>
                </a:solidFill>
                <a:latin typeface="Times New Roman" pitchFamily="18" charset="0"/>
                <a:cs typeface="Times New Roman" pitchFamily="18" charset="0"/>
              </a:rPr>
              <a:t>P18</a:t>
            </a:r>
            <a:endParaRPr lang="fr-FR" sz="1600" dirty="0">
              <a:solidFill>
                <a:srgbClr val="D981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Image 27" descr="blot vih pos.png"/>
          <p:cNvPicPr>
            <a:picLocks noChangeAspect="1"/>
          </p:cNvPicPr>
          <p:nvPr/>
        </p:nvPicPr>
        <p:blipFill>
          <a:blip r:embed="rId3">
            <a:lum contrast="20000"/>
          </a:blip>
          <a:srcRect t="26848" r="14633" b="58310"/>
          <a:stretch>
            <a:fillRect/>
          </a:stretch>
        </p:blipFill>
        <p:spPr>
          <a:xfrm>
            <a:off x="500034" y="3643314"/>
            <a:ext cx="8420854" cy="531980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 rot="5400000">
            <a:off x="2043858" y="4724658"/>
            <a:ext cx="962383" cy="2674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2057762" y="4999466"/>
            <a:ext cx="1512000" cy="2674"/>
          </a:xfrm>
          <a:prstGeom prst="straightConnector1">
            <a:avLst/>
          </a:prstGeom>
          <a:ln w="25400">
            <a:solidFill>
              <a:srgbClr val="D98121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5400000">
            <a:off x="2509008" y="4724658"/>
            <a:ext cx="962383" cy="2674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>
            <a:off x="2648562" y="4999466"/>
            <a:ext cx="1512000" cy="2674"/>
          </a:xfrm>
          <a:prstGeom prst="straightConnector1">
            <a:avLst/>
          </a:prstGeom>
          <a:ln w="25400">
            <a:solidFill>
              <a:srgbClr val="31849B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rot="5400000">
            <a:off x="3201391" y="4724658"/>
            <a:ext cx="962383" cy="2674"/>
          </a:xfrm>
          <a:prstGeom prst="straightConnector1">
            <a:avLst/>
          </a:prstGeom>
          <a:ln w="25400">
            <a:solidFill>
              <a:srgbClr val="D98121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3790053" y="4999466"/>
            <a:ext cx="1512000" cy="2674"/>
          </a:xfrm>
          <a:prstGeom prst="straightConnector1">
            <a:avLst/>
          </a:prstGeom>
          <a:ln w="25400">
            <a:solidFill>
              <a:srgbClr val="5C8E26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4837981" y="4999466"/>
            <a:ext cx="1512000" cy="2674"/>
          </a:xfrm>
          <a:prstGeom prst="straightConnector1">
            <a:avLst/>
          </a:prstGeom>
          <a:ln w="25400">
            <a:solidFill>
              <a:srgbClr val="D98121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5400000">
            <a:off x="6294383" y="4724658"/>
            <a:ext cx="962383" cy="2674"/>
          </a:xfrm>
          <a:prstGeom prst="straightConnector1">
            <a:avLst/>
          </a:prstGeom>
          <a:ln w="25400">
            <a:solidFill>
              <a:srgbClr val="D98121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rot="5400000">
            <a:off x="862265" y="4727175"/>
            <a:ext cx="962383" cy="2674"/>
          </a:xfrm>
          <a:prstGeom prst="straightConnector1">
            <a:avLst/>
          </a:prstGeom>
          <a:ln w="25400">
            <a:solidFill>
              <a:srgbClr val="31849B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rot="5400000">
            <a:off x="828052" y="5001983"/>
            <a:ext cx="1512000" cy="2674"/>
          </a:xfrm>
          <a:prstGeom prst="straightConnector1">
            <a:avLst/>
          </a:prstGeom>
          <a:ln w="25400">
            <a:solidFill>
              <a:srgbClr val="31849B"/>
            </a:solidFill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985812" y="5224476"/>
            <a:ext cx="71438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1849B"/>
                </a:solidFill>
                <a:latin typeface="Times New Roman" pitchFamily="18" charset="0"/>
                <a:cs typeface="Times New Roman" pitchFamily="18" charset="0"/>
              </a:rPr>
              <a:t>Gp</a:t>
            </a:r>
          </a:p>
          <a:p>
            <a:pPr algn="ctr"/>
            <a:r>
              <a:rPr lang="fr-FR" sz="1600" b="1" dirty="0" smtClean="0">
                <a:solidFill>
                  <a:srgbClr val="31849B"/>
                </a:solidFill>
                <a:latin typeface="Times New Roman" pitchFamily="18" charset="0"/>
                <a:cs typeface="Times New Roman" pitchFamily="18" charset="0"/>
              </a:rPr>
              <a:t>160</a:t>
            </a:r>
            <a:endParaRPr lang="fr-FR" sz="1600" b="1" dirty="0">
              <a:solidFill>
                <a:srgbClr val="3184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162026" y="5787471"/>
            <a:ext cx="83820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31849B"/>
                </a:solidFill>
                <a:latin typeface="Times New Roman" pitchFamily="18" charset="0"/>
                <a:cs typeface="Times New Roman" pitchFamily="18" charset="0"/>
              </a:rPr>
              <a:t>Gp120-110</a:t>
            </a:r>
            <a:endParaRPr lang="fr-FR" sz="1600" b="1" dirty="0">
              <a:solidFill>
                <a:srgbClr val="3184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643834" y="3571876"/>
            <a:ext cx="928694" cy="590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Témoin positif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</Words>
  <Application>Microsoft Office PowerPoint</Application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51</cp:revision>
  <dcterms:created xsi:type="dcterms:W3CDTF">2008-07-23T07:21:36Z</dcterms:created>
  <dcterms:modified xsi:type="dcterms:W3CDTF">2008-07-23T09:40:25Z</dcterms:modified>
</cp:coreProperties>
</file>