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1"/>
          <p:cNvSpPr>
            <a:spLocks noChangeArrowheads="1"/>
          </p:cNvSpPr>
          <p:nvPr/>
        </p:nvSpPr>
        <p:spPr bwMode="auto">
          <a:xfrm>
            <a:off x="384175" y="231775"/>
            <a:ext cx="8597900" cy="6183313"/>
          </a:xfrm>
          <a:prstGeom prst="rect">
            <a:avLst/>
          </a:prstGeom>
          <a:solidFill>
            <a:srgbClr val="E2EFF6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5735" y="214290"/>
            <a:ext cx="3357587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Gélose Granada</a:t>
            </a:r>
          </a:p>
        </p:txBody>
      </p:sp>
      <p:sp>
        <p:nvSpPr>
          <p:cNvPr id="14341" name="ZoneTexte 9"/>
          <p:cNvSpPr txBox="1">
            <a:spLocks noChangeArrowheads="1"/>
          </p:cNvSpPr>
          <p:nvPr/>
        </p:nvSpPr>
        <p:spPr bwMode="auto">
          <a:xfrm>
            <a:off x="457200" y="5583238"/>
            <a:ext cx="3214688" cy="7778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Méthotrexate (favorise la pigmentation naturelle orange de </a:t>
            </a:r>
            <a:r>
              <a:rPr lang="fr-FR" sz="15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S. agalactiae</a:t>
            </a: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7880" y="5179086"/>
            <a:ext cx="3214249" cy="3877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Indicateur  visuel</a:t>
            </a:r>
          </a:p>
        </p:txBody>
      </p:sp>
      <p:sp>
        <p:nvSpPr>
          <p:cNvPr id="14345" name="ZoneTexte 16"/>
          <p:cNvSpPr txBox="1">
            <a:spLocks noChangeArrowheads="1"/>
          </p:cNvSpPr>
          <p:nvPr/>
        </p:nvSpPr>
        <p:spPr bwMode="auto">
          <a:xfrm>
            <a:off x="457200" y="4794250"/>
            <a:ext cx="3214688" cy="3206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Sélectif (métronidazole)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57880" y="4391765"/>
            <a:ext cx="3214249" cy="3879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Sélectivité</a:t>
            </a:r>
          </a:p>
        </p:txBody>
      </p:sp>
      <p:pic>
        <p:nvPicPr>
          <p:cNvPr id="14349" name="Image 10" descr="gran.png"/>
          <p:cNvPicPr>
            <a:picLocks noChangeAspect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623888" y="928688"/>
            <a:ext cx="28813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ZoneTexte 12"/>
          <p:cNvSpPr txBox="1">
            <a:spLocks noChangeArrowheads="1"/>
          </p:cNvSpPr>
          <p:nvPr/>
        </p:nvSpPr>
        <p:spPr bwMode="auto">
          <a:xfrm>
            <a:off x="823913" y="3857625"/>
            <a:ext cx="2481262" cy="3206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Incubation 48H en anaérobie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029337" y="571480"/>
            <a:ext cx="2143140" cy="303536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Streptococcus</a:t>
            </a: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5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agalactiae</a:t>
            </a:r>
            <a:endParaRPr lang="fr-FR" sz="15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54" name="Image 14" descr="grans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38" y="1000125"/>
            <a:ext cx="443865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65</cp:revision>
  <dcterms:created xsi:type="dcterms:W3CDTF">2008-07-22T13:17:44Z</dcterms:created>
  <dcterms:modified xsi:type="dcterms:W3CDTF">2008-07-22T15:33:46Z</dcterms:modified>
</cp:coreProperties>
</file>