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7"/>
          <p:cNvSpPr>
            <a:spLocks noChangeArrowheads="1"/>
          </p:cNvSpPr>
          <p:nvPr/>
        </p:nvSpPr>
        <p:spPr bwMode="auto">
          <a:xfrm>
            <a:off x="207963" y="158750"/>
            <a:ext cx="8974137" cy="6727825"/>
          </a:xfrm>
          <a:prstGeom prst="rect">
            <a:avLst/>
          </a:prstGeom>
          <a:solidFill>
            <a:srgbClr val="E2EFF6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282" y="142852"/>
            <a:ext cx="3929090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Gélose Chapman (MSA)</a:t>
            </a:r>
          </a:p>
        </p:txBody>
      </p:sp>
      <p:sp>
        <p:nvSpPr>
          <p:cNvPr id="24581" name="ZoneTexte 6"/>
          <p:cNvSpPr txBox="1">
            <a:spLocks noChangeArrowheads="1"/>
          </p:cNvSpPr>
          <p:nvPr/>
        </p:nvSpPr>
        <p:spPr bwMode="auto">
          <a:xfrm>
            <a:off x="511175" y="6464300"/>
            <a:ext cx="3214688" cy="322263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 Sucre : mannitol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1856" y="6061352"/>
            <a:ext cx="3213706" cy="38636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Substrats  </a:t>
            </a:r>
          </a:p>
        </p:txBody>
      </p:sp>
      <p:sp>
        <p:nvSpPr>
          <p:cNvPr id="24585" name="ZoneTexte 9"/>
          <p:cNvSpPr txBox="1">
            <a:spLocks noChangeArrowheads="1"/>
          </p:cNvSpPr>
          <p:nvPr/>
        </p:nvSpPr>
        <p:spPr bwMode="auto">
          <a:xfrm>
            <a:off x="511175" y="5408613"/>
            <a:ext cx="3214688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Rouge de phénol </a:t>
            </a:r>
          </a:p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(vire du rose au jaune)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1856" y="5005958"/>
            <a:ext cx="3213706" cy="38697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Indicateur  coloré</a:t>
            </a:r>
          </a:p>
        </p:txBody>
      </p:sp>
      <p:sp>
        <p:nvSpPr>
          <p:cNvPr id="24589" name="ZoneTexte 16"/>
          <p:cNvSpPr txBox="1">
            <a:spLocks noChangeArrowheads="1"/>
          </p:cNvSpPr>
          <p:nvPr/>
        </p:nvSpPr>
        <p:spPr bwMode="auto">
          <a:xfrm>
            <a:off x="511175" y="4354513"/>
            <a:ext cx="3214688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+/- sélectif de </a:t>
            </a:r>
            <a:r>
              <a:rPr lang="fr-FR" sz="15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Staphylococcus </a:t>
            </a:r>
          </a:p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(NaCl : 75g/L)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11856" y="3952870"/>
            <a:ext cx="3213706" cy="3872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Sélectivité</a:t>
            </a:r>
          </a:p>
        </p:txBody>
      </p:sp>
      <p:pic>
        <p:nvPicPr>
          <p:cNvPr id="24593" name="Image 11" descr="chap.pn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rcRect/>
          <a:stretch>
            <a:fillRect/>
          </a:stretch>
        </p:blipFill>
        <p:spPr bwMode="auto">
          <a:xfrm>
            <a:off x="738188" y="820738"/>
            <a:ext cx="28813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Image 12" descr="chapp.png"/>
          <p:cNvPicPr>
            <a:picLocks noChangeAspect="1"/>
          </p:cNvPicPr>
          <p:nvPr/>
        </p:nvPicPr>
        <p:blipFill>
          <a:blip r:embed="rId3">
            <a:lum bright="10000" contrast="30000"/>
          </a:blip>
          <a:srcRect/>
          <a:stretch>
            <a:fillRect/>
          </a:stretch>
        </p:blipFill>
        <p:spPr bwMode="auto">
          <a:xfrm>
            <a:off x="4214813" y="785813"/>
            <a:ext cx="4786312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llipse 13"/>
          <p:cNvSpPr/>
          <p:nvPr/>
        </p:nvSpPr>
        <p:spPr>
          <a:xfrm>
            <a:off x="6196503" y="597238"/>
            <a:ext cx="1808774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598" name="ZoneTexte 14"/>
          <p:cNvSpPr txBox="1">
            <a:spLocks noChangeArrowheads="1"/>
          </p:cNvSpPr>
          <p:nvPr/>
        </p:nvSpPr>
        <p:spPr bwMode="auto">
          <a:xfrm>
            <a:off x="6184900" y="655638"/>
            <a:ext cx="1822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Staphylococcus aureus</a:t>
            </a:r>
            <a:endParaRPr lang="fr-FR">
              <a:latin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09029" y="357166"/>
            <a:ext cx="3983722" cy="303536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</a:t>
            </a:r>
            <a:r>
              <a:rPr lang="fr-FR" sz="15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résitantes</a:t>
            </a:r>
            <a:r>
              <a:rPr lang="fr-FR" sz="15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au </a:t>
            </a:r>
            <a:r>
              <a:rPr lang="fr-FR" sz="15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(75g/L) et mannitol + </a:t>
            </a:r>
          </a:p>
        </p:txBody>
      </p:sp>
      <p:pic>
        <p:nvPicPr>
          <p:cNvPr id="24602" name="Image 17" descr="chapn.png"/>
          <p:cNvPicPr>
            <a:picLocks noChangeAspect="1"/>
          </p:cNvPicPr>
          <p:nvPr/>
        </p:nvPicPr>
        <p:blipFill>
          <a:blip r:embed="rId4" cstate="print">
            <a:lum bright="10000"/>
          </a:blip>
          <a:srcRect/>
          <a:stretch>
            <a:fillRect/>
          </a:stretch>
        </p:blipFill>
        <p:spPr bwMode="auto">
          <a:xfrm>
            <a:off x="4219575" y="3097213"/>
            <a:ext cx="4786313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Ellipse 18"/>
          <p:cNvSpPr/>
          <p:nvPr/>
        </p:nvSpPr>
        <p:spPr>
          <a:xfrm>
            <a:off x="6139352" y="5819792"/>
            <a:ext cx="2261725" cy="3115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606" name="ZoneTexte 20"/>
          <p:cNvSpPr txBox="1">
            <a:spLocks noChangeArrowheads="1"/>
          </p:cNvSpPr>
          <p:nvPr/>
        </p:nvSpPr>
        <p:spPr bwMode="auto">
          <a:xfrm>
            <a:off x="6127750" y="5799138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Staphylococcus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aureus</a:t>
            </a:r>
            <a:endParaRPr lang="fr-FR">
              <a:latin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09029" y="5500702"/>
            <a:ext cx="3983722" cy="303536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</a:t>
            </a:r>
            <a:r>
              <a:rPr lang="fr-FR" sz="15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résitantes</a:t>
            </a:r>
            <a:r>
              <a:rPr lang="fr-FR" sz="15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fr-FR" sz="15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(75g/L) et mannitol –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75</cp:revision>
  <dcterms:created xsi:type="dcterms:W3CDTF">2008-07-22T13:17:44Z</dcterms:created>
  <dcterms:modified xsi:type="dcterms:W3CDTF">2008-07-22T15:38:28Z</dcterms:modified>
</cp:coreProperties>
</file>