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19100" y="188913"/>
            <a:ext cx="8547100" cy="6478587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6159500" y="1979613"/>
            <a:ext cx="0" cy="13970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842963" y="1844675"/>
            <a:ext cx="12700" cy="38227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112838" y="2565400"/>
            <a:ext cx="1954212" cy="2968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Insuffisance rénale</a:t>
            </a: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019425" y="2506663"/>
            <a:ext cx="1789113" cy="609600"/>
          </a:xfrm>
          <a:prstGeom prst="ellipse">
            <a:avLst/>
          </a:prstGeom>
          <a:gradFill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081338" y="2462213"/>
            <a:ext cx="1692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Créatinine, clairance créatinine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12838" y="3441700"/>
            <a:ext cx="3603625" cy="1323439"/>
          </a:xfrm>
          <a:prstGeom prst="rect">
            <a:avLst/>
          </a:prstGeom>
          <a:solidFill>
            <a:srgbClr val="E4F3F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pPr>
              <a:buFontTx/>
              <a:buChar char="-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Diabétique de type 2 traité par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metformine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Hypoxie cellulaire : état de choc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(septique, hémorragique anaphylactique …)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arrêt cardio-respiratoire …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112838" y="5048250"/>
            <a:ext cx="2978150" cy="336550"/>
          </a:xfrm>
          <a:prstGeom prst="rect">
            <a:avLst/>
          </a:prstGeom>
          <a:solidFill>
            <a:srgbClr val="E4F3F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Diabétique (principalement type 1)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112838" y="5815013"/>
            <a:ext cx="2684462" cy="760475"/>
          </a:xfrm>
          <a:prstGeom prst="rect">
            <a:avLst/>
          </a:prstGeom>
          <a:solidFill>
            <a:srgbClr val="E4F3F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Intoxication aux salicylés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Intoxication au méthanol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Intoxication à l’éthylène glycol</a:t>
            </a:r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4044950" y="4810125"/>
            <a:ext cx="1095375" cy="844550"/>
          </a:xfrm>
          <a:prstGeom prst="ellipse">
            <a:avLst/>
          </a:prstGeom>
          <a:gradFill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106863" y="4841875"/>
            <a:ext cx="9985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Glycémie, glycosurie, cétonurie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6434138" y="2601913"/>
            <a:ext cx="1592262" cy="2968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Diarrhée aigüe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6434138" y="3481388"/>
            <a:ext cx="2468562" cy="825500"/>
          </a:xfrm>
          <a:prstGeom prst="rect">
            <a:avLst/>
          </a:prstGeom>
          <a:solidFill>
            <a:srgbClr val="E4F3F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Acidose distale de type I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Acidose proximale de type II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Acidose de type IV</a:t>
            </a:r>
          </a:p>
        </p:txBody>
      </p:sp>
      <p:sp>
        <p:nvSpPr>
          <p:cNvPr id="2074" name="Oval 26"/>
          <p:cNvSpPr>
            <a:spLocks noChangeArrowheads="1"/>
          </p:cNvSpPr>
          <p:nvPr/>
        </p:nvSpPr>
        <p:spPr bwMode="auto">
          <a:xfrm>
            <a:off x="4329113" y="3454400"/>
            <a:ext cx="887412" cy="581025"/>
          </a:xfrm>
          <a:prstGeom prst="ellipse">
            <a:avLst/>
          </a:prstGeom>
          <a:gradFill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379913" y="3473450"/>
            <a:ext cx="80803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. lactique</a:t>
            </a:r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855663" y="2706688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855663" y="3322638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855663" y="4938713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855663" y="5654675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6173788" y="2743200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>
            <a:off x="6173788" y="3359150"/>
            <a:ext cx="26352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 rot="5400000">
            <a:off x="3787775" y="857251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14338" y="165100"/>
            <a:ext cx="8547100" cy="588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Acidose métabolique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12838" y="3184525"/>
            <a:ext cx="1693862" cy="2968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Acidose lactique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112838" y="4787900"/>
            <a:ext cx="1376362" cy="2968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Acido-cétose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112838" y="5529263"/>
            <a:ext cx="2981325" cy="2968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Acidose par un acide exogène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434138" y="3233738"/>
            <a:ext cx="1939925" cy="2968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Acidoses tubulaires</a:t>
            </a:r>
          </a:p>
        </p:txBody>
      </p:sp>
      <p:sp>
        <p:nvSpPr>
          <p:cNvPr id="2096" name="Oval 48"/>
          <p:cNvSpPr>
            <a:spLocks noChangeArrowheads="1"/>
          </p:cNvSpPr>
          <p:nvPr/>
        </p:nvSpPr>
        <p:spPr bwMode="auto">
          <a:xfrm>
            <a:off x="1608138" y="1739900"/>
            <a:ext cx="811212" cy="59055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565275" y="1720850"/>
            <a:ext cx="88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</a:rPr>
              <a:t>chlore normal</a:t>
            </a:r>
          </a:p>
        </p:txBody>
      </p:sp>
      <p:sp>
        <p:nvSpPr>
          <p:cNvPr id="2097" name="Oval 49"/>
          <p:cNvSpPr>
            <a:spLocks noChangeArrowheads="1"/>
          </p:cNvSpPr>
          <p:nvPr/>
        </p:nvSpPr>
        <p:spPr bwMode="auto">
          <a:xfrm>
            <a:off x="6897688" y="1728788"/>
            <a:ext cx="954087" cy="6111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6858000" y="1700213"/>
            <a:ext cx="10302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chlore augmenté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80125" y="1700213"/>
            <a:ext cx="914400" cy="366712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Normal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8650" y="1701800"/>
            <a:ext cx="1039813" cy="366713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Augmenté</a:t>
            </a:r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 rot="16200000" flipH="1">
            <a:off x="5449888" y="700088"/>
            <a:ext cx="287337" cy="1690687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 rot="5400000">
            <a:off x="2039938" y="617538"/>
            <a:ext cx="290512" cy="1871662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005138" y="1050925"/>
            <a:ext cx="1898650" cy="396875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Trou anionique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88</Words>
  <Application>Microsoft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2008-07-22T08:45:21Z</dcterms:modified>
</cp:coreProperties>
</file>