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200"/>
    <a:srgbClr val="CCFF99"/>
    <a:srgbClr val="660066"/>
    <a:srgbClr val="762700"/>
    <a:srgbClr val="663300"/>
    <a:srgbClr val="FFFFEB"/>
    <a:srgbClr val="FFFFE1"/>
    <a:srgbClr val="FFE1E1"/>
    <a:srgbClr val="F1E3FF"/>
    <a:srgbClr val="FFF0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8" autoAdjust="0"/>
    <p:restoredTop sz="94660"/>
  </p:normalViewPr>
  <p:slideViewPr>
    <p:cSldViewPr snapToGrid="0">
      <p:cViewPr>
        <p:scale>
          <a:sx n="70" d="100"/>
          <a:sy n="70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B70F-BE08-4594-A132-75056EE667CA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8C97A-9118-486A-B08C-2D29827153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F055-BF47-411E-887D-EAB6A152348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662E7-F4DB-4907-9EE1-944A5CADA2E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32519-3A3C-4D0C-9BF3-303860F2695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4F5DB-80A3-4B83-B490-D8F9D1BD42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DF6DD-5507-455B-B248-AE387E04552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7ABD8-6747-40D8-B560-9867CDE6BB0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56F8C-B41A-4DF9-B1CF-B8A88E7350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E106C-F53E-4162-8617-A829E781840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DA094-17A3-4B54-A58D-7711BAE841C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EE0F5-F8EF-4710-9E2E-E31EFFC4F46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9488E-1CA0-4233-B337-861624905D3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4FBB26-9303-4415-B965-718FC16A9B8C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342900" y="188913"/>
            <a:ext cx="8623300" cy="4598987"/>
          </a:xfrm>
          <a:prstGeom prst="rect">
            <a:avLst/>
          </a:prstGeom>
          <a:solidFill>
            <a:srgbClr val="FFFF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342900" y="190500"/>
            <a:ext cx="8618538" cy="5889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Etiologie des troubles acido-basiques</a:t>
            </a:r>
          </a:p>
        </p:txBody>
      </p:sp>
      <p:sp>
        <p:nvSpPr>
          <p:cNvPr id="4139" name="Line 43"/>
          <p:cNvSpPr>
            <a:spLocks noChangeShapeType="1"/>
          </p:cNvSpPr>
          <p:nvPr/>
        </p:nvSpPr>
        <p:spPr bwMode="auto">
          <a:xfrm rot="16200000" flipH="1">
            <a:off x="882650" y="1784350"/>
            <a:ext cx="620713" cy="7938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523876" y="2103438"/>
            <a:ext cx="1338263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cf diagramme spécifique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2438" y="920750"/>
            <a:ext cx="1406525" cy="701675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Acidose métabolique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rot="16200000" flipH="1">
            <a:off x="969962" y="2924175"/>
            <a:ext cx="2698750" cy="7938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2238375" y="920750"/>
            <a:ext cx="1406525" cy="701675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Acidose respiratoire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2508250" y="2154238"/>
            <a:ext cx="1490663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Hypoventilation centrale</a:t>
            </a:r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 rot="5400000" flipH="1" flipV="1">
            <a:off x="2424113" y="2314575"/>
            <a:ext cx="1588" cy="19050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2060"/>
              </a:solidFill>
            </a:endParaRPr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2508250" y="2867026"/>
            <a:ext cx="1828800" cy="9366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Atteinte des muscles respiratoires : </a:t>
            </a:r>
            <a:r>
              <a:rPr lang="fr-FR" sz="14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myasthénie,polio, tetanos …</a:t>
            </a:r>
          </a:p>
        </p:txBody>
      </p:sp>
      <p:sp>
        <p:nvSpPr>
          <p:cNvPr id="4142" name="Line 46"/>
          <p:cNvSpPr>
            <a:spLocks noChangeShapeType="1"/>
          </p:cNvSpPr>
          <p:nvPr/>
        </p:nvSpPr>
        <p:spPr bwMode="auto">
          <a:xfrm rot="5400000" flipH="1" flipV="1">
            <a:off x="2424113" y="3241676"/>
            <a:ext cx="1588" cy="19050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2060"/>
              </a:solidFill>
            </a:endParaRPr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2508250" y="4005263"/>
            <a:ext cx="1443038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Asthme, BPCO, emphysème …</a:t>
            </a:r>
          </a:p>
        </p:txBody>
      </p:sp>
      <p:sp>
        <p:nvSpPr>
          <p:cNvPr id="4143" name="Line 47"/>
          <p:cNvSpPr>
            <a:spLocks noChangeShapeType="1"/>
          </p:cNvSpPr>
          <p:nvPr/>
        </p:nvSpPr>
        <p:spPr bwMode="auto">
          <a:xfrm rot="5400000" flipH="1" flipV="1">
            <a:off x="2424113" y="4167188"/>
            <a:ext cx="1588" cy="19050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2060"/>
              </a:solidFill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rot="5400000" flipH="1" flipV="1">
            <a:off x="4887913" y="2295525"/>
            <a:ext cx="1588" cy="19050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2060"/>
              </a:solidFill>
            </a:endParaRPr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4978400" y="2813050"/>
            <a:ext cx="1724025" cy="7239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Pertes urinaires : </a:t>
            </a:r>
            <a:r>
              <a:rPr lang="fr-FR" sz="14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hyperaldostéronisme, furosémide …</a:t>
            </a:r>
            <a:r>
              <a:rPr lang="fr-FR" sz="1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4978400" y="3721100"/>
            <a:ext cx="1531938" cy="7239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Thérapeutiques : </a:t>
            </a:r>
            <a:r>
              <a:rPr lang="fr-FR" sz="14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solutés alcalins, reventillation</a:t>
            </a:r>
            <a:r>
              <a:rPr lang="fr-FR" sz="1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4978400" y="2149475"/>
            <a:ext cx="1624013" cy="4794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Pertes digestives : </a:t>
            </a:r>
            <a:r>
              <a:rPr lang="fr-FR" sz="14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vomissements …</a:t>
            </a:r>
          </a:p>
        </p:txBody>
      </p:sp>
      <p:sp>
        <p:nvSpPr>
          <p:cNvPr id="4148" name="Line 52"/>
          <p:cNvSpPr>
            <a:spLocks noChangeShapeType="1"/>
          </p:cNvSpPr>
          <p:nvPr/>
        </p:nvSpPr>
        <p:spPr bwMode="auto">
          <a:xfrm rot="5400000" flipH="1" flipV="1">
            <a:off x="4887913" y="3079750"/>
            <a:ext cx="1588" cy="19050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2060"/>
              </a:solidFill>
            </a:endParaRPr>
          </a:p>
        </p:txBody>
      </p:sp>
      <p:sp>
        <p:nvSpPr>
          <p:cNvPr id="4149" name="Line 53"/>
          <p:cNvSpPr>
            <a:spLocks noChangeShapeType="1"/>
          </p:cNvSpPr>
          <p:nvPr/>
        </p:nvSpPr>
        <p:spPr bwMode="auto">
          <a:xfrm rot="5400000" flipH="1" flipV="1">
            <a:off x="4887913" y="3987800"/>
            <a:ext cx="1588" cy="19050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2060"/>
              </a:solidFill>
            </a:endParaRPr>
          </a:p>
        </p:txBody>
      </p:sp>
      <p:sp>
        <p:nvSpPr>
          <p:cNvPr id="4150" name="Line 54"/>
          <p:cNvSpPr>
            <a:spLocks noChangeShapeType="1"/>
          </p:cNvSpPr>
          <p:nvPr/>
        </p:nvSpPr>
        <p:spPr bwMode="auto">
          <a:xfrm rot="16200000" flipH="1">
            <a:off x="3530600" y="2841625"/>
            <a:ext cx="2508250" cy="7938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4714875" y="920750"/>
            <a:ext cx="1406525" cy="701675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Alcalose  métabolique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7380288" y="3460750"/>
            <a:ext cx="962025" cy="2667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Infections 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7380288" y="2909888"/>
            <a:ext cx="809625" cy="2667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Altitude </a:t>
            </a: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7380288" y="3987800"/>
            <a:ext cx="757238" cy="2667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Anémie </a:t>
            </a:r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7380288" y="2165350"/>
            <a:ext cx="1522413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Psychique : crise de panique ...</a:t>
            </a:r>
          </a:p>
        </p:txBody>
      </p:sp>
      <p:sp>
        <p:nvSpPr>
          <p:cNvPr id="4151" name="Line 55"/>
          <p:cNvSpPr>
            <a:spLocks noChangeShapeType="1"/>
          </p:cNvSpPr>
          <p:nvPr/>
        </p:nvSpPr>
        <p:spPr bwMode="auto">
          <a:xfrm rot="5400000" flipH="1" flipV="1">
            <a:off x="7283450" y="2320925"/>
            <a:ext cx="1588" cy="19050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2060"/>
              </a:solidFill>
            </a:endParaRPr>
          </a:p>
        </p:txBody>
      </p:sp>
      <p:sp>
        <p:nvSpPr>
          <p:cNvPr id="4152" name="Line 56"/>
          <p:cNvSpPr>
            <a:spLocks noChangeShapeType="1"/>
          </p:cNvSpPr>
          <p:nvPr/>
        </p:nvSpPr>
        <p:spPr bwMode="auto">
          <a:xfrm rot="5400000" flipH="1" flipV="1">
            <a:off x="7283450" y="2935288"/>
            <a:ext cx="1588" cy="19050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2060"/>
              </a:solidFill>
            </a:endParaRPr>
          </a:p>
        </p:txBody>
      </p:sp>
      <p:sp>
        <p:nvSpPr>
          <p:cNvPr id="4153" name="Line 57"/>
          <p:cNvSpPr>
            <a:spLocks noChangeShapeType="1"/>
          </p:cNvSpPr>
          <p:nvPr/>
        </p:nvSpPr>
        <p:spPr bwMode="auto">
          <a:xfrm rot="5400000" flipH="1" flipV="1">
            <a:off x="7283450" y="4013200"/>
            <a:ext cx="1588" cy="19050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2060"/>
              </a:solidFill>
            </a:endParaRPr>
          </a:p>
        </p:txBody>
      </p:sp>
      <p:sp>
        <p:nvSpPr>
          <p:cNvPr id="4154" name="Line 58"/>
          <p:cNvSpPr>
            <a:spLocks noChangeShapeType="1"/>
          </p:cNvSpPr>
          <p:nvPr/>
        </p:nvSpPr>
        <p:spPr bwMode="auto">
          <a:xfrm rot="16200000" flipH="1">
            <a:off x="5907088" y="2847975"/>
            <a:ext cx="2546350" cy="7938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155" name="Line 59"/>
          <p:cNvSpPr>
            <a:spLocks noChangeShapeType="1"/>
          </p:cNvSpPr>
          <p:nvPr/>
        </p:nvSpPr>
        <p:spPr bwMode="auto">
          <a:xfrm rot="5400000" flipH="1" flipV="1">
            <a:off x="7283450" y="3448050"/>
            <a:ext cx="1588" cy="190500"/>
          </a:xfrm>
          <a:prstGeom prst="line">
            <a:avLst/>
          </a:prstGeom>
          <a:noFill/>
          <a:ln w="3175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2060"/>
              </a:solidFill>
            </a:endParaRP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7080250" y="920750"/>
            <a:ext cx="1406525" cy="701675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Alcalose  respiratoire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59</Words>
  <Application>Microsoft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Lambda</dc:creator>
  <cp:lastModifiedBy>Dumas Karine</cp:lastModifiedBy>
  <cp:revision>71</cp:revision>
  <dcterms:created xsi:type="dcterms:W3CDTF">2007-10-25T06:59:58Z</dcterms:created>
  <dcterms:modified xsi:type="dcterms:W3CDTF">2008-07-22T08:46:41Z</dcterms:modified>
</cp:coreProperties>
</file>