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"/>
          <p:cNvSpPr>
            <a:spLocks noChangeArrowheads="1"/>
          </p:cNvSpPr>
          <p:nvPr/>
        </p:nvSpPr>
        <p:spPr bwMode="auto">
          <a:xfrm rot="10800000">
            <a:off x="2660650" y="762000"/>
            <a:ext cx="3644900" cy="5911850"/>
          </a:xfrm>
          <a:prstGeom prst="flowChartMagneticDisk">
            <a:avLst/>
          </a:prstGeom>
          <a:gradFill flip="none" rotWithShape="1">
            <a:gsLst>
              <a:gs pos="0">
                <a:srgbClr val="E6002C"/>
              </a:gs>
              <a:gs pos="10000">
                <a:srgbClr val="FF5B5B"/>
              </a:gs>
              <a:gs pos="50000">
                <a:srgbClr val="FFE1E7"/>
              </a:gs>
              <a:gs pos="90000">
                <a:srgbClr val="FF5B5B"/>
              </a:gs>
              <a:gs pos="100000">
                <a:srgbClr val="E6002C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350002" y="1125538"/>
            <a:ext cx="2133598" cy="5592762"/>
          </a:xfrm>
          <a:prstGeom prst="flowChartOffpageConnector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e 61"/>
          <p:cNvGrpSpPr/>
          <p:nvPr/>
        </p:nvGrpSpPr>
        <p:grpSpPr>
          <a:xfrm>
            <a:off x="653102" y="2495550"/>
            <a:ext cx="2987675" cy="1917836"/>
            <a:chOff x="250825" y="2836863"/>
            <a:chExt cx="6264275" cy="4021137"/>
          </a:xfrm>
        </p:grpSpPr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250825" y="2836863"/>
              <a:ext cx="6264275" cy="4021137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CC6600"/>
                </a:gs>
              </a:gsLst>
              <a:path path="rect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793750" y="3201511"/>
              <a:ext cx="5138738" cy="3298991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FF99"/>
                </a:gs>
                <a:gs pos="100000">
                  <a:srgbClr val="FFBE07"/>
                </a:gs>
              </a:gsLst>
              <a:path path="rect">
                <a:fillToRect l="50000" t="50000" r="50000" b="50000"/>
              </a:path>
            </a:gra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335088" y="3616209"/>
              <a:ext cx="4064000" cy="2473886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rect">
                <a:fillToRect l="50000" t="50000" r="50000" b="50000"/>
              </a:path>
            </a:gra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1998663" y="4020896"/>
              <a:ext cx="2738438" cy="1705980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FF99"/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6065660" y="3040013"/>
            <a:ext cx="503238" cy="503238"/>
          </a:xfrm>
          <a:prstGeom prst="ellipse">
            <a:avLst/>
          </a:prstGeom>
          <a:gradFill rotWithShape="1">
            <a:gsLst>
              <a:gs pos="100000">
                <a:srgbClr val="FFFF99"/>
              </a:gs>
              <a:gs pos="0">
                <a:srgbClr val="FF0000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029148" y="3032126"/>
            <a:ext cx="576263" cy="0"/>
          </a:xfrm>
          <a:prstGeom prst="line">
            <a:avLst/>
          </a:prstGeom>
          <a:noFill/>
          <a:ln w="38100">
            <a:solidFill>
              <a:srgbClr val="740000"/>
            </a:solidFill>
            <a:round/>
            <a:headEnd type="triangle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H="1">
            <a:off x="6028354" y="3536951"/>
            <a:ext cx="577850" cy="0"/>
          </a:xfrm>
          <a:prstGeom prst="line">
            <a:avLst/>
          </a:prstGeom>
          <a:noFill/>
          <a:ln w="38100">
            <a:solidFill>
              <a:srgbClr val="626000"/>
            </a:solidFill>
            <a:round/>
            <a:headEnd type="triangle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6057671" y="2681396"/>
            <a:ext cx="519216" cy="2842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fr-FR" baseline="30000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928959" y="3606800"/>
            <a:ext cx="776642" cy="28426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 rot="16140000">
            <a:off x="5443245" y="2607632"/>
            <a:ext cx="252000" cy="1368000"/>
          </a:xfrm>
          <a:prstGeom prst="downArrow">
            <a:avLst>
              <a:gd name="adj1" fmla="val 50000"/>
              <a:gd name="adj2" fmla="val 139668"/>
            </a:avLst>
          </a:prstGeom>
          <a:gradFill>
            <a:gsLst>
              <a:gs pos="0">
                <a:srgbClr val="FFFFCC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" name="Text Box 68"/>
          <p:cNvSpPr txBox="1">
            <a:spLocks noChangeArrowheads="1"/>
          </p:cNvSpPr>
          <p:nvPr/>
        </p:nvSpPr>
        <p:spPr bwMode="auto">
          <a:xfrm>
            <a:off x="4527550" y="489585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Hyponatrémie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3816350" y="4184650"/>
            <a:ext cx="1244600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Acidose métabolique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8" name="Text Box 68"/>
          <p:cNvSpPr txBox="1">
            <a:spLocks noChangeArrowheads="1"/>
          </p:cNvSpPr>
          <p:nvPr/>
        </p:nvSpPr>
        <p:spPr bwMode="auto">
          <a:xfrm>
            <a:off x="6861175" y="4895850"/>
            <a:ext cx="1155700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17 </a:t>
            </a:r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Hydroxy</a:t>
            </a:r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-corticoïdes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9" name="Secteurs 88"/>
          <p:cNvSpPr/>
          <p:nvPr/>
        </p:nvSpPr>
        <p:spPr>
          <a:xfrm>
            <a:off x="5544000" y="-1282250"/>
            <a:ext cx="3600000" cy="3600000"/>
          </a:xfrm>
          <a:prstGeom prst="pie">
            <a:avLst>
              <a:gd name="adj1" fmla="val 156285"/>
              <a:gd name="adj2" fmla="val 10678685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7016750" y="717550"/>
            <a:ext cx="687416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82" name="Text Box 68"/>
          <p:cNvSpPr txBox="1">
            <a:spLocks noChangeArrowheads="1"/>
          </p:cNvSpPr>
          <p:nvPr/>
        </p:nvSpPr>
        <p:spPr bwMode="auto">
          <a:xfrm>
            <a:off x="2971800" y="489585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Hyperkaliémie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3771900" y="3108276"/>
            <a:ext cx="1377950" cy="366713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CC66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Aldostérone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AutoShape 60"/>
          <p:cNvSpPr>
            <a:spLocks noChangeArrowheads="1"/>
          </p:cNvSpPr>
          <p:nvPr/>
        </p:nvSpPr>
        <p:spPr bwMode="auto">
          <a:xfrm rot="16140000">
            <a:off x="3324703" y="2877632"/>
            <a:ext cx="216000" cy="828000"/>
          </a:xfrm>
          <a:prstGeom prst="downArrow">
            <a:avLst>
              <a:gd name="adj1" fmla="val 50000"/>
              <a:gd name="adj2" fmla="val 111274"/>
            </a:avLst>
          </a:prstGeom>
          <a:gradFill flip="none" rotWithShape="1">
            <a:gsLst>
              <a:gs pos="0">
                <a:srgbClr val="CC6600"/>
              </a:gs>
              <a:gs pos="100000">
                <a:srgbClr val="FFC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9" name="Text Box 68"/>
          <p:cNvSpPr txBox="1">
            <a:spLocks noChangeArrowheads="1"/>
          </p:cNvSpPr>
          <p:nvPr/>
        </p:nvSpPr>
        <p:spPr bwMode="auto">
          <a:xfrm>
            <a:off x="6838950" y="4406900"/>
            <a:ext cx="12001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Cortisol libre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54" name="Oval 145"/>
          <p:cNvSpPr>
            <a:spLocks noChangeArrowheads="1"/>
          </p:cNvSpPr>
          <p:nvPr/>
        </p:nvSpPr>
        <p:spPr bwMode="auto">
          <a:xfrm>
            <a:off x="450156" y="3005766"/>
            <a:ext cx="935038" cy="539750"/>
          </a:xfrm>
          <a:prstGeom prst="ellipse">
            <a:avLst/>
          </a:prstGeom>
          <a:solidFill>
            <a:srgbClr val="FFF06A">
              <a:alpha val="86667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5" name="Oval 146"/>
          <p:cNvSpPr>
            <a:spLocks noChangeArrowheads="1"/>
          </p:cNvSpPr>
          <p:nvPr/>
        </p:nvSpPr>
        <p:spPr bwMode="auto">
          <a:xfrm>
            <a:off x="899286" y="3550846"/>
            <a:ext cx="1200150" cy="525556"/>
          </a:xfrm>
          <a:prstGeom prst="ellipse">
            <a:avLst/>
          </a:prstGeom>
          <a:solidFill>
            <a:srgbClr val="FFF06A">
              <a:alpha val="86667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7" name="Text Box 147"/>
          <p:cNvSpPr txBox="1">
            <a:spLocks noChangeArrowheads="1"/>
          </p:cNvSpPr>
          <p:nvPr/>
        </p:nvSpPr>
        <p:spPr bwMode="auto">
          <a:xfrm>
            <a:off x="810386" y="3622564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Auto-immune</a:t>
            </a:r>
          </a:p>
        </p:txBody>
      </p:sp>
      <p:sp>
        <p:nvSpPr>
          <p:cNvPr id="58" name="Text Box 148"/>
          <p:cNvSpPr txBox="1">
            <a:spLocks noChangeArrowheads="1"/>
          </p:cNvSpPr>
          <p:nvPr/>
        </p:nvSpPr>
        <p:spPr bwMode="auto">
          <a:xfrm>
            <a:off x="405706" y="3107366"/>
            <a:ext cx="10239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Infectieux 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144"/>
          <p:cNvSpPr>
            <a:spLocks noChangeArrowheads="1"/>
          </p:cNvSpPr>
          <p:nvPr/>
        </p:nvSpPr>
        <p:spPr bwMode="auto">
          <a:xfrm>
            <a:off x="1193800" y="2582085"/>
            <a:ext cx="900112" cy="527050"/>
          </a:xfrm>
          <a:prstGeom prst="ellipse">
            <a:avLst/>
          </a:prstGeom>
          <a:solidFill>
            <a:srgbClr val="FFF06A">
              <a:alpha val="86667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60" name="Text Box 149"/>
          <p:cNvSpPr txBox="1">
            <a:spLocks noChangeArrowheads="1"/>
          </p:cNvSpPr>
          <p:nvPr/>
        </p:nvSpPr>
        <p:spPr bwMode="auto">
          <a:xfrm>
            <a:off x="1148556" y="267733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Tumorale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57"/>
          <p:cNvSpPr>
            <a:spLocks noChangeAspect="1" noChangeArrowheads="1"/>
          </p:cNvSpPr>
          <p:nvPr/>
        </p:nvSpPr>
        <p:spPr bwMode="auto">
          <a:xfrm rot="2700000">
            <a:off x="3043602" y="3011337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AutoShape 60"/>
          <p:cNvSpPr>
            <a:spLocks noChangeArrowheads="1"/>
          </p:cNvSpPr>
          <p:nvPr/>
        </p:nvSpPr>
        <p:spPr bwMode="auto">
          <a:xfrm rot="16140000">
            <a:off x="2820379" y="2118162"/>
            <a:ext cx="216000" cy="1332000"/>
          </a:xfrm>
          <a:prstGeom prst="downArrow">
            <a:avLst>
              <a:gd name="adj1" fmla="val 50000"/>
              <a:gd name="adj2" fmla="val 111274"/>
            </a:avLst>
          </a:prstGeom>
          <a:gradFill flip="none" rotWithShape="1">
            <a:gsLst>
              <a:gs pos="0">
                <a:srgbClr val="D6A300"/>
              </a:gs>
              <a:gs pos="100000">
                <a:srgbClr val="FFE101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2" name="AutoShape 57"/>
          <p:cNvSpPr>
            <a:spLocks noChangeAspect="1" noChangeArrowheads="1"/>
          </p:cNvSpPr>
          <p:nvPr/>
        </p:nvSpPr>
        <p:spPr bwMode="auto">
          <a:xfrm rot="2700000">
            <a:off x="2643552" y="2499204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5" name="Oval 113"/>
          <p:cNvSpPr>
            <a:spLocks noChangeArrowheads="1"/>
          </p:cNvSpPr>
          <p:nvPr/>
        </p:nvSpPr>
        <p:spPr bwMode="auto">
          <a:xfrm>
            <a:off x="2937302" y="1117600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2000" tIns="28800" anchor="ctr"/>
          <a:lstStyle/>
          <a:p>
            <a:pPr algn="ctr"/>
            <a:r>
              <a:rPr lang="fr-FR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ACTH</a:t>
            </a:r>
            <a:endParaRPr lang="fr-FR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Freeform 117"/>
          <p:cNvSpPr>
            <a:spLocks/>
          </p:cNvSpPr>
          <p:nvPr/>
        </p:nvSpPr>
        <p:spPr bwMode="auto">
          <a:xfrm>
            <a:off x="3658027" y="1339850"/>
            <a:ext cx="457200" cy="1309687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549650" y="2570718"/>
            <a:ext cx="1778000" cy="3693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AC83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584B00"/>
                </a:solidFill>
                <a:latin typeface="Times New Roman" pitchFamily="18" charset="0"/>
              </a:rPr>
              <a:t>Glucocorticoïdes</a:t>
            </a:r>
          </a:p>
        </p:txBody>
      </p:sp>
      <p:sp>
        <p:nvSpPr>
          <p:cNvPr id="66" name="Ellipse 65"/>
          <p:cNvSpPr/>
          <p:nvPr/>
        </p:nvSpPr>
        <p:spPr>
          <a:xfrm>
            <a:off x="3879467" y="16510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AutoShape 57"/>
          <p:cNvSpPr>
            <a:spLocks noChangeAspect="1" noChangeArrowheads="1"/>
          </p:cNvSpPr>
          <p:nvPr/>
        </p:nvSpPr>
        <p:spPr bwMode="auto">
          <a:xfrm rot="2700000">
            <a:off x="3807287" y="1586339"/>
            <a:ext cx="559560" cy="560590"/>
          </a:xfrm>
          <a:prstGeom prst="plus">
            <a:avLst>
              <a:gd name="adj" fmla="val 44370"/>
            </a:avLst>
          </a:prstGeom>
          <a:solidFill>
            <a:srgbClr val="66FF33">
              <a:alpha val="57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4527550" y="1562100"/>
            <a:ext cx="12890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Hypoglycémie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7105650" y="5651500"/>
            <a:ext cx="6667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NH</a:t>
            </a:r>
            <a:r>
              <a:rPr lang="fr-FR" sz="1600" baseline="-25000" dirty="0" smtClean="0">
                <a:solidFill>
                  <a:srgbClr val="007400"/>
                </a:solidFill>
                <a:latin typeface="Times New Roman" pitchFamily="18" charset="0"/>
              </a:rPr>
              <a:t>4</a:t>
            </a:r>
            <a:r>
              <a:rPr lang="fr-FR" sz="1600" baseline="30000" dirty="0" smtClean="0">
                <a:solidFill>
                  <a:srgbClr val="007400"/>
                </a:solidFill>
                <a:latin typeface="Times New Roman" pitchFamily="18" charset="0"/>
              </a:rPr>
              <a:t>+</a:t>
            </a:r>
            <a:endParaRPr lang="fr-FR" sz="1600" baseline="300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cxnSp>
        <p:nvCxnSpPr>
          <p:cNvPr id="71" name="Connecteur droit avec flèche 70"/>
          <p:cNvCxnSpPr>
            <a:stCxn id="69" idx="1"/>
          </p:cNvCxnSpPr>
          <p:nvPr/>
        </p:nvCxnSpPr>
        <p:spPr>
          <a:xfrm rot="10800000" flipV="1">
            <a:off x="5727700" y="5820776"/>
            <a:ext cx="1377950" cy="8523"/>
          </a:xfrm>
          <a:prstGeom prst="straightConnector1">
            <a:avLst/>
          </a:prstGeom>
          <a:ln w="254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4349750" y="565150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Hyperazotémie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41</cp:revision>
  <dcterms:created xsi:type="dcterms:W3CDTF">2008-07-23T07:21:36Z</dcterms:created>
  <dcterms:modified xsi:type="dcterms:W3CDTF">2008-07-23T09:14:03Z</dcterms:modified>
</cp:coreProperties>
</file>