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C00FF"/>
    <a:srgbClr val="CC9900"/>
    <a:srgbClr val="00FF00"/>
    <a:srgbClr val="660066"/>
    <a:srgbClr val="FFFFCC"/>
    <a:srgbClr val="E4BB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100" autoAdjust="0"/>
    <p:restoredTop sz="93286" autoAdjust="0"/>
  </p:normalViewPr>
  <p:slideViewPr>
    <p:cSldViewPr>
      <p:cViewPr>
        <p:scale>
          <a:sx n="75" d="100"/>
          <a:sy n="75" d="100"/>
        </p:scale>
        <p:origin x="-110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A2F2E-C427-4D3F-BC94-FE3F476B573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60FDC-54E3-4353-8271-8C231F7740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C90BE-BDD6-4622-8A9B-BBFF90E45F2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C820D5-AB53-46AD-9E48-1F4A29DF9D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423BDA-E288-4193-BD9F-45A04049395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B9BC7-A5D3-47A8-8D34-7734E20591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91CA6-2B48-49A5-93D3-9A7C0A8EBEB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7A770-35F5-4654-B0F3-9E232DA1505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60F5C-A38D-4ADF-AE1D-F8B23BB9988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F182E-71AF-462D-8B27-D94B4ECA3D3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AB8ED-1457-4B99-8F46-57DB4BCC648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F2B62-461D-43AE-A45B-67398773EFA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D6E53-C772-4885-8245-2D676D33C0F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57CFB8-2DDF-472D-BCA0-88926A402D76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0825" y="4984750"/>
            <a:ext cx="8713788" cy="576263"/>
          </a:xfrm>
          <a:prstGeom prst="rect">
            <a:avLst/>
          </a:prstGeom>
          <a:solidFill>
            <a:srgbClr val="6699FF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42844" y="5429264"/>
            <a:ext cx="705643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0825" y="3400425"/>
            <a:ext cx="8713788" cy="8636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50825" y="4264025"/>
            <a:ext cx="8713788" cy="7207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7092950" y="5081587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Allergènes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7064375" y="4410075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IgE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du patient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6804025" y="3500438"/>
            <a:ext cx="2195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>
                <a:solidFill>
                  <a:srgbClr val="FF850B"/>
                </a:solidFill>
                <a:latin typeface="Times New Roman" pitchFamily="18" charset="0"/>
                <a:cs typeface="Times New Roman" pitchFamily="18" charset="0"/>
              </a:rPr>
              <a:t>Ac anti IgE couplés à un marqueur</a:t>
            </a: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39750" y="92075"/>
            <a:ext cx="813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Tests </a:t>
            </a:r>
            <a:r>
              <a:rPr lang="fr-FR" sz="3200" b="1" dirty="0" err="1">
                <a:latin typeface="Times New Roman" pitchFamily="18" charset="0"/>
                <a:cs typeface="Times New Roman" pitchFamily="18" charset="0"/>
              </a:rPr>
              <a:t>monospécifiques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250825" y="1052513"/>
            <a:ext cx="8713788" cy="2347912"/>
          </a:xfrm>
          <a:prstGeom prst="rect">
            <a:avLst/>
          </a:prstGeom>
          <a:solidFill>
            <a:srgbClr val="FF99CC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5171" name="AutoShape 51"/>
          <p:cNvSpPr>
            <a:spLocks noChangeArrowheads="1"/>
          </p:cNvSpPr>
          <p:nvPr/>
        </p:nvSpPr>
        <p:spPr bwMode="auto">
          <a:xfrm rot="3722303">
            <a:off x="4585494" y="391319"/>
            <a:ext cx="981075" cy="3313113"/>
          </a:xfrm>
          <a:prstGeom prst="lightningBolt">
            <a:avLst/>
          </a:prstGeom>
          <a:gradFill rotWithShape="1">
            <a:gsLst>
              <a:gs pos="0">
                <a:srgbClr val="FF0000"/>
              </a:gs>
              <a:gs pos="100000">
                <a:srgbClr val="FFCA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6842125" y="1268413"/>
            <a:ext cx="205105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Détection d’un signal 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(photométrie, fluorescence, luminescence …)</a:t>
            </a:r>
          </a:p>
        </p:txBody>
      </p:sp>
      <p:sp>
        <p:nvSpPr>
          <p:cNvPr id="5186" name="AutoShape 66"/>
          <p:cNvSpPr>
            <a:spLocks noChangeArrowheads="1"/>
          </p:cNvSpPr>
          <p:nvPr/>
        </p:nvSpPr>
        <p:spPr bwMode="auto">
          <a:xfrm>
            <a:off x="376238" y="49990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87" name="AutoShape 67"/>
          <p:cNvSpPr>
            <a:spLocks noChangeArrowheads="1"/>
          </p:cNvSpPr>
          <p:nvPr/>
        </p:nvSpPr>
        <p:spPr bwMode="auto">
          <a:xfrm>
            <a:off x="2671763" y="4999038"/>
            <a:ext cx="382587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88" name="AutoShape 68"/>
          <p:cNvSpPr>
            <a:spLocks noChangeArrowheads="1"/>
          </p:cNvSpPr>
          <p:nvPr/>
        </p:nvSpPr>
        <p:spPr bwMode="auto">
          <a:xfrm>
            <a:off x="3403600" y="4999038"/>
            <a:ext cx="382588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89" name="AutoShape 69"/>
          <p:cNvSpPr>
            <a:spLocks noChangeArrowheads="1"/>
          </p:cNvSpPr>
          <p:nvPr/>
        </p:nvSpPr>
        <p:spPr bwMode="auto">
          <a:xfrm>
            <a:off x="4179888" y="4999038"/>
            <a:ext cx="382587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90" name="AutoShape 70"/>
          <p:cNvSpPr>
            <a:spLocks noChangeArrowheads="1"/>
          </p:cNvSpPr>
          <p:nvPr/>
        </p:nvSpPr>
        <p:spPr bwMode="auto">
          <a:xfrm>
            <a:off x="4900613" y="4999038"/>
            <a:ext cx="385762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91" name="AutoShape 71"/>
          <p:cNvSpPr>
            <a:spLocks noChangeArrowheads="1"/>
          </p:cNvSpPr>
          <p:nvPr/>
        </p:nvSpPr>
        <p:spPr bwMode="auto">
          <a:xfrm>
            <a:off x="5622925" y="49990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92" name="AutoShape 72"/>
          <p:cNvSpPr>
            <a:spLocks noChangeArrowheads="1"/>
          </p:cNvSpPr>
          <p:nvPr/>
        </p:nvSpPr>
        <p:spPr bwMode="auto">
          <a:xfrm>
            <a:off x="6353175" y="49990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93" name="AutoShape 73"/>
          <p:cNvSpPr>
            <a:spLocks noChangeArrowheads="1"/>
          </p:cNvSpPr>
          <p:nvPr/>
        </p:nvSpPr>
        <p:spPr bwMode="auto">
          <a:xfrm>
            <a:off x="1173163" y="49990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94" name="AutoShape 74"/>
          <p:cNvSpPr>
            <a:spLocks noChangeArrowheads="1"/>
          </p:cNvSpPr>
          <p:nvPr/>
        </p:nvSpPr>
        <p:spPr bwMode="auto">
          <a:xfrm>
            <a:off x="1958975" y="4999038"/>
            <a:ext cx="384175" cy="4460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99CC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5195" name="Group 75"/>
          <p:cNvGrpSpPr>
            <a:grpSpLocks/>
          </p:cNvGrpSpPr>
          <p:nvPr/>
        </p:nvGrpSpPr>
        <p:grpSpPr bwMode="auto">
          <a:xfrm rot="1089301">
            <a:off x="1155700" y="4233863"/>
            <a:ext cx="328613" cy="712787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196" name="Line 7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197" name="Line 7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198" name="Line 7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 rot="-1538517">
            <a:off x="1984375" y="4252913"/>
            <a:ext cx="327025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00" name="Line 80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01" name="Line 81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02" name="Line 82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203" name="Group 83"/>
          <p:cNvGrpSpPr>
            <a:grpSpLocks/>
          </p:cNvGrpSpPr>
          <p:nvPr/>
        </p:nvGrpSpPr>
        <p:grpSpPr bwMode="auto">
          <a:xfrm rot="1089301">
            <a:off x="6337300" y="4252913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04" name="Line 84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05" name="Line 85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06" name="Line 86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207" name="Group 87"/>
          <p:cNvGrpSpPr>
            <a:grpSpLocks/>
          </p:cNvGrpSpPr>
          <p:nvPr/>
        </p:nvGrpSpPr>
        <p:grpSpPr bwMode="auto">
          <a:xfrm rot="-1713588">
            <a:off x="4902200" y="4287838"/>
            <a:ext cx="327025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08" name="Line 88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09" name="Line 89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10" name="Line 90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211" name="Group 91"/>
          <p:cNvGrpSpPr>
            <a:grpSpLocks/>
          </p:cNvGrpSpPr>
          <p:nvPr/>
        </p:nvGrpSpPr>
        <p:grpSpPr bwMode="auto">
          <a:xfrm rot="1089301">
            <a:off x="3378200" y="4248150"/>
            <a:ext cx="327025" cy="712788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12" name="Line 92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13" name="Line 93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14" name="Line 94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215" name="Group 95"/>
          <p:cNvGrpSpPr>
            <a:grpSpLocks/>
          </p:cNvGrpSpPr>
          <p:nvPr/>
        </p:nvGrpSpPr>
        <p:grpSpPr bwMode="auto">
          <a:xfrm rot="1089301">
            <a:off x="1214438" y="3522663"/>
            <a:ext cx="330200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16" name="Line 9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17" name="Line 9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18" name="Line 9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219" name="Oval 99"/>
          <p:cNvSpPr>
            <a:spLocks noChangeArrowheads="1"/>
          </p:cNvSpPr>
          <p:nvPr/>
        </p:nvSpPr>
        <p:spPr bwMode="auto">
          <a:xfrm>
            <a:off x="1370013" y="3433763"/>
            <a:ext cx="130175" cy="17621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5220" name="Group 100"/>
          <p:cNvGrpSpPr>
            <a:grpSpLocks/>
          </p:cNvGrpSpPr>
          <p:nvPr/>
        </p:nvGrpSpPr>
        <p:grpSpPr bwMode="auto">
          <a:xfrm rot="1089301">
            <a:off x="3446463" y="3536950"/>
            <a:ext cx="328612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21" name="Line 101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22" name="Line 102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23" name="Line 103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224" name="Oval 104"/>
          <p:cNvSpPr>
            <a:spLocks noChangeArrowheads="1"/>
          </p:cNvSpPr>
          <p:nvPr/>
        </p:nvSpPr>
        <p:spPr bwMode="auto">
          <a:xfrm>
            <a:off x="3609975" y="3448050"/>
            <a:ext cx="130175" cy="17621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5225" name="Group 105"/>
          <p:cNvGrpSpPr>
            <a:grpSpLocks/>
          </p:cNvGrpSpPr>
          <p:nvPr/>
        </p:nvGrpSpPr>
        <p:grpSpPr bwMode="auto">
          <a:xfrm rot="-1189872">
            <a:off x="1862138" y="3544888"/>
            <a:ext cx="328612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26" name="Line 10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27" name="Line 10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28" name="Line 10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230" name="Group 110"/>
          <p:cNvGrpSpPr>
            <a:grpSpLocks/>
          </p:cNvGrpSpPr>
          <p:nvPr/>
        </p:nvGrpSpPr>
        <p:grpSpPr bwMode="auto">
          <a:xfrm rot="77316">
            <a:off x="4886325" y="3621088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31" name="Line 111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32" name="Line 112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33" name="Line 113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234" name="Oval 114"/>
          <p:cNvSpPr>
            <a:spLocks noChangeArrowheads="1"/>
          </p:cNvSpPr>
          <p:nvPr/>
        </p:nvSpPr>
        <p:spPr bwMode="auto">
          <a:xfrm rot="-1011985">
            <a:off x="4975225" y="3519488"/>
            <a:ext cx="130175" cy="176212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grpSp>
        <p:nvGrpSpPr>
          <p:cNvPr id="5235" name="Group 115"/>
          <p:cNvGrpSpPr>
            <a:grpSpLocks/>
          </p:cNvGrpSpPr>
          <p:nvPr/>
        </p:nvGrpSpPr>
        <p:grpSpPr bwMode="auto">
          <a:xfrm rot="1089301">
            <a:off x="6407150" y="3541713"/>
            <a:ext cx="328613" cy="711200"/>
            <a:chOff x="1292" y="2160"/>
            <a:chExt cx="363" cy="5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36" name="Line 116"/>
            <p:cNvSpPr>
              <a:spLocks noChangeShapeType="1"/>
            </p:cNvSpPr>
            <p:nvPr/>
          </p:nvSpPr>
          <p:spPr bwMode="auto">
            <a:xfrm>
              <a:off x="1474" y="216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37" name="Line 117"/>
            <p:cNvSpPr>
              <a:spLocks noChangeShapeType="1"/>
            </p:cNvSpPr>
            <p:nvPr/>
          </p:nvSpPr>
          <p:spPr bwMode="auto">
            <a:xfrm flipH="1">
              <a:off x="1292" y="2568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  <p:sp>
          <p:nvSpPr>
            <p:cNvPr id="5238" name="Line 118"/>
            <p:cNvSpPr>
              <a:spLocks noChangeShapeType="1"/>
            </p:cNvSpPr>
            <p:nvPr/>
          </p:nvSpPr>
          <p:spPr bwMode="auto">
            <a:xfrm>
              <a:off x="1474" y="2568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239" name="Oval 119"/>
          <p:cNvSpPr>
            <a:spLocks noChangeArrowheads="1"/>
          </p:cNvSpPr>
          <p:nvPr/>
        </p:nvSpPr>
        <p:spPr bwMode="auto">
          <a:xfrm>
            <a:off x="6569075" y="3429000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240" name="Oval 120"/>
          <p:cNvSpPr>
            <a:spLocks noChangeArrowheads="1"/>
          </p:cNvSpPr>
          <p:nvPr/>
        </p:nvSpPr>
        <p:spPr bwMode="auto">
          <a:xfrm>
            <a:off x="1374775" y="3429000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241" name="Oval 121"/>
          <p:cNvSpPr>
            <a:spLocks noChangeArrowheads="1"/>
          </p:cNvSpPr>
          <p:nvPr/>
        </p:nvSpPr>
        <p:spPr bwMode="auto">
          <a:xfrm>
            <a:off x="1781175" y="3429000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242" name="Oval 122"/>
          <p:cNvSpPr>
            <a:spLocks noChangeArrowheads="1"/>
          </p:cNvSpPr>
          <p:nvPr/>
        </p:nvSpPr>
        <p:spPr bwMode="auto">
          <a:xfrm>
            <a:off x="3597275" y="3429000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243" name="Oval 123"/>
          <p:cNvSpPr>
            <a:spLocks noChangeArrowheads="1"/>
          </p:cNvSpPr>
          <p:nvPr/>
        </p:nvSpPr>
        <p:spPr bwMode="auto">
          <a:xfrm>
            <a:off x="4946650" y="3500438"/>
            <a:ext cx="215900" cy="2159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noFill/>
            <a:round/>
            <a:headEnd/>
            <a:tailEnd/>
          </a:ln>
          <a:effectLst>
            <a:outerShdw blurRad="44450" dist="635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23</Words>
  <Application>Microsoft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biochimie</dc:creator>
  <cp:lastModifiedBy>Dumas Karine</cp:lastModifiedBy>
  <cp:revision>56</cp:revision>
  <dcterms:created xsi:type="dcterms:W3CDTF">2007-01-02T10:39:47Z</dcterms:created>
  <dcterms:modified xsi:type="dcterms:W3CDTF">2008-07-22T08:34:00Z</dcterms:modified>
</cp:coreProperties>
</file>