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500"/>
    <a:srgbClr val="B04300"/>
    <a:srgbClr val="FF9201"/>
    <a:srgbClr val="FF6201"/>
    <a:srgbClr val="FFF8D1"/>
    <a:srgbClr val="FFEE8B"/>
    <a:srgbClr val="FFAC33"/>
    <a:srgbClr val="FFB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877A-3CF0-47AE-BE79-B62AEAC89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8634-9E13-4618-AB37-C62B9A4DD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D82D-6283-4A16-8E4A-B3FD3419AE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9425-F477-4162-B073-9016CC3AE2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F213-BA3E-4333-A4B6-4B6684848B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9911-AA10-40F6-B91E-6E6AAAF7A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9285-DAF5-4BA6-9E01-00242D03C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7D92-2FBF-47A4-AEBE-2D3D8D8E8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5DB3-DC87-497E-8857-2A0DC60B0F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532F-F2A4-48CF-9422-305910A0F3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559E-3378-4B36-A9FF-D39FBB1C6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B2D377-3EAD-4BE1-9D6A-958E745272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805734" y="3235223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270035" y="2942836"/>
            <a:ext cx="2205330" cy="584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b="1" dirty="0" err="1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fr-FR" b="1" dirty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 anti-</a:t>
            </a:r>
            <a:r>
              <a:rPr lang="fr-FR" b="1" dirty="0" err="1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cardiolipides</a:t>
            </a:r>
            <a:endParaRPr lang="fr-FR" b="1" dirty="0">
              <a:solidFill>
                <a:srgbClr val="7A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fr-FR" b="1" dirty="0" err="1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fr-FR" b="1" dirty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 anti-</a:t>
            </a:r>
            <a:r>
              <a:rPr lang="el-GR" b="1" dirty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2GP1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72000" y="3078257"/>
            <a:ext cx="3152252" cy="3139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1600">
                <a:solidFill>
                  <a:srgbClr val="004A82"/>
                </a:solidFill>
                <a:latin typeface="Times New Roman" pitchFamily="18" charset="0"/>
                <a:cs typeface="Times New Roman" pitchFamily="18" charset="0"/>
              </a:rPr>
              <a:t>Syndrome des anti-phospholipides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9</Words>
  <Application>Microsoft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156</cp:revision>
  <dcterms:created xsi:type="dcterms:W3CDTF">2007-01-22T10:45:45Z</dcterms:created>
  <dcterms:modified xsi:type="dcterms:W3CDTF">2008-07-22T10:06:44Z</dcterms:modified>
</cp:coreProperties>
</file>