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4678" y="571480"/>
            <a:ext cx="1714512" cy="285752"/>
          </a:xfrm>
          <a:prstGeom prst="rect">
            <a:avLst/>
          </a:prstGeom>
          <a:gradFill>
            <a:gsLst>
              <a:gs pos="0">
                <a:srgbClr val="FFFFCC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rgbClr val="C96009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6">
                    <a:lumMod val="50000"/>
                  </a:schemeClr>
                </a:solidFill>
              </a:rPr>
              <a:t>Bisalbuminémie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1285852" y="428604"/>
            <a:ext cx="6092190" cy="3082332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06771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3082332">
                <a:moveTo>
                  <a:pt x="0" y="3040425"/>
                </a:moveTo>
                <a:lnTo>
                  <a:pt x="220980" y="3033758"/>
                </a:lnTo>
                <a:cubicBezTo>
                  <a:pt x="331178" y="2958350"/>
                  <a:pt x="281795" y="2968667"/>
                  <a:pt x="408590" y="3028995"/>
                </a:cubicBezTo>
                <a:cubicBezTo>
                  <a:pt x="714368" y="3069954"/>
                  <a:pt x="762923" y="3082332"/>
                  <a:pt x="1254410" y="3051855"/>
                </a:cubicBezTo>
                <a:cubicBezTo>
                  <a:pt x="1786245" y="2956589"/>
                  <a:pt x="1437894" y="2971824"/>
                  <a:pt x="1606771" y="0"/>
                </a:cubicBezTo>
                <a:cubicBezTo>
                  <a:pt x="1738881" y="3006114"/>
                  <a:pt x="1720537" y="2990883"/>
                  <a:pt x="2148840" y="2960415"/>
                </a:cubicBezTo>
                <a:lnTo>
                  <a:pt x="2228850" y="2960415"/>
                </a:lnTo>
                <a:cubicBezTo>
                  <a:pt x="2466026" y="2922310"/>
                  <a:pt x="2426970" y="2960415"/>
                  <a:pt x="2526030" y="2960415"/>
                </a:cubicBezTo>
                <a:lnTo>
                  <a:pt x="2540318" y="2952796"/>
                </a:lnTo>
                <a:cubicBezTo>
                  <a:pt x="2722247" y="2744829"/>
                  <a:pt x="2713673" y="2965495"/>
                  <a:pt x="2800350" y="2971845"/>
                </a:cubicBezTo>
                <a:cubicBezTo>
                  <a:pt x="2876550" y="2971845"/>
                  <a:pt x="2919412" y="2995654"/>
                  <a:pt x="3028950" y="2971845"/>
                </a:cubicBezTo>
                <a:cubicBezTo>
                  <a:pt x="3314698" y="2693710"/>
                  <a:pt x="3409950" y="2987085"/>
                  <a:pt x="3600450" y="2994705"/>
                </a:cubicBezTo>
                <a:cubicBezTo>
                  <a:pt x="3649980" y="2994705"/>
                  <a:pt x="3728080" y="3013728"/>
                  <a:pt x="3749040" y="2994681"/>
                </a:cubicBezTo>
                <a:cubicBezTo>
                  <a:pt x="3944759" y="2871802"/>
                  <a:pt x="3992880" y="2987085"/>
                  <a:pt x="4114800" y="2983275"/>
                </a:cubicBezTo>
                <a:cubicBezTo>
                  <a:pt x="4255761" y="1913613"/>
                  <a:pt x="4249093" y="3022806"/>
                  <a:pt x="4366260" y="2903265"/>
                </a:cubicBezTo>
                <a:cubicBezTo>
                  <a:pt x="4487217" y="2255561"/>
                  <a:pt x="4503420" y="2903265"/>
                  <a:pt x="4572000" y="2903265"/>
                </a:cubicBezTo>
                <a:cubicBezTo>
                  <a:pt x="4629138" y="2903267"/>
                  <a:pt x="4681525" y="2922317"/>
                  <a:pt x="4743450" y="2903265"/>
                </a:cubicBezTo>
                <a:cubicBezTo>
                  <a:pt x="5179680" y="2510830"/>
                  <a:pt x="5368290" y="2994705"/>
                  <a:pt x="5680710" y="3040425"/>
                </a:cubicBezTo>
                <a:lnTo>
                  <a:pt x="6092190" y="3028995"/>
                </a:lnTo>
              </a:path>
            </a:pathLst>
          </a:custGeom>
          <a:solidFill>
            <a:schemeClr val="accent6">
              <a:lumMod val="60000"/>
              <a:lumOff val="40000"/>
              <a:alpha val="70000"/>
            </a:schemeClr>
          </a:solidFill>
          <a:ln w="952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1285852" y="683934"/>
            <a:ext cx="6092190" cy="4444551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213674 h 3255581"/>
              <a:gd name="connsiteX1" fmla="*/ 220980 w 6092190"/>
              <a:gd name="connsiteY1" fmla="*/ 3207007 h 3255581"/>
              <a:gd name="connsiteX2" fmla="*/ 408590 w 6092190"/>
              <a:gd name="connsiteY2" fmla="*/ 3202244 h 3255581"/>
              <a:gd name="connsiteX3" fmla="*/ 1254410 w 6092190"/>
              <a:gd name="connsiteY3" fmla="*/ 3225104 h 3255581"/>
              <a:gd name="connsiteX4" fmla="*/ 1577998 w 6092190"/>
              <a:gd name="connsiteY4" fmla="*/ 2094169 h 3255581"/>
              <a:gd name="connsiteX5" fmla="*/ 1678273 w 6092190"/>
              <a:gd name="connsiteY5" fmla="*/ 173249 h 3255581"/>
              <a:gd name="connsiteX6" fmla="*/ 2148840 w 6092190"/>
              <a:gd name="connsiteY6" fmla="*/ 3133664 h 3255581"/>
              <a:gd name="connsiteX7" fmla="*/ 2228850 w 6092190"/>
              <a:gd name="connsiteY7" fmla="*/ 3133664 h 3255581"/>
              <a:gd name="connsiteX8" fmla="*/ 2526030 w 6092190"/>
              <a:gd name="connsiteY8" fmla="*/ 3133664 h 3255581"/>
              <a:gd name="connsiteX9" fmla="*/ 2540318 w 6092190"/>
              <a:gd name="connsiteY9" fmla="*/ 3126045 h 3255581"/>
              <a:gd name="connsiteX10" fmla="*/ 2800350 w 6092190"/>
              <a:gd name="connsiteY10" fmla="*/ 3145094 h 3255581"/>
              <a:gd name="connsiteX11" fmla="*/ 3028950 w 6092190"/>
              <a:gd name="connsiteY11" fmla="*/ 3145094 h 3255581"/>
              <a:gd name="connsiteX12" fmla="*/ 3600450 w 6092190"/>
              <a:gd name="connsiteY12" fmla="*/ 3167954 h 3255581"/>
              <a:gd name="connsiteX13" fmla="*/ 3749040 w 6092190"/>
              <a:gd name="connsiteY13" fmla="*/ 3167930 h 3255581"/>
              <a:gd name="connsiteX14" fmla="*/ 4114800 w 6092190"/>
              <a:gd name="connsiteY14" fmla="*/ 3156524 h 3255581"/>
              <a:gd name="connsiteX15" fmla="*/ 4366260 w 6092190"/>
              <a:gd name="connsiteY15" fmla="*/ 3076514 h 3255581"/>
              <a:gd name="connsiteX16" fmla="*/ 4572000 w 6092190"/>
              <a:gd name="connsiteY16" fmla="*/ 3076514 h 3255581"/>
              <a:gd name="connsiteX17" fmla="*/ 4743450 w 6092190"/>
              <a:gd name="connsiteY17" fmla="*/ 3076514 h 3255581"/>
              <a:gd name="connsiteX18" fmla="*/ 5680710 w 6092190"/>
              <a:gd name="connsiteY18" fmla="*/ 3213674 h 3255581"/>
              <a:gd name="connsiteX19" fmla="*/ 6092190 w 6092190"/>
              <a:gd name="connsiteY19" fmla="*/ 3202244 h 3255581"/>
              <a:gd name="connsiteX0" fmla="*/ 0 w 6092190"/>
              <a:gd name="connsiteY0" fmla="*/ 3556997 h 3598904"/>
              <a:gd name="connsiteX1" fmla="*/ 220980 w 6092190"/>
              <a:gd name="connsiteY1" fmla="*/ 3550330 h 3598904"/>
              <a:gd name="connsiteX2" fmla="*/ 408590 w 6092190"/>
              <a:gd name="connsiteY2" fmla="*/ 3545567 h 3598904"/>
              <a:gd name="connsiteX3" fmla="*/ 1254410 w 6092190"/>
              <a:gd name="connsiteY3" fmla="*/ 3568427 h 3598904"/>
              <a:gd name="connsiteX4" fmla="*/ 1292214 w 6092190"/>
              <a:gd name="connsiteY4" fmla="*/ 508642 h 3598904"/>
              <a:gd name="connsiteX5" fmla="*/ 1678273 w 6092190"/>
              <a:gd name="connsiteY5" fmla="*/ 516572 h 3598904"/>
              <a:gd name="connsiteX6" fmla="*/ 2148840 w 6092190"/>
              <a:gd name="connsiteY6" fmla="*/ 3476987 h 3598904"/>
              <a:gd name="connsiteX7" fmla="*/ 2228850 w 6092190"/>
              <a:gd name="connsiteY7" fmla="*/ 3476987 h 3598904"/>
              <a:gd name="connsiteX8" fmla="*/ 2526030 w 6092190"/>
              <a:gd name="connsiteY8" fmla="*/ 3476987 h 3598904"/>
              <a:gd name="connsiteX9" fmla="*/ 2540318 w 6092190"/>
              <a:gd name="connsiteY9" fmla="*/ 3469368 h 3598904"/>
              <a:gd name="connsiteX10" fmla="*/ 2800350 w 6092190"/>
              <a:gd name="connsiteY10" fmla="*/ 3488417 h 3598904"/>
              <a:gd name="connsiteX11" fmla="*/ 3028950 w 6092190"/>
              <a:gd name="connsiteY11" fmla="*/ 3488417 h 3598904"/>
              <a:gd name="connsiteX12" fmla="*/ 3600450 w 6092190"/>
              <a:gd name="connsiteY12" fmla="*/ 3511277 h 3598904"/>
              <a:gd name="connsiteX13" fmla="*/ 3749040 w 6092190"/>
              <a:gd name="connsiteY13" fmla="*/ 3511253 h 3598904"/>
              <a:gd name="connsiteX14" fmla="*/ 4114800 w 6092190"/>
              <a:gd name="connsiteY14" fmla="*/ 3499847 h 3598904"/>
              <a:gd name="connsiteX15" fmla="*/ 4366260 w 6092190"/>
              <a:gd name="connsiteY15" fmla="*/ 3419837 h 3598904"/>
              <a:gd name="connsiteX16" fmla="*/ 4572000 w 6092190"/>
              <a:gd name="connsiteY16" fmla="*/ 3419837 h 3598904"/>
              <a:gd name="connsiteX17" fmla="*/ 4743450 w 6092190"/>
              <a:gd name="connsiteY17" fmla="*/ 3419837 h 3598904"/>
              <a:gd name="connsiteX18" fmla="*/ 5680710 w 6092190"/>
              <a:gd name="connsiteY18" fmla="*/ 3556997 h 3598904"/>
              <a:gd name="connsiteX19" fmla="*/ 6092190 w 6092190"/>
              <a:gd name="connsiteY19" fmla="*/ 3545567 h 3598904"/>
              <a:gd name="connsiteX0" fmla="*/ 0 w 6092190"/>
              <a:gd name="connsiteY0" fmla="*/ 3213674 h 3987377"/>
              <a:gd name="connsiteX1" fmla="*/ 220980 w 6092190"/>
              <a:gd name="connsiteY1" fmla="*/ 3207007 h 3987377"/>
              <a:gd name="connsiteX2" fmla="*/ 408590 w 6092190"/>
              <a:gd name="connsiteY2" fmla="*/ 3202244 h 3987377"/>
              <a:gd name="connsiteX3" fmla="*/ 1254410 w 6092190"/>
              <a:gd name="connsiteY3" fmla="*/ 3225104 h 3987377"/>
              <a:gd name="connsiteX4" fmla="*/ 1292214 w 6092190"/>
              <a:gd name="connsiteY4" fmla="*/ 165319 h 3987377"/>
              <a:gd name="connsiteX5" fmla="*/ 1678273 w 6092190"/>
              <a:gd name="connsiteY5" fmla="*/ 173249 h 3987377"/>
              <a:gd name="connsiteX6" fmla="*/ 2148840 w 6092190"/>
              <a:gd name="connsiteY6" fmla="*/ 3133664 h 3987377"/>
              <a:gd name="connsiteX7" fmla="*/ 2228850 w 6092190"/>
              <a:gd name="connsiteY7" fmla="*/ 3133664 h 3987377"/>
              <a:gd name="connsiteX8" fmla="*/ 2526030 w 6092190"/>
              <a:gd name="connsiteY8" fmla="*/ 3133664 h 3987377"/>
              <a:gd name="connsiteX9" fmla="*/ 2540318 w 6092190"/>
              <a:gd name="connsiteY9" fmla="*/ 3126045 h 3987377"/>
              <a:gd name="connsiteX10" fmla="*/ 2800350 w 6092190"/>
              <a:gd name="connsiteY10" fmla="*/ 3145094 h 3987377"/>
              <a:gd name="connsiteX11" fmla="*/ 3028950 w 6092190"/>
              <a:gd name="connsiteY11" fmla="*/ 3145094 h 3987377"/>
              <a:gd name="connsiteX12" fmla="*/ 3600450 w 6092190"/>
              <a:gd name="connsiteY12" fmla="*/ 3167954 h 3987377"/>
              <a:gd name="connsiteX13" fmla="*/ 3749040 w 6092190"/>
              <a:gd name="connsiteY13" fmla="*/ 3167930 h 3987377"/>
              <a:gd name="connsiteX14" fmla="*/ 4114800 w 6092190"/>
              <a:gd name="connsiteY14" fmla="*/ 3156524 h 3987377"/>
              <a:gd name="connsiteX15" fmla="*/ 4366260 w 6092190"/>
              <a:gd name="connsiteY15" fmla="*/ 3076514 h 3987377"/>
              <a:gd name="connsiteX16" fmla="*/ 4572000 w 6092190"/>
              <a:gd name="connsiteY16" fmla="*/ 3076514 h 3987377"/>
              <a:gd name="connsiteX17" fmla="*/ 4743450 w 6092190"/>
              <a:gd name="connsiteY17" fmla="*/ 3076514 h 3987377"/>
              <a:gd name="connsiteX18" fmla="*/ 5680710 w 6092190"/>
              <a:gd name="connsiteY18" fmla="*/ 3213674 h 3987377"/>
              <a:gd name="connsiteX19" fmla="*/ 6092190 w 6092190"/>
              <a:gd name="connsiteY19" fmla="*/ 3202244 h 3987377"/>
              <a:gd name="connsiteX0" fmla="*/ 0 w 6092190"/>
              <a:gd name="connsiteY0" fmla="*/ 3213674 h 3987377"/>
              <a:gd name="connsiteX1" fmla="*/ 220980 w 6092190"/>
              <a:gd name="connsiteY1" fmla="*/ 3207007 h 3987377"/>
              <a:gd name="connsiteX2" fmla="*/ 408590 w 6092190"/>
              <a:gd name="connsiteY2" fmla="*/ 3202244 h 3987377"/>
              <a:gd name="connsiteX3" fmla="*/ 1254410 w 6092190"/>
              <a:gd name="connsiteY3" fmla="*/ 3225104 h 3987377"/>
              <a:gd name="connsiteX4" fmla="*/ 1506496 w 6092190"/>
              <a:gd name="connsiteY4" fmla="*/ 165319 h 3987377"/>
              <a:gd name="connsiteX5" fmla="*/ 1678273 w 6092190"/>
              <a:gd name="connsiteY5" fmla="*/ 173249 h 3987377"/>
              <a:gd name="connsiteX6" fmla="*/ 2148840 w 6092190"/>
              <a:gd name="connsiteY6" fmla="*/ 3133664 h 3987377"/>
              <a:gd name="connsiteX7" fmla="*/ 2228850 w 6092190"/>
              <a:gd name="connsiteY7" fmla="*/ 3133664 h 3987377"/>
              <a:gd name="connsiteX8" fmla="*/ 2526030 w 6092190"/>
              <a:gd name="connsiteY8" fmla="*/ 3133664 h 3987377"/>
              <a:gd name="connsiteX9" fmla="*/ 2540318 w 6092190"/>
              <a:gd name="connsiteY9" fmla="*/ 3126045 h 3987377"/>
              <a:gd name="connsiteX10" fmla="*/ 2800350 w 6092190"/>
              <a:gd name="connsiteY10" fmla="*/ 3145094 h 3987377"/>
              <a:gd name="connsiteX11" fmla="*/ 3028950 w 6092190"/>
              <a:gd name="connsiteY11" fmla="*/ 3145094 h 3987377"/>
              <a:gd name="connsiteX12" fmla="*/ 3600450 w 6092190"/>
              <a:gd name="connsiteY12" fmla="*/ 3167954 h 3987377"/>
              <a:gd name="connsiteX13" fmla="*/ 3749040 w 6092190"/>
              <a:gd name="connsiteY13" fmla="*/ 3167930 h 3987377"/>
              <a:gd name="connsiteX14" fmla="*/ 4114800 w 6092190"/>
              <a:gd name="connsiteY14" fmla="*/ 3156524 h 3987377"/>
              <a:gd name="connsiteX15" fmla="*/ 4366260 w 6092190"/>
              <a:gd name="connsiteY15" fmla="*/ 3076514 h 3987377"/>
              <a:gd name="connsiteX16" fmla="*/ 4572000 w 6092190"/>
              <a:gd name="connsiteY16" fmla="*/ 3076514 h 3987377"/>
              <a:gd name="connsiteX17" fmla="*/ 4743450 w 6092190"/>
              <a:gd name="connsiteY17" fmla="*/ 3076514 h 3987377"/>
              <a:gd name="connsiteX18" fmla="*/ 5680710 w 6092190"/>
              <a:gd name="connsiteY18" fmla="*/ 3213674 h 3987377"/>
              <a:gd name="connsiteX19" fmla="*/ 6092190 w 6092190"/>
              <a:gd name="connsiteY19" fmla="*/ 3202244 h 3987377"/>
              <a:gd name="connsiteX0" fmla="*/ 0 w 6092190"/>
              <a:gd name="connsiteY0" fmla="*/ 3213674 h 3944509"/>
              <a:gd name="connsiteX1" fmla="*/ 220980 w 6092190"/>
              <a:gd name="connsiteY1" fmla="*/ 3207007 h 3944509"/>
              <a:gd name="connsiteX2" fmla="*/ 408590 w 6092190"/>
              <a:gd name="connsiteY2" fmla="*/ 3202244 h 3944509"/>
              <a:gd name="connsiteX3" fmla="*/ 1254410 w 6092190"/>
              <a:gd name="connsiteY3" fmla="*/ 3225104 h 3944509"/>
              <a:gd name="connsiteX4" fmla="*/ 1506496 w 6092190"/>
              <a:gd name="connsiteY4" fmla="*/ 165319 h 3944509"/>
              <a:gd name="connsiteX5" fmla="*/ 1678273 w 6092190"/>
              <a:gd name="connsiteY5" fmla="*/ 173249 h 3944509"/>
              <a:gd name="connsiteX6" fmla="*/ 2148840 w 6092190"/>
              <a:gd name="connsiteY6" fmla="*/ 3133664 h 3944509"/>
              <a:gd name="connsiteX7" fmla="*/ 2228850 w 6092190"/>
              <a:gd name="connsiteY7" fmla="*/ 3133664 h 3944509"/>
              <a:gd name="connsiteX8" fmla="*/ 2526030 w 6092190"/>
              <a:gd name="connsiteY8" fmla="*/ 3133664 h 3944509"/>
              <a:gd name="connsiteX9" fmla="*/ 2540318 w 6092190"/>
              <a:gd name="connsiteY9" fmla="*/ 3126045 h 3944509"/>
              <a:gd name="connsiteX10" fmla="*/ 2800350 w 6092190"/>
              <a:gd name="connsiteY10" fmla="*/ 3145094 h 3944509"/>
              <a:gd name="connsiteX11" fmla="*/ 3028950 w 6092190"/>
              <a:gd name="connsiteY11" fmla="*/ 3145094 h 3944509"/>
              <a:gd name="connsiteX12" fmla="*/ 3600450 w 6092190"/>
              <a:gd name="connsiteY12" fmla="*/ 3167954 h 3944509"/>
              <a:gd name="connsiteX13" fmla="*/ 3749040 w 6092190"/>
              <a:gd name="connsiteY13" fmla="*/ 3167930 h 3944509"/>
              <a:gd name="connsiteX14" fmla="*/ 4114800 w 6092190"/>
              <a:gd name="connsiteY14" fmla="*/ 3156524 h 3944509"/>
              <a:gd name="connsiteX15" fmla="*/ 4366260 w 6092190"/>
              <a:gd name="connsiteY15" fmla="*/ 3076514 h 3944509"/>
              <a:gd name="connsiteX16" fmla="*/ 4572000 w 6092190"/>
              <a:gd name="connsiteY16" fmla="*/ 3076514 h 3944509"/>
              <a:gd name="connsiteX17" fmla="*/ 4743450 w 6092190"/>
              <a:gd name="connsiteY17" fmla="*/ 3076514 h 3944509"/>
              <a:gd name="connsiteX18" fmla="*/ 5680710 w 6092190"/>
              <a:gd name="connsiteY18" fmla="*/ 3213674 h 3944509"/>
              <a:gd name="connsiteX19" fmla="*/ 6092190 w 6092190"/>
              <a:gd name="connsiteY19" fmla="*/ 3202244 h 3944509"/>
              <a:gd name="connsiteX0" fmla="*/ 0 w 6092190"/>
              <a:gd name="connsiteY0" fmla="*/ 3213674 h 4444551"/>
              <a:gd name="connsiteX1" fmla="*/ 220980 w 6092190"/>
              <a:gd name="connsiteY1" fmla="*/ 3207007 h 4444551"/>
              <a:gd name="connsiteX2" fmla="*/ 408590 w 6092190"/>
              <a:gd name="connsiteY2" fmla="*/ 3202244 h 4444551"/>
              <a:gd name="connsiteX3" fmla="*/ 1254410 w 6092190"/>
              <a:gd name="connsiteY3" fmla="*/ 3225104 h 4444551"/>
              <a:gd name="connsiteX4" fmla="*/ 1506496 w 6092190"/>
              <a:gd name="connsiteY4" fmla="*/ 665361 h 4444551"/>
              <a:gd name="connsiteX5" fmla="*/ 1678273 w 6092190"/>
              <a:gd name="connsiteY5" fmla="*/ 173249 h 4444551"/>
              <a:gd name="connsiteX6" fmla="*/ 2148840 w 6092190"/>
              <a:gd name="connsiteY6" fmla="*/ 3133664 h 4444551"/>
              <a:gd name="connsiteX7" fmla="*/ 2228850 w 6092190"/>
              <a:gd name="connsiteY7" fmla="*/ 3133664 h 4444551"/>
              <a:gd name="connsiteX8" fmla="*/ 2526030 w 6092190"/>
              <a:gd name="connsiteY8" fmla="*/ 3133664 h 4444551"/>
              <a:gd name="connsiteX9" fmla="*/ 2540318 w 6092190"/>
              <a:gd name="connsiteY9" fmla="*/ 3126045 h 4444551"/>
              <a:gd name="connsiteX10" fmla="*/ 2800350 w 6092190"/>
              <a:gd name="connsiteY10" fmla="*/ 3145094 h 4444551"/>
              <a:gd name="connsiteX11" fmla="*/ 3028950 w 6092190"/>
              <a:gd name="connsiteY11" fmla="*/ 3145094 h 4444551"/>
              <a:gd name="connsiteX12" fmla="*/ 3600450 w 6092190"/>
              <a:gd name="connsiteY12" fmla="*/ 3167954 h 4444551"/>
              <a:gd name="connsiteX13" fmla="*/ 3749040 w 6092190"/>
              <a:gd name="connsiteY13" fmla="*/ 3167930 h 4444551"/>
              <a:gd name="connsiteX14" fmla="*/ 4114800 w 6092190"/>
              <a:gd name="connsiteY14" fmla="*/ 3156524 h 4444551"/>
              <a:gd name="connsiteX15" fmla="*/ 4366260 w 6092190"/>
              <a:gd name="connsiteY15" fmla="*/ 3076514 h 4444551"/>
              <a:gd name="connsiteX16" fmla="*/ 4572000 w 6092190"/>
              <a:gd name="connsiteY16" fmla="*/ 3076514 h 4444551"/>
              <a:gd name="connsiteX17" fmla="*/ 4743450 w 6092190"/>
              <a:gd name="connsiteY17" fmla="*/ 3076514 h 4444551"/>
              <a:gd name="connsiteX18" fmla="*/ 5680710 w 6092190"/>
              <a:gd name="connsiteY18" fmla="*/ 3213674 h 4444551"/>
              <a:gd name="connsiteX19" fmla="*/ 6092190 w 6092190"/>
              <a:gd name="connsiteY19" fmla="*/ 3202244 h 4444551"/>
              <a:gd name="connsiteX0" fmla="*/ 0 w 6092190"/>
              <a:gd name="connsiteY0" fmla="*/ 3213674 h 4444551"/>
              <a:gd name="connsiteX1" fmla="*/ 220980 w 6092190"/>
              <a:gd name="connsiteY1" fmla="*/ 3207007 h 4444551"/>
              <a:gd name="connsiteX2" fmla="*/ 408590 w 6092190"/>
              <a:gd name="connsiteY2" fmla="*/ 3202244 h 4444551"/>
              <a:gd name="connsiteX3" fmla="*/ 1254410 w 6092190"/>
              <a:gd name="connsiteY3" fmla="*/ 3225104 h 4444551"/>
              <a:gd name="connsiteX4" fmla="*/ 1506496 w 6092190"/>
              <a:gd name="connsiteY4" fmla="*/ 665361 h 4444551"/>
              <a:gd name="connsiteX5" fmla="*/ 1678273 w 6092190"/>
              <a:gd name="connsiteY5" fmla="*/ 173249 h 4444551"/>
              <a:gd name="connsiteX6" fmla="*/ 2148840 w 6092190"/>
              <a:gd name="connsiteY6" fmla="*/ 3133664 h 4444551"/>
              <a:gd name="connsiteX7" fmla="*/ 2228850 w 6092190"/>
              <a:gd name="connsiteY7" fmla="*/ 3133664 h 4444551"/>
              <a:gd name="connsiteX8" fmla="*/ 2526030 w 6092190"/>
              <a:gd name="connsiteY8" fmla="*/ 3133664 h 4444551"/>
              <a:gd name="connsiteX9" fmla="*/ 2540318 w 6092190"/>
              <a:gd name="connsiteY9" fmla="*/ 3126045 h 4444551"/>
              <a:gd name="connsiteX10" fmla="*/ 2800350 w 6092190"/>
              <a:gd name="connsiteY10" fmla="*/ 3145094 h 4444551"/>
              <a:gd name="connsiteX11" fmla="*/ 3028950 w 6092190"/>
              <a:gd name="connsiteY11" fmla="*/ 3145094 h 4444551"/>
              <a:gd name="connsiteX12" fmla="*/ 3600450 w 6092190"/>
              <a:gd name="connsiteY12" fmla="*/ 3167954 h 4444551"/>
              <a:gd name="connsiteX13" fmla="*/ 3749040 w 6092190"/>
              <a:gd name="connsiteY13" fmla="*/ 3167930 h 4444551"/>
              <a:gd name="connsiteX14" fmla="*/ 4114800 w 6092190"/>
              <a:gd name="connsiteY14" fmla="*/ 3156524 h 4444551"/>
              <a:gd name="connsiteX15" fmla="*/ 4366260 w 6092190"/>
              <a:gd name="connsiteY15" fmla="*/ 3076514 h 4444551"/>
              <a:gd name="connsiteX16" fmla="*/ 4572000 w 6092190"/>
              <a:gd name="connsiteY16" fmla="*/ 3076514 h 4444551"/>
              <a:gd name="connsiteX17" fmla="*/ 4743450 w 6092190"/>
              <a:gd name="connsiteY17" fmla="*/ 3076514 h 4444551"/>
              <a:gd name="connsiteX18" fmla="*/ 5680710 w 6092190"/>
              <a:gd name="connsiteY18" fmla="*/ 3213674 h 4444551"/>
              <a:gd name="connsiteX19" fmla="*/ 6092190 w 6092190"/>
              <a:gd name="connsiteY19" fmla="*/ 3202244 h 4444551"/>
              <a:gd name="connsiteX0" fmla="*/ 0 w 6092190"/>
              <a:gd name="connsiteY0" fmla="*/ 3213674 h 4444551"/>
              <a:gd name="connsiteX1" fmla="*/ 220980 w 6092190"/>
              <a:gd name="connsiteY1" fmla="*/ 3207007 h 4444551"/>
              <a:gd name="connsiteX2" fmla="*/ 408590 w 6092190"/>
              <a:gd name="connsiteY2" fmla="*/ 3202244 h 4444551"/>
              <a:gd name="connsiteX3" fmla="*/ 1254410 w 6092190"/>
              <a:gd name="connsiteY3" fmla="*/ 3225104 h 4444551"/>
              <a:gd name="connsiteX4" fmla="*/ 1506496 w 6092190"/>
              <a:gd name="connsiteY4" fmla="*/ 665361 h 4444551"/>
              <a:gd name="connsiteX5" fmla="*/ 1678273 w 6092190"/>
              <a:gd name="connsiteY5" fmla="*/ 173249 h 4444551"/>
              <a:gd name="connsiteX6" fmla="*/ 2148840 w 6092190"/>
              <a:gd name="connsiteY6" fmla="*/ 3133664 h 4444551"/>
              <a:gd name="connsiteX7" fmla="*/ 2228850 w 6092190"/>
              <a:gd name="connsiteY7" fmla="*/ 3133664 h 4444551"/>
              <a:gd name="connsiteX8" fmla="*/ 2526030 w 6092190"/>
              <a:gd name="connsiteY8" fmla="*/ 3133664 h 4444551"/>
              <a:gd name="connsiteX9" fmla="*/ 2540318 w 6092190"/>
              <a:gd name="connsiteY9" fmla="*/ 3126045 h 4444551"/>
              <a:gd name="connsiteX10" fmla="*/ 2800350 w 6092190"/>
              <a:gd name="connsiteY10" fmla="*/ 3145094 h 4444551"/>
              <a:gd name="connsiteX11" fmla="*/ 3028950 w 6092190"/>
              <a:gd name="connsiteY11" fmla="*/ 3145094 h 4444551"/>
              <a:gd name="connsiteX12" fmla="*/ 3600450 w 6092190"/>
              <a:gd name="connsiteY12" fmla="*/ 3167954 h 4444551"/>
              <a:gd name="connsiteX13" fmla="*/ 3749040 w 6092190"/>
              <a:gd name="connsiteY13" fmla="*/ 3167930 h 4444551"/>
              <a:gd name="connsiteX14" fmla="*/ 4114800 w 6092190"/>
              <a:gd name="connsiteY14" fmla="*/ 3156524 h 4444551"/>
              <a:gd name="connsiteX15" fmla="*/ 4366260 w 6092190"/>
              <a:gd name="connsiteY15" fmla="*/ 3076514 h 4444551"/>
              <a:gd name="connsiteX16" fmla="*/ 4572000 w 6092190"/>
              <a:gd name="connsiteY16" fmla="*/ 3076514 h 4444551"/>
              <a:gd name="connsiteX17" fmla="*/ 4743450 w 6092190"/>
              <a:gd name="connsiteY17" fmla="*/ 3076514 h 4444551"/>
              <a:gd name="connsiteX18" fmla="*/ 5680710 w 6092190"/>
              <a:gd name="connsiteY18" fmla="*/ 3213674 h 4444551"/>
              <a:gd name="connsiteX19" fmla="*/ 6092190 w 6092190"/>
              <a:gd name="connsiteY19" fmla="*/ 3202244 h 4444551"/>
              <a:gd name="connsiteX0" fmla="*/ 0 w 6092190"/>
              <a:gd name="connsiteY0" fmla="*/ 3213674 h 4444551"/>
              <a:gd name="connsiteX1" fmla="*/ 220980 w 6092190"/>
              <a:gd name="connsiteY1" fmla="*/ 3207007 h 4444551"/>
              <a:gd name="connsiteX2" fmla="*/ 408590 w 6092190"/>
              <a:gd name="connsiteY2" fmla="*/ 3202244 h 4444551"/>
              <a:gd name="connsiteX3" fmla="*/ 1254410 w 6092190"/>
              <a:gd name="connsiteY3" fmla="*/ 3225104 h 4444551"/>
              <a:gd name="connsiteX4" fmla="*/ 1506496 w 6092190"/>
              <a:gd name="connsiteY4" fmla="*/ 665361 h 4444551"/>
              <a:gd name="connsiteX5" fmla="*/ 1678273 w 6092190"/>
              <a:gd name="connsiteY5" fmla="*/ 173249 h 4444551"/>
              <a:gd name="connsiteX6" fmla="*/ 2148840 w 6092190"/>
              <a:gd name="connsiteY6" fmla="*/ 3133664 h 4444551"/>
              <a:gd name="connsiteX7" fmla="*/ 2228850 w 6092190"/>
              <a:gd name="connsiteY7" fmla="*/ 3133664 h 4444551"/>
              <a:gd name="connsiteX8" fmla="*/ 2526030 w 6092190"/>
              <a:gd name="connsiteY8" fmla="*/ 3133664 h 4444551"/>
              <a:gd name="connsiteX9" fmla="*/ 2540318 w 6092190"/>
              <a:gd name="connsiteY9" fmla="*/ 3126045 h 4444551"/>
              <a:gd name="connsiteX10" fmla="*/ 2800350 w 6092190"/>
              <a:gd name="connsiteY10" fmla="*/ 3145094 h 4444551"/>
              <a:gd name="connsiteX11" fmla="*/ 3028950 w 6092190"/>
              <a:gd name="connsiteY11" fmla="*/ 3145094 h 4444551"/>
              <a:gd name="connsiteX12" fmla="*/ 3600450 w 6092190"/>
              <a:gd name="connsiteY12" fmla="*/ 3167954 h 4444551"/>
              <a:gd name="connsiteX13" fmla="*/ 3749040 w 6092190"/>
              <a:gd name="connsiteY13" fmla="*/ 3167930 h 4444551"/>
              <a:gd name="connsiteX14" fmla="*/ 4114800 w 6092190"/>
              <a:gd name="connsiteY14" fmla="*/ 3156524 h 4444551"/>
              <a:gd name="connsiteX15" fmla="*/ 4366260 w 6092190"/>
              <a:gd name="connsiteY15" fmla="*/ 3076514 h 4444551"/>
              <a:gd name="connsiteX16" fmla="*/ 4572000 w 6092190"/>
              <a:gd name="connsiteY16" fmla="*/ 3076514 h 4444551"/>
              <a:gd name="connsiteX17" fmla="*/ 4743450 w 6092190"/>
              <a:gd name="connsiteY17" fmla="*/ 3076514 h 4444551"/>
              <a:gd name="connsiteX18" fmla="*/ 5680710 w 6092190"/>
              <a:gd name="connsiteY18" fmla="*/ 3213674 h 4444551"/>
              <a:gd name="connsiteX19" fmla="*/ 6092190 w 6092190"/>
              <a:gd name="connsiteY19" fmla="*/ 3202244 h 4444551"/>
              <a:gd name="connsiteX0" fmla="*/ 0 w 6092190"/>
              <a:gd name="connsiteY0" fmla="*/ 3213674 h 4444551"/>
              <a:gd name="connsiteX1" fmla="*/ 220980 w 6092190"/>
              <a:gd name="connsiteY1" fmla="*/ 3207007 h 4444551"/>
              <a:gd name="connsiteX2" fmla="*/ 408590 w 6092190"/>
              <a:gd name="connsiteY2" fmla="*/ 3202244 h 4444551"/>
              <a:gd name="connsiteX3" fmla="*/ 1254410 w 6092190"/>
              <a:gd name="connsiteY3" fmla="*/ 3225104 h 4444551"/>
              <a:gd name="connsiteX4" fmla="*/ 1506496 w 6092190"/>
              <a:gd name="connsiteY4" fmla="*/ 665361 h 4444551"/>
              <a:gd name="connsiteX5" fmla="*/ 1678273 w 6092190"/>
              <a:gd name="connsiteY5" fmla="*/ 173249 h 4444551"/>
              <a:gd name="connsiteX6" fmla="*/ 2148840 w 6092190"/>
              <a:gd name="connsiteY6" fmla="*/ 3133664 h 4444551"/>
              <a:gd name="connsiteX7" fmla="*/ 2228850 w 6092190"/>
              <a:gd name="connsiteY7" fmla="*/ 3133664 h 4444551"/>
              <a:gd name="connsiteX8" fmla="*/ 2526030 w 6092190"/>
              <a:gd name="connsiteY8" fmla="*/ 3133664 h 4444551"/>
              <a:gd name="connsiteX9" fmla="*/ 2540318 w 6092190"/>
              <a:gd name="connsiteY9" fmla="*/ 3126045 h 4444551"/>
              <a:gd name="connsiteX10" fmla="*/ 2800350 w 6092190"/>
              <a:gd name="connsiteY10" fmla="*/ 3145094 h 4444551"/>
              <a:gd name="connsiteX11" fmla="*/ 3028950 w 6092190"/>
              <a:gd name="connsiteY11" fmla="*/ 3145094 h 4444551"/>
              <a:gd name="connsiteX12" fmla="*/ 3600450 w 6092190"/>
              <a:gd name="connsiteY12" fmla="*/ 3167954 h 4444551"/>
              <a:gd name="connsiteX13" fmla="*/ 3749040 w 6092190"/>
              <a:gd name="connsiteY13" fmla="*/ 3167930 h 4444551"/>
              <a:gd name="connsiteX14" fmla="*/ 4114800 w 6092190"/>
              <a:gd name="connsiteY14" fmla="*/ 3156524 h 4444551"/>
              <a:gd name="connsiteX15" fmla="*/ 4366260 w 6092190"/>
              <a:gd name="connsiteY15" fmla="*/ 3076514 h 4444551"/>
              <a:gd name="connsiteX16" fmla="*/ 4572000 w 6092190"/>
              <a:gd name="connsiteY16" fmla="*/ 3076514 h 4444551"/>
              <a:gd name="connsiteX17" fmla="*/ 4743450 w 6092190"/>
              <a:gd name="connsiteY17" fmla="*/ 3076514 h 4444551"/>
              <a:gd name="connsiteX18" fmla="*/ 5680710 w 6092190"/>
              <a:gd name="connsiteY18" fmla="*/ 3213674 h 4444551"/>
              <a:gd name="connsiteX19" fmla="*/ 6092190 w 6092190"/>
              <a:gd name="connsiteY19" fmla="*/ 3202244 h 4444551"/>
              <a:gd name="connsiteX0" fmla="*/ 0 w 6092190"/>
              <a:gd name="connsiteY0" fmla="*/ 3213674 h 4444551"/>
              <a:gd name="connsiteX1" fmla="*/ 220980 w 6092190"/>
              <a:gd name="connsiteY1" fmla="*/ 3207007 h 4444551"/>
              <a:gd name="connsiteX2" fmla="*/ 408590 w 6092190"/>
              <a:gd name="connsiteY2" fmla="*/ 3202244 h 4444551"/>
              <a:gd name="connsiteX3" fmla="*/ 1254410 w 6092190"/>
              <a:gd name="connsiteY3" fmla="*/ 3225104 h 4444551"/>
              <a:gd name="connsiteX4" fmla="*/ 1506496 w 6092190"/>
              <a:gd name="connsiteY4" fmla="*/ 665361 h 4444551"/>
              <a:gd name="connsiteX5" fmla="*/ 1678273 w 6092190"/>
              <a:gd name="connsiteY5" fmla="*/ 173249 h 4444551"/>
              <a:gd name="connsiteX6" fmla="*/ 2148840 w 6092190"/>
              <a:gd name="connsiteY6" fmla="*/ 3133664 h 4444551"/>
              <a:gd name="connsiteX7" fmla="*/ 2228850 w 6092190"/>
              <a:gd name="connsiteY7" fmla="*/ 3133664 h 4444551"/>
              <a:gd name="connsiteX8" fmla="*/ 2526030 w 6092190"/>
              <a:gd name="connsiteY8" fmla="*/ 3133664 h 4444551"/>
              <a:gd name="connsiteX9" fmla="*/ 2540318 w 6092190"/>
              <a:gd name="connsiteY9" fmla="*/ 3126045 h 4444551"/>
              <a:gd name="connsiteX10" fmla="*/ 2800350 w 6092190"/>
              <a:gd name="connsiteY10" fmla="*/ 3145094 h 4444551"/>
              <a:gd name="connsiteX11" fmla="*/ 3028950 w 6092190"/>
              <a:gd name="connsiteY11" fmla="*/ 3145094 h 4444551"/>
              <a:gd name="connsiteX12" fmla="*/ 3600450 w 6092190"/>
              <a:gd name="connsiteY12" fmla="*/ 3167954 h 4444551"/>
              <a:gd name="connsiteX13" fmla="*/ 3749040 w 6092190"/>
              <a:gd name="connsiteY13" fmla="*/ 3167930 h 4444551"/>
              <a:gd name="connsiteX14" fmla="*/ 4114800 w 6092190"/>
              <a:gd name="connsiteY14" fmla="*/ 3156524 h 4444551"/>
              <a:gd name="connsiteX15" fmla="*/ 4366260 w 6092190"/>
              <a:gd name="connsiteY15" fmla="*/ 3076514 h 4444551"/>
              <a:gd name="connsiteX16" fmla="*/ 4572000 w 6092190"/>
              <a:gd name="connsiteY16" fmla="*/ 3076514 h 4444551"/>
              <a:gd name="connsiteX17" fmla="*/ 4743450 w 6092190"/>
              <a:gd name="connsiteY17" fmla="*/ 3076514 h 4444551"/>
              <a:gd name="connsiteX18" fmla="*/ 5680710 w 6092190"/>
              <a:gd name="connsiteY18" fmla="*/ 3213674 h 4444551"/>
              <a:gd name="connsiteX19" fmla="*/ 6092190 w 6092190"/>
              <a:gd name="connsiteY19" fmla="*/ 3202244 h 4444551"/>
              <a:gd name="connsiteX0" fmla="*/ 0 w 6092190"/>
              <a:gd name="connsiteY0" fmla="*/ 2785070 h 4015947"/>
              <a:gd name="connsiteX1" fmla="*/ 220980 w 6092190"/>
              <a:gd name="connsiteY1" fmla="*/ 2778403 h 4015947"/>
              <a:gd name="connsiteX2" fmla="*/ 408590 w 6092190"/>
              <a:gd name="connsiteY2" fmla="*/ 2773640 h 4015947"/>
              <a:gd name="connsiteX3" fmla="*/ 1254410 w 6092190"/>
              <a:gd name="connsiteY3" fmla="*/ 2796500 h 4015947"/>
              <a:gd name="connsiteX4" fmla="*/ 1506496 w 6092190"/>
              <a:gd name="connsiteY4" fmla="*/ 236757 h 4015947"/>
              <a:gd name="connsiteX5" fmla="*/ 1678273 w 6092190"/>
              <a:gd name="connsiteY5" fmla="*/ 173249 h 4015947"/>
              <a:gd name="connsiteX6" fmla="*/ 2148840 w 6092190"/>
              <a:gd name="connsiteY6" fmla="*/ 2705060 h 4015947"/>
              <a:gd name="connsiteX7" fmla="*/ 2228850 w 6092190"/>
              <a:gd name="connsiteY7" fmla="*/ 2705060 h 4015947"/>
              <a:gd name="connsiteX8" fmla="*/ 2526030 w 6092190"/>
              <a:gd name="connsiteY8" fmla="*/ 2705060 h 4015947"/>
              <a:gd name="connsiteX9" fmla="*/ 2540318 w 6092190"/>
              <a:gd name="connsiteY9" fmla="*/ 2697441 h 4015947"/>
              <a:gd name="connsiteX10" fmla="*/ 2800350 w 6092190"/>
              <a:gd name="connsiteY10" fmla="*/ 2716490 h 4015947"/>
              <a:gd name="connsiteX11" fmla="*/ 3028950 w 6092190"/>
              <a:gd name="connsiteY11" fmla="*/ 2716490 h 4015947"/>
              <a:gd name="connsiteX12" fmla="*/ 3600450 w 6092190"/>
              <a:gd name="connsiteY12" fmla="*/ 2739350 h 4015947"/>
              <a:gd name="connsiteX13" fmla="*/ 3749040 w 6092190"/>
              <a:gd name="connsiteY13" fmla="*/ 2739326 h 4015947"/>
              <a:gd name="connsiteX14" fmla="*/ 4114800 w 6092190"/>
              <a:gd name="connsiteY14" fmla="*/ 2727920 h 4015947"/>
              <a:gd name="connsiteX15" fmla="*/ 4366260 w 6092190"/>
              <a:gd name="connsiteY15" fmla="*/ 2647910 h 4015947"/>
              <a:gd name="connsiteX16" fmla="*/ 4572000 w 6092190"/>
              <a:gd name="connsiteY16" fmla="*/ 2647910 h 4015947"/>
              <a:gd name="connsiteX17" fmla="*/ 4743450 w 6092190"/>
              <a:gd name="connsiteY17" fmla="*/ 2647910 h 4015947"/>
              <a:gd name="connsiteX18" fmla="*/ 5680710 w 6092190"/>
              <a:gd name="connsiteY18" fmla="*/ 2785070 h 4015947"/>
              <a:gd name="connsiteX19" fmla="*/ 6092190 w 6092190"/>
              <a:gd name="connsiteY19" fmla="*/ 2773640 h 4015947"/>
              <a:gd name="connsiteX0" fmla="*/ 0 w 6092190"/>
              <a:gd name="connsiteY0" fmla="*/ 2785070 h 4444551"/>
              <a:gd name="connsiteX1" fmla="*/ 220980 w 6092190"/>
              <a:gd name="connsiteY1" fmla="*/ 2778403 h 4444551"/>
              <a:gd name="connsiteX2" fmla="*/ 408590 w 6092190"/>
              <a:gd name="connsiteY2" fmla="*/ 2773640 h 4444551"/>
              <a:gd name="connsiteX3" fmla="*/ 1254410 w 6092190"/>
              <a:gd name="connsiteY3" fmla="*/ 2796500 h 4444551"/>
              <a:gd name="connsiteX4" fmla="*/ 1506496 w 6092190"/>
              <a:gd name="connsiteY4" fmla="*/ 665361 h 4444551"/>
              <a:gd name="connsiteX5" fmla="*/ 1678273 w 6092190"/>
              <a:gd name="connsiteY5" fmla="*/ 173249 h 4444551"/>
              <a:gd name="connsiteX6" fmla="*/ 2148840 w 6092190"/>
              <a:gd name="connsiteY6" fmla="*/ 2705060 h 4444551"/>
              <a:gd name="connsiteX7" fmla="*/ 2228850 w 6092190"/>
              <a:gd name="connsiteY7" fmla="*/ 2705060 h 4444551"/>
              <a:gd name="connsiteX8" fmla="*/ 2526030 w 6092190"/>
              <a:gd name="connsiteY8" fmla="*/ 2705060 h 4444551"/>
              <a:gd name="connsiteX9" fmla="*/ 2540318 w 6092190"/>
              <a:gd name="connsiteY9" fmla="*/ 2697441 h 4444551"/>
              <a:gd name="connsiteX10" fmla="*/ 2800350 w 6092190"/>
              <a:gd name="connsiteY10" fmla="*/ 2716490 h 4444551"/>
              <a:gd name="connsiteX11" fmla="*/ 3028950 w 6092190"/>
              <a:gd name="connsiteY11" fmla="*/ 2716490 h 4444551"/>
              <a:gd name="connsiteX12" fmla="*/ 3600450 w 6092190"/>
              <a:gd name="connsiteY12" fmla="*/ 2739350 h 4444551"/>
              <a:gd name="connsiteX13" fmla="*/ 3749040 w 6092190"/>
              <a:gd name="connsiteY13" fmla="*/ 2739326 h 4444551"/>
              <a:gd name="connsiteX14" fmla="*/ 4114800 w 6092190"/>
              <a:gd name="connsiteY14" fmla="*/ 2727920 h 4444551"/>
              <a:gd name="connsiteX15" fmla="*/ 4366260 w 6092190"/>
              <a:gd name="connsiteY15" fmla="*/ 2647910 h 4444551"/>
              <a:gd name="connsiteX16" fmla="*/ 4572000 w 6092190"/>
              <a:gd name="connsiteY16" fmla="*/ 2647910 h 4444551"/>
              <a:gd name="connsiteX17" fmla="*/ 4743450 w 6092190"/>
              <a:gd name="connsiteY17" fmla="*/ 2647910 h 4444551"/>
              <a:gd name="connsiteX18" fmla="*/ 5680710 w 6092190"/>
              <a:gd name="connsiteY18" fmla="*/ 2785070 h 4444551"/>
              <a:gd name="connsiteX19" fmla="*/ 6092190 w 6092190"/>
              <a:gd name="connsiteY19" fmla="*/ 2773640 h 4444551"/>
              <a:gd name="connsiteX0" fmla="*/ 0 w 6092190"/>
              <a:gd name="connsiteY0" fmla="*/ 2785070 h 4444551"/>
              <a:gd name="connsiteX1" fmla="*/ 220980 w 6092190"/>
              <a:gd name="connsiteY1" fmla="*/ 2778403 h 4444551"/>
              <a:gd name="connsiteX2" fmla="*/ 408590 w 6092190"/>
              <a:gd name="connsiteY2" fmla="*/ 2773640 h 4444551"/>
              <a:gd name="connsiteX3" fmla="*/ 1254410 w 6092190"/>
              <a:gd name="connsiteY3" fmla="*/ 2796500 h 4444551"/>
              <a:gd name="connsiteX4" fmla="*/ 1506496 w 6092190"/>
              <a:gd name="connsiteY4" fmla="*/ 665361 h 4444551"/>
              <a:gd name="connsiteX5" fmla="*/ 1678273 w 6092190"/>
              <a:gd name="connsiteY5" fmla="*/ 173249 h 4444551"/>
              <a:gd name="connsiteX6" fmla="*/ 2148840 w 6092190"/>
              <a:gd name="connsiteY6" fmla="*/ 2705060 h 4444551"/>
              <a:gd name="connsiteX7" fmla="*/ 2228850 w 6092190"/>
              <a:gd name="connsiteY7" fmla="*/ 2705060 h 4444551"/>
              <a:gd name="connsiteX8" fmla="*/ 2526030 w 6092190"/>
              <a:gd name="connsiteY8" fmla="*/ 2705060 h 4444551"/>
              <a:gd name="connsiteX9" fmla="*/ 2540318 w 6092190"/>
              <a:gd name="connsiteY9" fmla="*/ 2697441 h 4444551"/>
              <a:gd name="connsiteX10" fmla="*/ 2800350 w 6092190"/>
              <a:gd name="connsiteY10" fmla="*/ 2716490 h 4444551"/>
              <a:gd name="connsiteX11" fmla="*/ 3028950 w 6092190"/>
              <a:gd name="connsiteY11" fmla="*/ 2716490 h 4444551"/>
              <a:gd name="connsiteX12" fmla="*/ 3600450 w 6092190"/>
              <a:gd name="connsiteY12" fmla="*/ 2739350 h 4444551"/>
              <a:gd name="connsiteX13" fmla="*/ 3749040 w 6092190"/>
              <a:gd name="connsiteY13" fmla="*/ 2739326 h 4444551"/>
              <a:gd name="connsiteX14" fmla="*/ 4114800 w 6092190"/>
              <a:gd name="connsiteY14" fmla="*/ 2727920 h 4444551"/>
              <a:gd name="connsiteX15" fmla="*/ 4366260 w 6092190"/>
              <a:gd name="connsiteY15" fmla="*/ 2647910 h 4444551"/>
              <a:gd name="connsiteX16" fmla="*/ 4572000 w 6092190"/>
              <a:gd name="connsiteY16" fmla="*/ 2647910 h 4444551"/>
              <a:gd name="connsiteX17" fmla="*/ 4743450 w 6092190"/>
              <a:gd name="connsiteY17" fmla="*/ 2647910 h 4444551"/>
              <a:gd name="connsiteX18" fmla="*/ 5680710 w 6092190"/>
              <a:gd name="connsiteY18" fmla="*/ 2785070 h 4444551"/>
              <a:gd name="connsiteX19" fmla="*/ 6092190 w 6092190"/>
              <a:gd name="connsiteY19" fmla="*/ 2773640 h 444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2190" h="4444551">
                <a:moveTo>
                  <a:pt x="0" y="2785070"/>
                </a:moveTo>
                <a:lnTo>
                  <a:pt x="220980" y="2778403"/>
                </a:lnTo>
                <a:cubicBezTo>
                  <a:pt x="331178" y="2702995"/>
                  <a:pt x="281795" y="2713312"/>
                  <a:pt x="408590" y="2773640"/>
                </a:cubicBezTo>
                <a:cubicBezTo>
                  <a:pt x="714368" y="2814599"/>
                  <a:pt x="762923" y="2826977"/>
                  <a:pt x="1254410" y="2796500"/>
                </a:cubicBezTo>
                <a:cubicBezTo>
                  <a:pt x="1452181" y="2777557"/>
                  <a:pt x="1505410" y="3021864"/>
                  <a:pt x="1506496" y="665361"/>
                </a:cubicBezTo>
                <a:cubicBezTo>
                  <a:pt x="1707338" y="4444551"/>
                  <a:pt x="1583133" y="0"/>
                  <a:pt x="1678273" y="173249"/>
                </a:cubicBezTo>
                <a:cubicBezTo>
                  <a:pt x="1690367" y="3293663"/>
                  <a:pt x="1963415" y="2694570"/>
                  <a:pt x="2148840" y="2705060"/>
                </a:cubicBezTo>
                <a:lnTo>
                  <a:pt x="2228850" y="2705060"/>
                </a:lnTo>
                <a:cubicBezTo>
                  <a:pt x="2466026" y="2666955"/>
                  <a:pt x="2426970" y="2705060"/>
                  <a:pt x="2526030" y="2705060"/>
                </a:cubicBezTo>
                <a:lnTo>
                  <a:pt x="2540318" y="2697441"/>
                </a:lnTo>
                <a:cubicBezTo>
                  <a:pt x="2722247" y="2489474"/>
                  <a:pt x="2713673" y="2710140"/>
                  <a:pt x="2800350" y="2716490"/>
                </a:cubicBezTo>
                <a:cubicBezTo>
                  <a:pt x="2876550" y="2716490"/>
                  <a:pt x="2919412" y="2740299"/>
                  <a:pt x="3028950" y="2716490"/>
                </a:cubicBezTo>
                <a:cubicBezTo>
                  <a:pt x="3314698" y="2438355"/>
                  <a:pt x="3409950" y="2731730"/>
                  <a:pt x="3600450" y="2739350"/>
                </a:cubicBezTo>
                <a:cubicBezTo>
                  <a:pt x="3649980" y="2739350"/>
                  <a:pt x="3728080" y="2758373"/>
                  <a:pt x="3749040" y="2739326"/>
                </a:cubicBezTo>
                <a:cubicBezTo>
                  <a:pt x="3944759" y="2616447"/>
                  <a:pt x="3992880" y="2731730"/>
                  <a:pt x="4114800" y="2727920"/>
                </a:cubicBezTo>
                <a:cubicBezTo>
                  <a:pt x="4255761" y="1658258"/>
                  <a:pt x="4249093" y="2767451"/>
                  <a:pt x="4366260" y="2647910"/>
                </a:cubicBezTo>
                <a:cubicBezTo>
                  <a:pt x="4487217" y="2000206"/>
                  <a:pt x="4454834" y="2452648"/>
                  <a:pt x="4572000" y="2647910"/>
                </a:cubicBezTo>
                <a:cubicBezTo>
                  <a:pt x="4635796" y="2673630"/>
                  <a:pt x="4681525" y="2666962"/>
                  <a:pt x="4743450" y="2647910"/>
                </a:cubicBezTo>
                <a:cubicBezTo>
                  <a:pt x="5179680" y="2255475"/>
                  <a:pt x="5368290" y="2739350"/>
                  <a:pt x="5680710" y="2785070"/>
                </a:cubicBezTo>
                <a:lnTo>
                  <a:pt x="6092190" y="2773640"/>
                </a:lnTo>
              </a:path>
            </a:pathLst>
          </a:cu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101</cp:revision>
  <dcterms:created xsi:type="dcterms:W3CDTF">2008-07-22T13:17:44Z</dcterms:created>
  <dcterms:modified xsi:type="dcterms:W3CDTF">2008-07-22T16:10:10Z</dcterms:modified>
</cp:coreProperties>
</file>