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B1324-F518-4FD3-815D-A05942C9850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94F4-C0C5-4F80-AA8F-2E9282893E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79AE-2378-4425-9896-82D8F85401B9}" type="datetimeFigureOut">
              <a:rPr lang="fr-FR" smtClean="0"/>
              <a:t>22/07/2008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099D-AD69-43EA-AB81-BA7CBEA9D47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72132" y="2214554"/>
            <a:ext cx="1357322" cy="285752"/>
          </a:xfrm>
          <a:prstGeom prst="rect">
            <a:avLst/>
          </a:prstGeom>
          <a:gradFill>
            <a:gsLst>
              <a:gs pos="0">
                <a:srgbClr val="FFFFCC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rgbClr val="C96009"/>
              </a:gs>
            </a:gsLst>
            <a:path path="circle">
              <a:fillToRect l="50000" t="50000" r="50000" b="50000"/>
            </a:path>
          </a:gra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Bloc </a:t>
            </a:r>
            <a:r>
              <a:rPr lang="el-GR" dirty="0" smtClean="0">
                <a:solidFill>
                  <a:schemeClr val="accent6">
                    <a:lumMod val="50000"/>
                  </a:schemeClr>
                </a:solidFill>
              </a:rPr>
              <a:t>β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l-GR" dirty="0" smtClean="0">
                <a:solidFill>
                  <a:schemeClr val="accent6">
                    <a:lumMod val="50000"/>
                  </a:schemeClr>
                </a:solidFill>
              </a:rPr>
              <a:t>γ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Forme libre 10"/>
          <p:cNvSpPr>
            <a:spLocks noChangeAspect="1"/>
          </p:cNvSpPr>
          <p:nvPr/>
        </p:nvSpPr>
        <p:spPr>
          <a:xfrm>
            <a:off x="1285852" y="428604"/>
            <a:ext cx="6092190" cy="3082332"/>
          </a:xfrm>
          <a:custGeom>
            <a:avLst/>
            <a:gdLst>
              <a:gd name="connsiteX0" fmla="*/ 0 w 6092190"/>
              <a:gd name="connsiteY0" fmla="*/ 137160 h 148590"/>
              <a:gd name="connsiteX1" fmla="*/ 480060 w 6092190"/>
              <a:gd name="connsiteY1" fmla="*/ 125730 h 148590"/>
              <a:gd name="connsiteX2" fmla="*/ 1325880 w 6092190"/>
              <a:gd name="connsiteY2" fmla="*/ 148590 h 148590"/>
              <a:gd name="connsiteX3" fmla="*/ 2148840 w 6092190"/>
              <a:gd name="connsiteY3" fmla="*/ 57150 h 148590"/>
              <a:gd name="connsiteX4" fmla="*/ 2228850 w 6092190"/>
              <a:gd name="connsiteY4" fmla="*/ 57150 h 148590"/>
              <a:gd name="connsiteX5" fmla="*/ 2526030 w 6092190"/>
              <a:gd name="connsiteY5" fmla="*/ 57150 h 148590"/>
              <a:gd name="connsiteX6" fmla="*/ 2800350 w 6092190"/>
              <a:gd name="connsiteY6" fmla="*/ 68580 h 148590"/>
              <a:gd name="connsiteX7" fmla="*/ 3028950 w 6092190"/>
              <a:gd name="connsiteY7" fmla="*/ 68580 h 148590"/>
              <a:gd name="connsiteX8" fmla="*/ 3600450 w 6092190"/>
              <a:gd name="connsiteY8" fmla="*/ 91440 h 148590"/>
              <a:gd name="connsiteX9" fmla="*/ 3749040 w 6092190"/>
              <a:gd name="connsiteY9" fmla="*/ 91440 h 148590"/>
              <a:gd name="connsiteX10" fmla="*/ 4114800 w 6092190"/>
              <a:gd name="connsiteY10" fmla="*/ 80010 h 148590"/>
              <a:gd name="connsiteX11" fmla="*/ 4366260 w 6092190"/>
              <a:gd name="connsiteY11" fmla="*/ 0 h 148590"/>
              <a:gd name="connsiteX12" fmla="*/ 4572000 w 6092190"/>
              <a:gd name="connsiteY12" fmla="*/ 0 h 148590"/>
              <a:gd name="connsiteX13" fmla="*/ 4743450 w 6092190"/>
              <a:gd name="connsiteY13" fmla="*/ 0 h 148590"/>
              <a:gd name="connsiteX14" fmla="*/ 5680710 w 6092190"/>
              <a:gd name="connsiteY14" fmla="*/ 137160 h 148590"/>
              <a:gd name="connsiteX15" fmla="*/ 6092190 w 6092190"/>
              <a:gd name="connsiteY15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8006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535365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535365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535365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06771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177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2190" h="3082332">
                <a:moveTo>
                  <a:pt x="0" y="3040425"/>
                </a:moveTo>
                <a:lnTo>
                  <a:pt x="220980" y="3033758"/>
                </a:lnTo>
                <a:cubicBezTo>
                  <a:pt x="331178" y="2958350"/>
                  <a:pt x="281795" y="2968667"/>
                  <a:pt x="408590" y="3028995"/>
                </a:cubicBezTo>
                <a:cubicBezTo>
                  <a:pt x="714368" y="3069954"/>
                  <a:pt x="762923" y="3082332"/>
                  <a:pt x="1254410" y="3051855"/>
                </a:cubicBezTo>
                <a:cubicBezTo>
                  <a:pt x="1786245" y="2956589"/>
                  <a:pt x="1509300" y="2971824"/>
                  <a:pt x="1678177" y="0"/>
                </a:cubicBezTo>
                <a:cubicBezTo>
                  <a:pt x="1810287" y="3006114"/>
                  <a:pt x="1720537" y="2990883"/>
                  <a:pt x="2148840" y="2960415"/>
                </a:cubicBezTo>
                <a:lnTo>
                  <a:pt x="2228850" y="2960415"/>
                </a:lnTo>
                <a:cubicBezTo>
                  <a:pt x="2466026" y="2922310"/>
                  <a:pt x="2426970" y="2960415"/>
                  <a:pt x="2526030" y="2960415"/>
                </a:cubicBezTo>
                <a:lnTo>
                  <a:pt x="2540318" y="2952796"/>
                </a:lnTo>
                <a:cubicBezTo>
                  <a:pt x="2722247" y="2744829"/>
                  <a:pt x="2713673" y="2965495"/>
                  <a:pt x="2800350" y="2971845"/>
                </a:cubicBezTo>
                <a:cubicBezTo>
                  <a:pt x="2876550" y="2971845"/>
                  <a:pt x="2919412" y="2995654"/>
                  <a:pt x="3028950" y="2971845"/>
                </a:cubicBezTo>
                <a:cubicBezTo>
                  <a:pt x="3314698" y="2693710"/>
                  <a:pt x="3409950" y="2987085"/>
                  <a:pt x="3600450" y="2994705"/>
                </a:cubicBezTo>
                <a:cubicBezTo>
                  <a:pt x="3649980" y="2994705"/>
                  <a:pt x="3728080" y="3013728"/>
                  <a:pt x="3749040" y="2994681"/>
                </a:cubicBezTo>
                <a:cubicBezTo>
                  <a:pt x="3944759" y="2871802"/>
                  <a:pt x="3992880" y="2987085"/>
                  <a:pt x="4114800" y="2983275"/>
                </a:cubicBezTo>
                <a:cubicBezTo>
                  <a:pt x="4255761" y="1913613"/>
                  <a:pt x="4249093" y="3022806"/>
                  <a:pt x="4366260" y="2903265"/>
                </a:cubicBezTo>
                <a:cubicBezTo>
                  <a:pt x="4487217" y="2255561"/>
                  <a:pt x="4503420" y="2903265"/>
                  <a:pt x="4572000" y="2903265"/>
                </a:cubicBezTo>
                <a:cubicBezTo>
                  <a:pt x="4629138" y="2903267"/>
                  <a:pt x="4681525" y="2922317"/>
                  <a:pt x="4743450" y="2903265"/>
                </a:cubicBezTo>
                <a:cubicBezTo>
                  <a:pt x="5179680" y="2510830"/>
                  <a:pt x="5368290" y="2994705"/>
                  <a:pt x="5680710" y="3040425"/>
                </a:cubicBezTo>
                <a:lnTo>
                  <a:pt x="6092190" y="3028995"/>
                </a:lnTo>
              </a:path>
            </a:pathLst>
          </a:custGeom>
          <a:solidFill>
            <a:schemeClr val="accent6">
              <a:lumMod val="60000"/>
              <a:lumOff val="40000"/>
              <a:alpha val="70000"/>
            </a:schemeClr>
          </a:solidFill>
          <a:ln w="9525">
            <a:noFill/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1285852" y="1357250"/>
            <a:ext cx="6092190" cy="2355550"/>
          </a:xfrm>
          <a:custGeom>
            <a:avLst/>
            <a:gdLst>
              <a:gd name="connsiteX0" fmla="*/ 0 w 6092190"/>
              <a:gd name="connsiteY0" fmla="*/ 137160 h 148590"/>
              <a:gd name="connsiteX1" fmla="*/ 480060 w 6092190"/>
              <a:gd name="connsiteY1" fmla="*/ 125730 h 148590"/>
              <a:gd name="connsiteX2" fmla="*/ 1325880 w 6092190"/>
              <a:gd name="connsiteY2" fmla="*/ 148590 h 148590"/>
              <a:gd name="connsiteX3" fmla="*/ 2148840 w 6092190"/>
              <a:gd name="connsiteY3" fmla="*/ 57150 h 148590"/>
              <a:gd name="connsiteX4" fmla="*/ 2228850 w 6092190"/>
              <a:gd name="connsiteY4" fmla="*/ 57150 h 148590"/>
              <a:gd name="connsiteX5" fmla="*/ 2526030 w 6092190"/>
              <a:gd name="connsiteY5" fmla="*/ 57150 h 148590"/>
              <a:gd name="connsiteX6" fmla="*/ 2800350 w 6092190"/>
              <a:gd name="connsiteY6" fmla="*/ 68580 h 148590"/>
              <a:gd name="connsiteX7" fmla="*/ 3028950 w 6092190"/>
              <a:gd name="connsiteY7" fmla="*/ 68580 h 148590"/>
              <a:gd name="connsiteX8" fmla="*/ 3600450 w 6092190"/>
              <a:gd name="connsiteY8" fmla="*/ 91440 h 148590"/>
              <a:gd name="connsiteX9" fmla="*/ 3749040 w 6092190"/>
              <a:gd name="connsiteY9" fmla="*/ 91440 h 148590"/>
              <a:gd name="connsiteX10" fmla="*/ 4114800 w 6092190"/>
              <a:gd name="connsiteY10" fmla="*/ 80010 h 148590"/>
              <a:gd name="connsiteX11" fmla="*/ 4366260 w 6092190"/>
              <a:gd name="connsiteY11" fmla="*/ 0 h 148590"/>
              <a:gd name="connsiteX12" fmla="*/ 4572000 w 6092190"/>
              <a:gd name="connsiteY12" fmla="*/ 0 h 148590"/>
              <a:gd name="connsiteX13" fmla="*/ 4743450 w 6092190"/>
              <a:gd name="connsiteY13" fmla="*/ 0 h 148590"/>
              <a:gd name="connsiteX14" fmla="*/ 5680710 w 6092190"/>
              <a:gd name="connsiteY14" fmla="*/ 137160 h 148590"/>
              <a:gd name="connsiteX15" fmla="*/ 6092190 w 6092190"/>
              <a:gd name="connsiteY15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8006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137160 h 148590"/>
              <a:gd name="connsiteX1" fmla="*/ 220980 w 6092190"/>
              <a:gd name="connsiteY1" fmla="*/ 130493 h 148590"/>
              <a:gd name="connsiteX2" fmla="*/ 408590 w 6092190"/>
              <a:gd name="connsiteY2" fmla="*/ 125730 h 148590"/>
              <a:gd name="connsiteX3" fmla="*/ 1325880 w 6092190"/>
              <a:gd name="connsiteY3" fmla="*/ 148590 h 148590"/>
              <a:gd name="connsiteX4" fmla="*/ 2148840 w 6092190"/>
              <a:gd name="connsiteY4" fmla="*/ 57150 h 148590"/>
              <a:gd name="connsiteX5" fmla="*/ 2228850 w 6092190"/>
              <a:gd name="connsiteY5" fmla="*/ 57150 h 148590"/>
              <a:gd name="connsiteX6" fmla="*/ 2526030 w 6092190"/>
              <a:gd name="connsiteY6" fmla="*/ 57150 h 148590"/>
              <a:gd name="connsiteX7" fmla="*/ 2800350 w 6092190"/>
              <a:gd name="connsiteY7" fmla="*/ 68580 h 148590"/>
              <a:gd name="connsiteX8" fmla="*/ 3028950 w 6092190"/>
              <a:gd name="connsiteY8" fmla="*/ 68580 h 148590"/>
              <a:gd name="connsiteX9" fmla="*/ 3600450 w 6092190"/>
              <a:gd name="connsiteY9" fmla="*/ 91440 h 148590"/>
              <a:gd name="connsiteX10" fmla="*/ 3749040 w 6092190"/>
              <a:gd name="connsiteY10" fmla="*/ 91440 h 148590"/>
              <a:gd name="connsiteX11" fmla="*/ 4114800 w 6092190"/>
              <a:gd name="connsiteY11" fmla="*/ 80010 h 148590"/>
              <a:gd name="connsiteX12" fmla="*/ 4366260 w 6092190"/>
              <a:gd name="connsiteY12" fmla="*/ 0 h 148590"/>
              <a:gd name="connsiteX13" fmla="*/ 4572000 w 6092190"/>
              <a:gd name="connsiteY13" fmla="*/ 0 h 148590"/>
              <a:gd name="connsiteX14" fmla="*/ 4743450 w 6092190"/>
              <a:gd name="connsiteY14" fmla="*/ 0 h 148590"/>
              <a:gd name="connsiteX15" fmla="*/ 5680710 w 6092190"/>
              <a:gd name="connsiteY15" fmla="*/ 137160 h 148590"/>
              <a:gd name="connsiteX16" fmla="*/ 6092190 w 6092190"/>
              <a:gd name="connsiteY16" fmla="*/ 125730 h 148590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800350 w 6092190"/>
              <a:gd name="connsiteY8" fmla="*/ 2971845 h 3051855"/>
              <a:gd name="connsiteX9" fmla="*/ 3028950 w 6092190"/>
              <a:gd name="connsiteY9" fmla="*/ 2971845 h 3051855"/>
              <a:gd name="connsiteX10" fmla="*/ 3600450 w 6092190"/>
              <a:gd name="connsiteY10" fmla="*/ 2994705 h 3051855"/>
              <a:gd name="connsiteX11" fmla="*/ 3749040 w 6092190"/>
              <a:gd name="connsiteY11" fmla="*/ 2994705 h 3051855"/>
              <a:gd name="connsiteX12" fmla="*/ 4114800 w 6092190"/>
              <a:gd name="connsiteY12" fmla="*/ 2983275 h 3051855"/>
              <a:gd name="connsiteX13" fmla="*/ 4366260 w 6092190"/>
              <a:gd name="connsiteY13" fmla="*/ 2903265 h 3051855"/>
              <a:gd name="connsiteX14" fmla="*/ 4572000 w 6092190"/>
              <a:gd name="connsiteY14" fmla="*/ 2903265 h 3051855"/>
              <a:gd name="connsiteX15" fmla="*/ 4743450 w 6092190"/>
              <a:gd name="connsiteY15" fmla="*/ 2903265 h 3051855"/>
              <a:gd name="connsiteX16" fmla="*/ 5680710 w 6092190"/>
              <a:gd name="connsiteY16" fmla="*/ 3040425 h 3051855"/>
              <a:gd name="connsiteX17" fmla="*/ 6092190 w 6092190"/>
              <a:gd name="connsiteY17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51855"/>
              <a:gd name="connsiteX1" fmla="*/ 220980 w 6092190"/>
              <a:gd name="connsiteY1" fmla="*/ 3033758 h 3051855"/>
              <a:gd name="connsiteX2" fmla="*/ 408590 w 6092190"/>
              <a:gd name="connsiteY2" fmla="*/ 3028995 h 3051855"/>
              <a:gd name="connsiteX3" fmla="*/ 1325880 w 6092190"/>
              <a:gd name="connsiteY3" fmla="*/ 3051855 h 3051855"/>
              <a:gd name="connsiteX4" fmla="*/ 1678273 w 6092190"/>
              <a:gd name="connsiteY4" fmla="*/ 0 h 3051855"/>
              <a:gd name="connsiteX5" fmla="*/ 2148840 w 6092190"/>
              <a:gd name="connsiteY5" fmla="*/ 2960415 h 3051855"/>
              <a:gd name="connsiteX6" fmla="*/ 2228850 w 6092190"/>
              <a:gd name="connsiteY6" fmla="*/ 2960415 h 3051855"/>
              <a:gd name="connsiteX7" fmla="*/ 2526030 w 6092190"/>
              <a:gd name="connsiteY7" fmla="*/ 2960415 h 3051855"/>
              <a:gd name="connsiteX8" fmla="*/ 2540318 w 6092190"/>
              <a:gd name="connsiteY8" fmla="*/ 2952796 h 3051855"/>
              <a:gd name="connsiteX9" fmla="*/ 2800350 w 6092190"/>
              <a:gd name="connsiteY9" fmla="*/ 2971845 h 3051855"/>
              <a:gd name="connsiteX10" fmla="*/ 3028950 w 6092190"/>
              <a:gd name="connsiteY10" fmla="*/ 2971845 h 3051855"/>
              <a:gd name="connsiteX11" fmla="*/ 3600450 w 6092190"/>
              <a:gd name="connsiteY11" fmla="*/ 2994705 h 3051855"/>
              <a:gd name="connsiteX12" fmla="*/ 3749040 w 6092190"/>
              <a:gd name="connsiteY12" fmla="*/ 2994705 h 3051855"/>
              <a:gd name="connsiteX13" fmla="*/ 4114800 w 6092190"/>
              <a:gd name="connsiteY13" fmla="*/ 2983275 h 3051855"/>
              <a:gd name="connsiteX14" fmla="*/ 4366260 w 6092190"/>
              <a:gd name="connsiteY14" fmla="*/ 2903265 h 3051855"/>
              <a:gd name="connsiteX15" fmla="*/ 4572000 w 6092190"/>
              <a:gd name="connsiteY15" fmla="*/ 2903265 h 3051855"/>
              <a:gd name="connsiteX16" fmla="*/ 4743450 w 6092190"/>
              <a:gd name="connsiteY16" fmla="*/ 2903265 h 3051855"/>
              <a:gd name="connsiteX17" fmla="*/ 5680710 w 6092190"/>
              <a:gd name="connsiteY17" fmla="*/ 3040425 h 3051855"/>
              <a:gd name="connsiteX18" fmla="*/ 6092190 w 6092190"/>
              <a:gd name="connsiteY18" fmla="*/ 3028995 h 3051855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32588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705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903265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903265 h 3082332"/>
              <a:gd name="connsiteX16" fmla="*/ 4743450 w 6092190"/>
              <a:gd name="connsiteY16" fmla="*/ 2688927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617489 h 3082332"/>
              <a:gd name="connsiteX16" fmla="*/ 4743450 w 6092190"/>
              <a:gd name="connsiteY16" fmla="*/ 2688927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617489 h 3082332"/>
              <a:gd name="connsiteX16" fmla="*/ 4743450 w 6092190"/>
              <a:gd name="connsiteY16" fmla="*/ 2546027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617489 h 3082332"/>
              <a:gd name="connsiteX16" fmla="*/ 4743450 w 6092190"/>
              <a:gd name="connsiteY16" fmla="*/ 2546027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617489 h 3082332"/>
              <a:gd name="connsiteX16" fmla="*/ 4743450 w 6092190"/>
              <a:gd name="connsiteY16" fmla="*/ 2546027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3040425 h 3082332"/>
              <a:gd name="connsiteX1" fmla="*/ 220980 w 6092190"/>
              <a:gd name="connsiteY1" fmla="*/ 3033758 h 3082332"/>
              <a:gd name="connsiteX2" fmla="*/ 408590 w 6092190"/>
              <a:gd name="connsiteY2" fmla="*/ 3028995 h 3082332"/>
              <a:gd name="connsiteX3" fmla="*/ 1254410 w 6092190"/>
              <a:gd name="connsiteY3" fmla="*/ 3051855 h 3082332"/>
              <a:gd name="connsiteX4" fmla="*/ 1678273 w 6092190"/>
              <a:gd name="connsiteY4" fmla="*/ 0 h 3082332"/>
              <a:gd name="connsiteX5" fmla="*/ 2148840 w 6092190"/>
              <a:gd name="connsiteY5" fmla="*/ 2960415 h 3082332"/>
              <a:gd name="connsiteX6" fmla="*/ 2228850 w 6092190"/>
              <a:gd name="connsiteY6" fmla="*/ 2960415 h 3082332"/>
              <a:gd name="connsiteX7" fmla="*/ 2526030 w 6092190"/>
              <a:gd name="connsiteY7" fmla="*/ 2960415 h 3082332"/>
              <a:gd name="connsiteX8" fmla="*/ 2540318 w 6092190"/>
              <a:gd name="connsiteY8" fmla="*/ 2952796 h 3082332"/>
              <a:gd name="connsiteX9" fmla="*/ 2800350 w 6092190"/>
              <a:gd name="connsiteY9" fmla="*/ 2971845 h 3082332"/>
              <a:gd name="connsiteX10" fmla="*/ 3028950 w 6092190"/>
              <a:gd name="connsiteY10" fmla="*/ 2971845 h 3082332"/>
              <a:gd name="connsiteX11" fmla="*/ 3600450 w 6092190"/>
              <a:gd name="connsiteY11" fmla="*/ 2994705 h 3082332"/>
              <a:gd name="connsiteX12" fmla="*/ 3749040 w 6092190"/>
              <a:gd name="connsiteY12" fmla="*/ 2994681 h 3082332"/>
              <a:gd name="connsiteX13" fmla="*/ 4114800 w 6092190"/>
              <a:gd name="connsiteY13" fmla="*/ 2983275 h 3082332"/>
              <a:gd name="connsiteX14" fmla="*/ 4366260 w 6092190"/>
              <a:gd name="connsiteY14" fmla="*/ 2903265 h 3082332"/>
              <a:gd name="connsiteX15" fmla="*/ 4572000 w 6092190"/>
              <a:gd name="connsiteY15" fmla="*/ 2617489 h 3082332"/>
              <a:gd name="connsiteX16" fmla="*/ 4743450 w 6092190"/>
              <a:gd name="connsiteY16" fmla="*/ 2546027 h 3082332"/>
              <a:gd name="connsiteX17" fmla="*/ 5680710 w 6092190"/>
              <a:gd name="connsiteY17" fmla="*/ 3040425 h 3082332"/>
              <a:gd name="connsiteX18" fmla="*/ 6092190 w 6092190"/>
              <a:gd name="connsiteY18" fmla="*/ 3028995 h 3082332"/>
              <a:gd name="connsiteX0" fmla="*/ 0 w 6092190"/>
              <a:gd name="connsiteY0" fmla="*/ 2111755 h 2972776"/>
              <a:gd name="connsiteX1" fmla="*/ 220980 w 6092190"/>
              <a:gd name="connsiteY1" fmla="*/ 2105088 h 2972776"/>
              <a:gd name="connsiteX2" fmla="*/ 408590 w 6092190"/>
              <a:gd name="connsiteY2" fmla="*/ 2100325 h 2972776"/>
              <a:gd name="connsiteX3" fmla="*/ 1254410 w 6092190"/>
              <a:gd name="connsiteY3" fmla="*/ 2123185 h 2972776"/>
              <a:gd name="connsiteX4" fmla="*/ 1678273 w 6092190"/>
              <a:gd name="connsiteY4" fmla="*/ 0 h 2972776"/>
              <a:gd name="connsiteX5" fmla="*/ 2148840 w 6092190"/>
              <a:gd name="connsiteY5" fmla="*/ 2031745 h 2972776"/>
              <a:gd name="connsiteX6" fmla="*/ 2228850 w 6092190"/>
              <a:gd name="connsiteY6" fmla="*/ 2031745 h 2972776"/>
              <a:gd name="connsiteX7" fmla="*/ 2526030 w 6092190"/>
              <a:gd name="connsiteY7" fmla="*/ 2031745 h 2972776"/>
              <a:gd name="connsiteX8" fmla="*/ 2540318 w 6092190"/>
              <a:gd name="connsiteY8" fmla="*/ 2024126 h 2972776"/>
              <a:gd name="connsiteX9" fmla="*/ 2800350 w 6092190"/>
              <a:gd name="connsiteY9" fmla="*/ 2043175 h 2972776"/>
              <a:gd name="connsiteX10" fmla="*/ 3028950 w 6092190"/>
              <a:gd name="connsiteY10" fmla="*/ 2043175 h 2972776"/>
              <a:gd name="connsiteX11" fmla="*/ 3600450 w 6092190"/>
              <a:gd name="connsiteY11" fmla="*/ 2066035 h 2972776"/>
              <a:gd name="connsiteX12" fmla="*/ 3749040 w 6092190"/>
              <a:gd name="connsiteY12" fmla="*/ 2066011 h 2972776"/>
              <a:gd name="connsiteX13" fmla="*/ 4114800 w 6092190"/>
              <a:gd name="connsiteY13" fmla="*/ 2054605 h 2972776"/>
              <a:gd name="connsiteX14" fmla="*/ 4366260 w 6092190"/>
              <a:gd name="connsiteY14" fmla="*/ 1974595 h 2972776"/>
              <a:gd name="connsiteX15" fmla="*/ 4572000 w 6092190"/>
              <a:gd name="connsiteY15" fmla="*/ 1688819 h 2972776"/>
              <a:gd name="connsiteX16" fmla="*/ 4743450 w 6092190"/>
              <a:gd name="connsiteY16" fmla="*/ 1617357 h 2972776"/>
              <a:gd name="connsiteX17" fmla="*/ 5680710 w 6092190"/>
              <a:gd name="connsiteY17" fmla="*/ 2111755 h 2972776"/>
              <a:gd name="connsiteX18" fmla="*/ 6092190 w 6092190"/>
              <a:gd name="connsiteY18" fmla="*/ 2100325 h 2972776"/>
              <a:gd name="connsiteX0" fmla="*/ 0 w 6092190"/>
              <a:gd name="connsiteY0" fmla="*/ 2111755 h 2946106"/>
              <a:gd name="connsiteX1" fmla="*/ 220980 w 6092190"/>
              <a:gd name="connsiteY1" fmla="*/ 2105088 h 2946106"/>
              <a:gd name="connsiteX2" fmla="*/ 408590 w 6092190"/>
              <a:gd name="connsiteY2" fmla="*/ 2100325 h 2946106"/>
              <a:gd name="connsiteX3" fmla="*/ 1254410 w 6092190"/>
              <a:gd name="connsiteY3" fmla="*/ 2123185 h 2946106"/>
              <a:gd name="connsiteX4" fmla="*/ 1678273 w 6092190"/>
              <a:gd name="connsiteY4" fmla="*/ 0 h 2946106"/>
              <a:gd name="connsiteX5" fmla="*/ 2148840 w 6092190"/>
              <a:gd name="connsiteY5" fmla="*/ 2031745 h 2946106"/>
              <a:gd name="connsiteX6" fmla="*/ 2228850 w 6092190"/>
              <a:gd name="connsiteY6" fmla="*/ 2031745 h 2946106"/>
              <a:gd name="connsiteX7" fmla="*/ 2526030 w 6092190"/>
              <a:gd name="connsiteY7" fmla="*/ 2031745 h 2946106"/>
              <a:gd name="connsiteX8" fmla="*/ 2540318 w 6092190"/>
              <a:gd name="connsiteY8" fmla="*/ 2024126 h 2946106"/>
              <a:gd name="connsiteX9" fmla="*/ 2800350 w 6092190"/>
              <a:gd name="connsiteY9" fmla="*/ 2043175 h 2946106"/>
              <a:gd name="connsiteX10" fmla="*/ 3028950 w 6092190"/>
              <a:gd name="connsiteY10" fmla="*/ 2043175 h 2946106"/>
              <a:gd name="connsiteX11" fmla="*/ 3600450 w 6092190"/>
              <a:gd name="connsiteY11" fmla="*/ 2066035 h 2946106"/>
              <a:gd name="connsiteX12" fmla="*/ 3749040 w 6092190"/>
              <a:gd name="connsiteY12" fmla="*/ 2066011 h 2946106"/>
              <a:gd name="connsiteX13" fmla="*/ 4114800 w 6092190"/>
              <a:gd name="connsiteY13" fmla="*/ 2054605 h 2946106"/>
              <a:gd name="connsiteX14" fmla="*/ 4366260 w 6092190"/>
              <a:gd name="connsiteY14" fmla="*/ 1974595 h 2946106"/>
              <a:gd name="connsiteX15" fmla="*/ 4572000 w 6092190"/>
              <a:gd name="connsiteY15" fmla="*/ 1688819 h 2946106"/>
              <a:gd name="connsiteX16" fmla="*/ 4743450 w 6092190"/>
              <a:gd name="connsiteY16" fmla="*/ 1617357 h 2946106"/>
              <a:gd name="connsiteX17" fmla="*/ 5680710 w 6092190"/>
              <a:gd name="connsiteY17" fmla="*/ 2111755 h 2946106"/>
              <a:gd name="connsiteX18" fmla="*/ 6092190 w 6092190"/>
              <a:gd name="connsiteY18" fmla="*/ 2100325 h 2946106"/>
              <a:gd name="connsiteX0" fmla="*/ 0 w 6092190"/>
              <a:gd name="connsiteY0" fmla="*/ 2111755 h 2355550"/>
              <a:gd name="connsiteX1" fmla="*/ 220980 w 6092190"/>
              <a:gd name="connsiteY1" fmla="*/ 2105088 h 2355550"/>
              <a:gd name="connsiteX2" fmla="*/ 408590 w 6092190"/>
              <a:gd name="connsiteY2" fmla="*/ 2100325 h 2355550"/>
              <a:gd name="connsiteX3" fmla="*/ 1254410 w 6092190"/>
              <a:gd name="connsiteY3" fmla="*/ 2123185 h 2355550"/>
              <a:gd name="connsiteX4" fmla="*/ 1678273 w 6092190"/>
              <a:gd name="connsiteY4" fmla="*/ 0 h 2355550"/>
              <a:gd name="connsiteX5" fmla="*/ 2148840 w 6092190"/>
              <a:gd name="connsiteY5" fmla="*/ 2031745 h 2355550"/>
              <a:gd name="connsiteX6" fmla="*/ 2228850 w 6092190"/>
              <a:gd name="connsiteY6" fmla="*/ 2031745 h 2355550"/>
              <a:gd name="connsiteX7" fmla="*/ 2526030 w 6092190"/>
              <a:gd name="connsiteY7" fmla="*/ 2031745 h 2355550"/>
              <a:gd name="connsiteX8" fmla="*/ 2540318 w 6092190"/>
              <a:gd name="connsiteY8" fmla="*/ 2024126 h 2355550"/>
              <a:gd name="connsiteX9" fmla="*/ 2800350 w 6092190"/>
              <a:gd name="connsiteY9" fmla="*/ 2043175 h 2355550"/>
              <a:gd name="connsiteX10" fmla="*/ 3028950 w 6092190"/>
              <a:gd name="connsiteY10" fmla="*/ 2043175 h 2355550"/>
              <a:gd name="connsiteX11" fmla="*/ 3600450 w 6092190"/>
              <a:gd name="connsiteY11" fmla="*/ 2066035 h 2355550"/>
              <a:gd name="connsiteX12" fmla="*/ 3749040 w 6092190"/>
              <a:gd name="connsiteY12" fmla="*/ 2066011 h 2355550"/>
              <a:gd name="connsiteX13" fmla="*/ 4114800 w 6092190"/>
              <a:gd name="connsiteY13" fmla="*/ 2054605 h 2355550"/>
              <a:gd name="connsiteX14" fmla="*/ 4366260 w 6092190"/>
              <a:gd name="connsiteY14" fmla="*/ 1974595 h 2355550"/>
              <a:gd name="connsiteX15" fmla="*/ 4572000 w 6092190"/>
              <a:gd name="connsiteY15" fmla="*/ 1688819 h 2355550"/>
              <a:gd name="connsiteX16" fmla="*/ 4743450 w 6092190"/>
              <a:gd name="connsiteY16" fmla="*/ 1617357 h 2355550"/>
              <a:gd name="connsiteX17" fmla="*/ 5680710 w 6092190"/>
              <a:gd name="connsiteY17" fmla="*/ 2111755 h 2355550"/>
              <a:gd name="connsiteX18" fmla="*/ 6092190 w 6092190"/>
              <a:gd name="connsiteY18" fmla="*/ 2100325 h 2355550"/>
              <a:gd name="connsiteX0" fmla="*/ 0 w 6092190"/>
              <a:gd name="connsiteY0" fmla="*/ 2111755 h 2355550"/>
              <a:gd name="connsiteX1" fmla="*/ 220980 w 6092190"/>
              <a:gd name="connsiteY1" fmla="*/ 2105088 h 2355550"/>
              <a:gd name="connsiteX2" fmla="*/ 408590 w 6092190"/>
              <a:gd name="connsiteY2" fmla="*/ 2100325 h 2355550"/>
              <a:gd name="connsiteX3" fmla="*/ 1254410 w 6092190"/>
              <a:gd name="connsiteY3" fmla="*/ 2123185 h 2355550"/>
              <a:gd name="connsiteX4" fmla="*/ 1678273 w 6092190"/>
              <a:gd name="connsiteY4" fmla="*/ 0 h 2355550"/>
              <a:gd name="connsiteX5" fmla="*/ 2148840 w 6092190"/>
              <a:gd name="connsiteY5" fmla="*/ 2031745 h 2355550"/>
              <a:gd name="connsiteX6" fmla="*/ 2228850 w 6092190"/>
              <a:gd name="connsiteY6" fmla="*/ 2031745 h 2355550"/>
              <a:gd name="connsiteX7" fmla="*/ 2526030 w 6092190"/>
              <a:gd name="connsiteY7" fmla="*/ 2031745 h 2355550"/>
              <a:gd name="connsiteX8" fmla="*/ 2540318 w 6092190"/>
              <a:gd name="connsiteY8" fmla="*/ 2024126 h 2355550"/>
              <a:gd name="connsiteX9" fmla="*/ 2800350 w 6092190"/>
              <a:gd name="connsiteY9" fmla="*/ 2043175 h 2355550"/>
              <a:gd name="connsiteX10" fmla="*/ 3028950 w 6092190"/>
              <a:gd name="connsiteY10" fmla="*/ 2043175 h 2355550"/>
              <a:gd name="connsiteX11" fmla="*/ 3600450 w 6092190"/>
              <a:gd name="connsiteY11" fmla="*/ 2066035 h 2355550"/>
              <a:gd name="connsiteX12" fmla="*/ 3749040 w 6092190"/>
              <a:gd name="connsiteY12" fmla="*/ 2066011 h 2355550"/>
              <a:gd name="connsiteX13" fmla="*/ 4114800 w 6092190"/>
              <a:gd name="connsiteY13" fmla="*/ 2054605 h 2355550"/>
              <a:gd name="connsiteX14" fmla="*/ 4366260 w 6092190"/>
              <a:gd name="connsiteY14" fmla="*/ 1974595 h 2355550"/>
              <a:gd name="connsiteX15" fmla="*/ 4572000 w 6092190"/>
              <a:gd name="connsiteY15" fmla="*/ 1688819 h 2355550"/>
              <a:gd name="connsiteX16" fmla="*/ 4743450 w 6092190"/>
              <a:gd name="connsiteY16" fmla="*/ 1617357 h 2355550"/>
              <a:gd name="connsiteX17" fmla="*/ 5680710 w 6092190"/>
              <a:gd name="connsiteY17" fmla="*/ 2111755 h 2355550"/>
              <a:gd name="connsiteX18" fmla="*/ 6092190 w 6092190"/>
              <a:gd name="connsiteY18" fmla="*/ 2100325 h 2355550"/>
              <a:gd name="connsiteX0" fmla="*/ 0 w 6092190"/>
              <a:gd name="connsiteY0" fmla="*/ 2111755 h 2355550"/>
              <a:gd name="connsiteX1" fmla="*/ 220980 w 6092190"/>
              <a:gd name="connsiteY1" fmla="*/ 2105088 h 2355550"/>
              <a:gd name="connsiteX2" fmla="*/ 408590 w 6092190"/>
              <a:gd name="connsiteY2" fmla="*/ 2100325 h 2355550"/>
              <a:gd name="connsiteX3" fmla="*/ 1254410 w 6092190"/>
              <a:gd name="connsiteY3" fmla="*/ 2123185 h 2355550"/>
              <a:gd name="connsiteX4" fmla="*/ 1678273 w 6092190"/>
              <a:gd name="connsiteY4" fmla="*/ 0 h 2355550"/>
              <a:gd name="connsiteX5" fmla="*/ 2148840 w 6092190"/>
              <a:gd name="connsiteY5" fmla="*/ 2031745 h 2355550"/>
              <a:gd name="connsiteX6" fmla="*/ 2228850 w 6092190"/>
              <a:gd name="connsiteY6" fmla="*/ 2031745 h 2355550"/>
              <a:gd name="connsiteX7" fmla="*/ 2526030 w 6092190"/>
              <a:gd name="connsiteY7" fmla="*/ 2031745 h 2355550"/>
              <a:gd name="connsiteX8" fmla="*/ 2540318 w 6092190"/>
              <a:gd name="connsiteY8" fmla="*/ 2024126 h 2355550"/>
              <a:gd name="connsiteX9" fmla="*/ 2800350 w 6092190"/>
              <a:gd name="connsiteY9" fmla="*/ 2043175 h 2355550"/>
              <a:gd name="connsiteX10" fmla="*/ 3028950 w 6092190"/>
              <a:gd name="connsiteY10" fmla="*/ 2043175 h 2355550"/>
              <a:gd name="connsiteX11" fmla="*/ 3600450 w 6092190"/>
              <a:gd name="connsiteY11" fmla="*/ 2066035 h 2355550"/>
              <a:gd name="connsiteX12" fmla="*/ 3749040 w 6092190"/>
              <a:gd name="connsiteY12" fmla="*/ 2066011 h 2355550"/>
              <a:gd name="connsiteX13" fmla="*/ 4114800 w 6092190"/>
              <a:gd name="connsiteY13" fmla="*/ 2054605 h 2355550"/>
              <a:gd name="connsiteX14" fmla="*/ 4366260 w 6092190"/>
              <a:gd name="connsiteY14" fmla="*/ 1974595 h 2355550"/>
              <a:gd name="connsiteX15" fmla="*/ 4572000 w 6092190"/>
              <a:gd name="connsiteY15" fmla="*/ 1688819 h 2355550"/>
              <a:gd name="connsiteX16" fmla="*/ 4743450 w 6092190"/>
              <a:gd name="connsiteY16" fmla="*/ 1617357 h 2355550"/>
              <a:gd name="connsiteX17" fmla="*/ 5680710 w 6092190"/>
              <a:gd name="connsiteY17" fmla="*/ 2111755 h 2355550"/>
              <a:gd name="connsiteX18" fmla="*/ 5876948 w 6092190"/>
              <a:gd name="connsiteY18" fmla="*/ 2102230 h 2355550"/>
              <a:gd name="connsiteX19" fmla="*/ 6092190 w 6092190"/>
              <a:gd name="connsiteY19" fmla="*/ 2100325 h 2355550"/>
              <a:gd name="connsiteX0" fmla="*/ 0 w 6092190"/>
              <a:gd name="connsiteY0" fmla="*/ 2111755 h 2355550"/>
              <a:gd name="connsiteX1" fmla="*/ 220980 w 6092190"/>
              <a:gd name="connsiteY1" fmla="*/ 2105088 h 2355550"/>
              <a:gd name="connsiteX2" fmla="*/ 408590 w 6092190"/>
              <a:gd name="connsiteY2" fmla="*/ 2100325 h 2355550"/>
              <a:gd name="connsiteX3" fmla="*/ 1254410 w 6092190"/>
              <a:gd name="connsiteY3" fmla="*/ 2123185 h 2355550"/>
              <a:gd name="connsiteX4" fmla="*/ 1678273 w 6092190"/>
              <a:gd name="connsiteY4" fmla="*/ 0 h 2355550"/>
              <a:gd name="connsiteX5" fmla="*/ 2148840 w 6092190"/>
              <a:gd name="connsiteY5" fmla="*/ 2031745 h 2355550"/>
              <a:gd name="connsiteX6" fmla="*/ 2228850 w 6092190"/>
              <a:gd name="connsiteY6" fmla="*/ 2031745 h 2355550"/>
              <a:gd name="connsiteX7" fmla="*/ 2526030 w 6092190"/>
              <a:gd name="connsiteY7" fmla="*/ 2031745 h 2355550"/>
              <a:gd name="connsiteX8" fmla="*/ 2540318 w 6092190"/>
              <a:gd name="connsiteY8" fmla="*/ 2024126 h 2355550"/>
              <a:gd name="connsiteX9" fmla="*/ 2800350 w 6092190"/>
              <a:gd name="connsiteY9" fmla="*/ 2043175 h 2355550"/>
              <a:gd name="connsiteX10" fmla="*/ 3028950 w 6092190"/>
              <a:gd name="connsiteY10" fmla="*/ 2043175 h 2355550"/>
              <a:gd name="connsiteX11" fmla="*/ 3600450 w 6092190"/>
              <a:gd name="connsiteY11" fmla="*/ 2066035 h 2355550"/>
              <a:gd name="connsiteX12" fmla="*/ 3749040 w 6092190"/>
              <a:gd name="connsiteY12" fmla="*/ 2066011 h 2355550"/>
              <a:gd name="connsiteX13" fmla="*/ 4114800 w 6092190"/>
              <a:gd name="connsiteY13" fmla="*/ 2054605 h 2355550"/>
              <a:gd name="connsiteX14" fmla="*/ 4366260 w 6092190"/>
              <a:gd name="connsiteY14" fmla="*/ 1974595 h 2355550"/>
              <a:gd name="connsiteX15" fmla="*/ 4572000 w 6092190"/>
              <a:gd name="connsiteY15" fmla="*/ 1688819 h 2355550"/>
              <a:gd name="connsiteX16" fmla="*/ 4743450 w 6092190"/>
              <a:gd name="connsiteY16" fmla="*/ 1617357 h 2355550"/>
              <a:gd name="connsiteX17" fmla="*/ 5876948 w 6092190"/>
              <a:gd name="connsiteY17" fmla="*/ 2102230 h 2355550"/>
              <a:gd name="connsiteX18" fmla="*/ 6092190 w 6092190"/>
              <a:gd name="connsiteY18" fmla="*/ 2100325 h 2355550"/>
              <a:gd name="connsiteX0" fmla="*/ 0 w 6092190"/>
              <a:gd name="connsiteY0" fmla="*/ 2111755 h 2355550"/>
              <a:gd name="connsiteX1" fmla="*/ 220980 w 6092190"/>
              <a:gd name="connsiteY1" fmla="*/ 2105088 h 2355550"/>
              <a:gd name="connsiteX2" fmla="*/ 408590 w 6092190"/>
              <a:gd name="connsiteY2" fmla="*/ 2100325 h 2355550"/>
              <a:gd name="connsiteX3" fmla="*/ 1254410 w 6092190"/>
              <a:gd name="connsiteY3" fmla="*/ 2123185 h 2355550"/>
              <a:gd name="connsiteX4" fmla="*/ 1678273 w 6092190"/>
              <a:gd name="connsiteY4" fmla="*/ 0 h 2355550"/>
              <a:gd name="connsiteX5" fmla="*/ 2148840 w 6092190"/>
              <a:gd name="connsiteY5" fmla="*/ 2031745 h 2355550"/>
              <a:gd name="connsiteX6" fmla="*/ 2228850 w 6092190"/>
              <a:gd name="connsiteY6" fmla="*/ 2031745 h 2355550"/>
              <a:gd name="connsiteX7" fmla="*/ 2526030 w 6092190"/>
              <a:gd name="connsiteY7" fmla="*/ 2031745 h 2355550"/>
              <a:gd name="connsiteX8" fmla="*/ 2540318 w 6092190"/>
              <a:gd name="connsiteY8" fmla="*/ 2024126 h 2355550"/>
              <a:gd name="connsiteX9" fmla="*/ 2800350 w 6092190"/>
              <a:gd name="connsiteY9" fmla="*/ 2043175 h 2355550"/>
              <a:gd name="connsiteX10" fmla="*/ 3028950 w 6092190"/>
              <a:gd name="connsiteY10" fmla="*/ 2043175 h 2355550"/>
              <a:gd name="connsiteX11" fmla="*/ 3600450 w 6092190"/>
              <a:gd name="connsiteY11" fmla="*/ 2066035 h 2355550"/>
              <a:gd name="connsiteX12" fmla="*/ 3749040 w 6092190"/>
              <a:gd name="connsiteY12" fmla="*/ 2066011 h 2355550"/>
              <a:gd name="connsiteX13" fmla="*/ 4114800 w 6092190"/>
              <a:gd name="connsiteY13" fmla="*/ 2054605 h 2355550"/>
              <a:gd name="connsiteX14" fmla="*/ 4366260 w 6092190"/>
              <a:gd name="connsiteY14" fmla="*/ 1974595 h 2355550"/>
              <a:gd name="connsiteX15" fmla="*/ 4572000 w 6092190"/>
              <a:gd name="connsiteY15" fmla="*/ 1688819 h 2355550"/>
              <a:gd name="connsiteX16" fmla="*/ 4743450 w 6092190"/>
              <a:gd name="connsiteY16" fmla="*/ 1617357 h 2355550"/>
              <a:gd name="connsiteX17" fmla="*/ 5876948 w 6092190"/>
              <a:gd name="connsiteY17" fmla="*/ 2102230 h 2355550"/>
              <a:gd name="connsiteX18" fmla="*/ 6092190 w 6092190"/>
              <a:gd name="connsiteY18" fmla="*/ 2100325 h 2355550"/>
              <a:gd name="connsiteX0" fmla="*/ 0 w 6092190"/>
              <a:gd name="connsiteY0" fmla="*/ 2111755 h 2355550"/>
              <a:gd name="connsiteX1" fmla="*/ 220980 w 6092190"/>
              <a:gd name="connsiteY1" fmla="*/ 2105088 h 2355550"/>
              <a:gd name="connsiteX2" fmla="*/ 408590 w 6092190"/>
              <a:gd name="connsiteY2" fmla="*/ 2100325 h 2355550"/>
              <a:gd name="connsiteX3" fmla="*/ 1254410 w 6092190"/>
              <a:gd name="connsiteY3" fmla="*/ 2123185 h 2355550"/>
              <a:gd name="connsiteX4" fmla="*/ 1678273 w 6092190"/>
              <a:gd name="connsiteY4" fmla="*/ 0 h 2355550"/>
              <a:gd name="connsiteX5" fmla="*/ 2148840 w 6092190"/>
              <a:gd name="connsiteY5" fmla="*/ 2031745 h 2355550"/>
              <a:gd name="connsiteX6" fmla="*/ 2228850 w 6092190"/>
              <a:gd name="connsiteY6" fmla="*/ 2031745 h 2355550"/>
              <a:gd name="connsiteX7" fmla="*/ 2526030 w 6092190"/>
              <a:gd name="connsiteY7" fmla="*/ 2031745 h 2355550"/>
              <a:gd name="connsiteX8" fmla="*/ 2540318 w 6092190"/>
              <a:gd name="connsiteY8" fmla="*/ 2024126 h 2355550"/>
              <a:gd name="connsiteX9" fmla="*/ 2800350 w 6092190"/>
              <a:gd name="connsiteY9" fmla="*/ 2043175 h 2355550"/>
              <a:gd name="connsiteX10" fmla="*/ 3028950 w 6092190"/>
              <a:gd name="connsiteY10" fmla="*/ 2043175 h 2355550"/>
              <a:gd name="connsiteX11" fmla="*/ 3600450 w 6092190"/>
              <a:gd name="connsiteY11" fmla="*/ 2066035 h 2355550"/>
              <a:gd name="connsiteX12" fmla="*/ 3749040 w 6092190"/>
              <a:gd name="connsiteY12" fmla="*/ 2066011 h 2355550"/>
              <a:gd name="connsiteX13" fmla="*/ 4114800 w 6092190"/>
              <a:gd name="connsiteY13" fmla="*/ 2054605 h 2355550"/>
              <a:gd name="connsiteX14" fmla="*/ 4366260 w 6092190"/>
              <a:gd name="connsiteY14" fmla="*/ 1974595 h 2355550"/>
              <a:gd name="connsiteX15" fmla="*/ 4572000 w 6092190"/>
              <a:gd name="connsiteY15" fmla="*/ 1688819 h 2355550"/>
              <a:gd name="connsiteX16" fmla="*/ 4743450 w 6092190"/>
              <a:gd name="connsiteY16" fmla="*/ 1617357 h 2355550"/>
              <a:gd name="connsiteX17" fmla="*/ 5876948 w 6092190"/>
              <a:gd name="connsiteY17" fmla="*/ 2102230 h 2355550"/>
              <a:gd name="connsiteX18" fmla="*/ 6092190 w 6092190"/>
              <a:gd name="connsiteY18" fmla="*/ 2100325 h 2355550"/>
              <a:gd name="connsiteX0" fmla="*/ 0 w 6092190"/>
              <a:gd name="connsiteY0" fmla="*/ 2111755 h 2355550"/>
              <a:gd name="connsiteX1" fmla="*/ 220980 w 6092190"/>
              <a:gd name="connsiteY1" fmla="*/ 2105088 h 2355550"/>
              <a:gd name="connsiteX2" fmla="*/ 408590 w 6092190"/>
              <a:gd name="connsiteY2" fmla="*/ 2100325 h 2355550"/>
              <a:gd name="connsiteX3" fmla="*/ 1254410 w 6092190"/>
              <a:gd name="connsiteY3" fmla="*/ 2123185 h 2355550"/>
              <a:gd name="connsiteX4" fmla="*/ 1678273 w 6092190"/>
              <a:gd name="connsiteY4" fmla="*/ 0 h 2355550"/>
              <a:gd name="connsiteX5" fmla="*/ 2148840 w 6092190"/>
              <a:gd name="connsiteY5" fmla="*/ 2031745 h 2355550"/>
              <a:gd name="connsiteX6" fmla="*/ 2228850 w 6092190"/>
              <a:gd name="connsiteY6" fmla="*/ 2031745 h 2355550"/>
              <a:gd name="connsiteX7" fmla="*/ 2526030 w 6092190"/>
              <a:gd name="connsiteY7" fmla="*/ 2031745 h 2355550"/>
              <a:gd name="connsiteX8" fmla="*/ 2540318 w 6092190"/>
              <a:gd name="connsiteY8" fmla="*/ 2024126 h 2355550"/>
              <a:gd name="connsiteX9" fmla="*/ 2800350 w 6092190"/>
              <a:gd name="connsiteY9" fmla="*/ 2043175 h 2355550"/>
              <a:gd name="connsiteX10" fmla="*/ 3028950 w 6092190"/>
              <a:gd name="connsiteY10" fmla="*/ 2043175 h 2355550"/>
              <a:gd name="connsiteX11" fmla="*/ 3600450 w 6092190"/>
              <a:gd name="connsiteY11" fmla="*/ 2066035 h 2355550"/>
              <a:gd name="connsiteX12" fmla="*/ 3749040 w 6092190"/>
              <a:gd name="connsiteY12" fmla="*/ 2066011 h 2355550"/>
              <a:gd name="connsiteX13" fmla="*/ 4114800 w 6092190"/>
              <a:gd name="connsiteY13" fmla="*/ 2054605 h 2355550"/>
              <a:gd name="connsiteX14" fmla="*/ 4366260 w 6092190"/>
              <a:gd name="connsiteY14" fmla="*/ 1974595 h 2355550"/>
              <a:gd name="connsiteX15" fmla="*/ 4572000 w 6092190"/>
              <a:gd name="connsiteY15" fmla="*/ 1688819 h 2355550"/>
              <a:gd name="connsiteX16" fmla="*/ 4743450 w 6092190"/>
              <a:gd name="connsiteY16" fmla="*/ 1474457 h 2355550"/>
              <a:gd name="connsiteX17" fmla="*/ 5876948 w 6092190"/>
              <a:gd name="connsiteY17" fmla="*/ 2102230 h 2355550"/>
              <a:gd name="connsiteX18" fmla="*/ 6092190 w 6092190"/>
              <a:gd name="connsiteY18" fmla="*/ 2100325 h 2355550"/>
              <a:gd name="connsiteX0" fmla="*/ 0 w 6092190"/>
              <a:gd name="connsiteY0" fmla="*/ 2111755 h 2355550"/>
              <a:gd name="connsiteX1" fmla="*/ 220980 w 6092190"/>
              <a:gd name="connsiteY1" fmla="*/ 2105088 h 2355550"/>
              <a:gd name="connsiteX2" fmla="*/ 408590 w 6092190"/>
              <a:gd name="connsiteY2" fmla="*/ 2100325 h 2355550"/>
              <a:gd name="connsiteX3" fmla="*/ 1254410 w 6092190"/>
              <a:gd name="connsiteY3" fmla="*/ 2123185 h 2355550"/>
              <a:gd name="connsiteX4" fmla="*/ 1678273 w 6092190"/>
              <a:gd name="connsiteY4" fmla="*/ 0 h 2355550"/>
              <a:gd name="connsiteX5" fmla="*/ 2148840 w 6092190"/>
              <a:gd name="connsiteY5" fmla="*/ 2031745 h 2355550"/>
              <a:gd name="connsiteX6" fmla="*/ 2228850 w 6092190"/>
              <a:gd name="connsiteY6" fmla="*/ 2031745 h 2355550"/>
              <a:gd name="connsiteX7" fmla="*/ 2526030 w 6092190"/>
              <a:gd name="connsiteY7" fmla="*/ 2031745 h 2355550"/>
              <a:gd name="connsiteX8" fmla="*/ 2540318 w 6092190"/>
              <a:gd name="connsiteY8" fmla="*/ 2024126 h 2355550"/>
              <a:gd name="connsiteX9" fmla="*/ 2800350 w 6092190"/>
              <a:gd name="connsiteY9" fmla="*/ 2043175 h 2355550"/>
              <a:gd name="connsiteX10" fmla="*/ 3028950 w 6092190"/>
              <a:gd name="connsiteY10" fmla="*/ 2043175 h 2355550"/>
              <a:gd name="connsiteX11" fmla="*/ 3600450 w 6092190"/>
              <a:gd name="connsiteY11" fmla="*/ 2066035 h 2355550"/>
              <a:gd name="connsiteX12" fmla="*/ 3749040 w 6092190"/>
              <a:gd name="connsiteY12" fmla="*/ 2066011 h 2355550"/>
              <a:gd name="connsiteX13" fmla="*/ 4114800 w 6092190"/>
              <a:gd name="connsiteY13" fmla="*/ 2054605 h 2355550"/>
              <a:gd name="connsiteX14" fmla="*/ 4366260 w 6092190"/>
              <a:gd name="connsiteY14" fmla="*/ 1974595 h 2355550"/>
              <a:gd name="connsiteX15" fmla="*/ 4572000 w 6092190"/>
              <a:gd name="connsiteY15" fmla="*/ 1688819 h 2355550"/>
              <a:gd name="connsiteX16" fmla="*/ 4743450 w 6092190"/>
              <a:gd name="connsiteY16" fmla="*/ 1474457 h 2355550"/>
              <a:gd name="connsiteX17" fmla="*/ 5876948 w 6092190"/>
              <a:gd name="connsiteY17" fmla="*/ 2102230 h 2355550"/>
              <a:gd name="connsiteX18" fmla="*/ 6092190 w 6092190"/>
              <a:gd name="connsiteY18" fmla="*/ 2100325 h 2355550"/>
              <a:gd name="connsiteX0" fmla="*/ 0 w 6092190"/>
              <a:gd name="connsiteY0" fmla="*/ 2111755 h 2355550"/>
              <a:gd name="connsiteX1" fmla="*/ 220980 w 6092190"/>
              <a:gd name="connsiteY1" fmla="*/ 2105088 h 2355550"/>
              <a:gd name="connsiteX2" fmla="*/ 408590 w 6092190"/>
              <a:gd name="connsiteY2" fmla="*/ 2100325 h 2355550"/>
              <a:gd name="connsiteX3" fmla="*/ 1254410 w 6092190"/>
              <a:gd name="connsiteY3" fmla="*/ 2123185 h 2355550"/>
              <a:gd name="connsiteX4" fmla="*/ 1678273 w 6092190"/>
              <a:gd name="connsiteY4" fmla="*/ 0 h 2355550"/>
              <a:gd name="connsiteX5" fmla="*/ 2148840 w 6092190"/>
              <a:gd name="connsiteY5" fmla="*/ 2031745 h 2355550"/>
              <a:gd name="connsiteX6" fmla="*/ 2228850 w 6092190"/>
              <a:gd name="connsiteY6" fmla="*/ 2031745 h 2355550"/>
              <a:gd name="connsiteX7" fmla="*/ 2526030 w 6092190"/>
              <a:gd name="connsiteY7" fmla="*/ 2031745 h 2355550"/>
              <a:gd name="connsiteX8" fmla="*/ 2540318 w 6092190"/>
              <a:gd name="connsiteY8" fmla="*/ 2024126 h 2355550"/>
              <a:gd name="connsiteX9" fmla="*/ 2800350 w 6092190"/>
              <a:gd name="connsiteY9" fmla="*/ 2043175 h 2355550"/>
              <a:gd name="connsiteX10" fmla="*/ 3028950 w 6092190"/>
              <a:gd name="connsiteY10" fmla="*/ 2043175 h 2355550"/>
              <a:gd name="connsiteX11" fmla="*/ 3600450 w 6092190"/>
              <a:gd name="connsiteY11" fmla="*/ 2066035 h 2355550"/>
              <a:gd name="connsiteX12" fmla="*/ 3749040 w 6092190"/>
              <a:gd name="connsiteY12" fmla="*/ 2066011 h 2355550"/>
              <a:gd name="connsiteX13" fmla="*/ 4114800 w 6092190"/>
              <a:gd name="connsiteY13" fmla="*/ 2054605 h 2355550"/>
              <a:gd name="connsiteX14" fmla="*/ 4366260 w 6092190"/>
              <a:gd name="connsiteY14" fmla="*/ 1974595 h 2355550"/>
              <a:gd name="connsiteX15" fmla="*/ 4572000 w 6092190"/>
              <a:gd name="connsiteY15" fmla="*/ 1688819 h 2355550"/>
              <a:gd name="connsiteX16" fmla="*/ 4743450 w 6092190"/>
              <a:gd name="connsiteY16" fmla="*/ 1474457 h 2355550"/>
              <a:gd name="connsiteX17" fmla="*/ 5876948 w 6092190"/>
              <a:gd name="connsiteY17" fmla="*/ 2102230 h 2355550"/>
              <a:gd name="connsiteX18" fmla="*/ 6092190 w 6092190"/>
              <a:gd name="connsiteY18" fmla="*/ 2100325 h 2355550"/>
              <a:gd name="connsiteX0" fmla="*/ 0 w 6092190"/>
              <a:gd name="connsiteY0" fmla="*/ 2111755 h 2355550"/>
              <a:gd name="connsiteX1" fmla="*/ 220980 w 6092190"/>
              <a:gd name="connsiteY1" fmla="*/ 2105088 h 2355550"/>
              <a:gd name="connsiteX2" fmla="*/ 408590 w 6092190"/>
              <a:gd name="connsiteY2" fmla="*/ 2100325 h 2355550"/>
              <a:gd name="connsiteX3" fmla="*/ 1254410 w 6092190"/>
              <a:gd name="connsiteY3" fmla="*/ 2123185 h 2355550"/>
              <a:gd name="connsiteX4" fmla="*/ 1678273 w 6092190"/>
              <a:gd name="connsiteY4" fmla="*/ 0 h 2355550"/>
              <a:gd name="connsiteX5" fmla="*/ 2148840 w 6092190"/>
              <a:gd name="connsiteY5" fmla="*/ 2031745 h 2355550"/>
              <a:gd name="connsiteX6" fmla="*/ 2228850 w 6092190"/>
              <a:gd name="connsiteY6" fmla="*/ 2031745 h 2355550"/>
              <a:gd name="connsiteX7" fmla="*/ 2526030 w 6092190"/>
              <a:gd name="connsiteY7" fmla="*/ 2031745 h 2355550"/>
              <a:gd name="connsiteX8" fmla="*/ 2540318 w 6092190"/>
              <a:gd name="connsiteY8" fmla="*/ 2024126 h 2355550"/>
              <a:gd name="connsiteX9" fmla="*/ 2800350 w 6092190"/>
              <a:gd name="connsiteY9" fmla="*/ 2043175 h 2355550"/>
              <a:gd name="connsiteX10" fmla="*/ 3028950 w 6092190"/>
              <a:gd name="connsiteY10" fmla="*/ 2043175 h 2355550"/>
              <a:gd name="connsiteX11" fmla="*/ 3600450 w 6092190"/>
              <a:gd name="connsiteY11" fmla="*/ 2066035 h 2355550"/>
              <a:gd name="connsiteX12" fmla="*/ 3749040 w 6092190"/>
              <a:gd name="connsiteY12" fmla="*/ 2066011 h 2355550"/>
              <a:gd name="connsiteX13" fmla="*/ 4114800 w 6092190"/>
              <a:gd name="connsiteY13" fmla="*/ 2054605 h 2355550"/>
              <a:gd name="connsiteX14" fmla="*/ 4366260 w 6092190"/>
              <a:gd name="connsiteY14" fmla="*/ 1974595 h 2355550"/>
              <a:gd name="connsiteX15" fmla="*/ 4572000 w 6092190"/>
              <a:gd name="connsiteY15" fmla="*/ 1545919 h 2355550"/>
              <a:gd name="connsiteX16" fmla="*/ 4743450 w 6092190"/>
              <a:gd name="connsiteY16" fmla="*/ 1474457 h 2355550"/>
              <a:gd name="connsiteX17" fmla="*/ 5876948 w 6092190"/>
              <a:gd name="connsiteY17" fmla="*/ 2102230 h 2355550"/>
              <a:gd name="connsiteX18" fmla="*/ 6092190 w 6092190"/>
              <a:gd name="connsiteY18" fmla="*/ 2100325 h 2355550"/>
              <a:gd name="connsiteX0" fmla="*/ 0 w 6092190"/>
              <a:gd name="connsiteY0" fmla="*/ 2111755 h 2355550"/>
              <a:gd name="connsiteX1" fmla="*/ 220980 w 6092190"/>
              <a:gd name="connsiteY1" fmla="*/ 2105088 h 2355550"/>
              <a:gd name="connsiteX2" fmla="*/ 408590 w 6092190"/>
              <a:gd name="connsiteY2" fmla="*/ 2100325 h 2355550"/>
              <a:gd name="connsiteX3" fmla="*/ 1254410 w 6092190"/>
              <a:gd name="connsiteY3" fmla="*/ 2123185 h 2355550"/>
              <a:gd name="connsiteX4" fmla="*/ 1678273 w 6092190"/>
              <a:gd name="connsiteY4" fmla="*/ 0 h 2355550"/>
              <a:gd name="connsiteX5" fmla="*/ 2148840 w 6092190"/>
              <a:gd name="connsiteY5" fmla="*/ 2031745 h 2355550"/>
              <a:gd name="connsiteX6" fmla="*/ 2228850 w 6092190"/>
              <a:gd name="connsiteY6" fmla="*/ 2031745 h 2355550"/>
              <a:gd name="connsiteX7" fmla="*/ 2526030 w 6092190"/>
              <a:gd name="connsiteY7" fmla="*/ 2031745 h 2355550"/>
              <a:gd name="connsiteX8" fmla="*/ 2540318 w 6092190"/>
              <a:gd name="connsiteY8" fmla="*/ 2024126 h 2355550"/>
              <a:gd name="connsiteX9" fmla="*/ 2800350 w 6092190"/>
              <a:gd name="connsiteY9" fmla="*/ 2043175 h 2355550"/>
              <a:gd name="connsiteX10" fmla="*/ 3028950 w 6092190"/>
              <a:gd name="connsiteY10" fmla="*/ 2043175 h 2355550"/>
              <a:gd name="connsiteX11" fmla="*/ 3600450 w 6092190"/>
              <a:gd name="connsiteY11" fmla="*/ 2066035 h 2355550"/>
              <a:gd name="connsiteX12" fmla="*/ 3749040 w 6092190"/>
              <a:gd name="connsiteY12" fmla="*/ 2066011 h 2355550"/>
              <a:gd name="connsiteX13" fmla="*/ 4114800 w 6092190"/>
              <a:gd name="connsiteY13" fmla="*/ 2054605 h 2355550"/>
              <a:gd name="connsiteX14" fmla="*/ 4366260 w 6092190"/>
              <a:gd name="connsiteY14" fmla="*/ 1974595 h 2355550"/>
              <a:gd name="connsiteX15" fmla="*/ 4572000 w 6092190"/>
              <a:gd name="connsiteY15" fmla="*/ 1545919 h 2355550"/>
              <a:gd name="connsiteX16" fmla="*/ 4743450 w 6092190"/>
              <a:gd name="connsiteY16" fmla="*/ 1474457 h 2355550"/>
              <a:gd name="connsiteX17" fmla="*/ 5876948 w 6092190"/>
              <a:gd name="connsiteY17" fmla="*/ 2102230 h 2355550"/>
              <a:gd name="connsiteX18" fmla="*/ 6092190 w 6092190"/>
              <a:gd name="connsiteY18" fmla="*/ 2100325 h 235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2190" h="2355550">
                <a:moveTo>
                  <a:pt x="0" y="2111755"/>
                </a:moveTo>
                <a:lnTo>
                  <a:pt x="220980" y="2105088"/>
                </a:lnTo>
                <a:cubicBezTo>
                  <a:pt x="331178" y="2029680"/>
                  <a:pt x="281795" y="2039997"/>
                  <a:pt x="408590" y="2100325"/>
                </a:cubicBezTo>
                <a:cubicBezTo>
                  <a:pt x="714368" y="2141284"/>
                  <a:pt x="762923" y="2153662"/>
                  <a:pt x="1254410" y="2123185"/>
                </a:cubicBezTo>
                <a:cubicBezTo>
                  <a:pt x="1752907" y="2073639"/>
                  <a:pt x="1674178" y="2355550"/>
                  <a:pt x="1678273" y="0"/>
                </a:cubicBezTo>
                <a:cubicBezTo>
                  <a:pt x="1794189" y="2237440"/>
                  <a:pt x="1781497" y="2046973"/>
                  <a:pt x="2148840" y="2031745"/>
                </a:cubicBezTo>
                <a:lnTo>
                  <a:pt x="2228850" y="2031745"/>
                </a:lnTo>
                <a:cubicBezTo>
                  <a:pt x="2466026" y="1993640"/>
                  <a:pt x="2426970" y="2031745"/>
                  <a:pt x="2526030" y="2031745"/>
                </a:cubicBezTo>
                <a:lnTo>
                  <a:pt x="2540318" y="2024126"/>
                </a:lnTo>
                <a:cubicBezTo>
                  <a:pt x="2722247" y="1816159"/>
                  <a:pt x="2713673" y="2036825"/>
                  <a:pt x="2800350" y="2043175"/>
                </a:cubicBezTo>
                <a:cubicBezTo>
                  <a:pt x="2876550" y="2043175"/>
                  <a:pt x="2919412" y="2066984"/>
                  <a:pt x="3028950" y="2043175"/>
                </a:cubicBezTo>
                <a:cubicBezTo>
                  <a:pt x="3314698" y="1765040"/>
                  <a:pt x="3409950" y="2058415"/>
                  <a:pt x="3600450" y="2066035"/>
                </a:cubicBezTo>
                <a:cubicBezTo>
                  <a:pt x="3649980" y="2066035"/>
                  <a:pt x="3728080" y="2085058"/>
                  <a:pt x="3749040" y="2066011"/>
                </a:cubicBezTo>
                <a:cubicBezTo>
                  <a:pt x="3944759" y="1943132"/>
                  <a:pt x="3992880" y="2058415"/>
                  <a:pt x="4114800" y="2054605"/>
                </a:cubicBezTo>
                <a:cubicBezTo>
                  <a:pt x="4255761" y="984943"/>
                  <a:pt x="4249093" y="2094136"/>
                  <a:pt x="4366260" y="1974595"/>
                </a:cubicBezTo>
                <a:cubicBezTo>
                  <a:pt x="4487217" y="1326891"/>
                  <a:pt x="4503420" y="1545919"/>
                  <a:pt x="4572000" y="1545919"/>
                </a:cubicBezTo>
                <a:cubicBezTo>
                  <a:pt x="4629138" y="1545921"/>
                  <a:pt x="4551023" y="1577333"/>
                  <a:pt x="4743450" y="1474457"/>
                </a:cubicBezTo>
                <a:cubicBezTo>
                  <a:pt x="5070455" y="1310005"/>
                  <a:pt x="5268284" y="1171153"/>
                  <a:pt x="5876948" y="2102230"/>
                </a:cubicBezTo>
                <a:cubicBezTo>
                  <a:pt x="5948695" y="2101595"/>
                  <a:pt x="5911839" y="2154300"/>
                  <a:pt x="6092190" y="2100325"/>
                </a:cubicBezTo>
              </a:path>
            </a:pathLst>
          </a:cu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102</cp:revision>
  <dcterms:created xsi:type="dcterms:W3CDTF">2008-07-22T13:17:44Z</dcterms:created>
  <dcterms:modified xsi:type="dcterms:W3CDTF">2008-07-22T16:11:37Z</dcterms:modified>
</cp:coreProperties>
</file>