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0470" y="1285860"/>
            <a:ext cx="1571636" cy="428628"/>
          </a:xfrm>
          <a:prstGeom prst="rect">
            <a:avLst/>
          </a:prstGeom>
          <a:gradFill>
            <a:gsLst>
              <a:gs pos="0">
                <a:srgbClr val="FFFFCC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rgbClr val="C96009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pPr algn="ctr">
              <a:lnSpc>
                <a:spcPts val="1300"/>
              </a:lnSpc>
            </a:pPr>
            <a:r>
              <a:rPr lang="fr-FR" dirty="0" err="1" smtClean="0">
                <a:solidFill>
                  <a:schemeClr val="accent6">
                    <a:lumMod val="50000"/>
                  </a:schemeClr>
                </a:solidFill>
              </a:rPr>
              <a:t>Gammapathie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 monoclonale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Groupe 11"/>
          <p:cNvGrpSpPr/>
          <p:nvPr/>
        </p:nvGrpSpPr>
        <p:grpSpPr>
          <a:xfrm>
            <a:off x="7072118" y="560877"/>
            <a:ext cx="1857600" cy="1296487"/>
            <a:chOff x="6715140" y="214290"/>
            <a:chExt cx="1857600" cy="1296487"/>
          </a:xfrm>
        </p:grpSpPr>
        <p:sp>
          <p:nvSpPr>
            <p:cNvPr id="8" name="Rectangle 7"/>
            <p:cNvSpPr/>
            <p:nvPr/>
          </p:nvSpPr>
          <p:spPr>
            <a:xfrm>
              <a:off x="7985784" y="801034"/>
              <a:ext cx="173356" cy="7058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>
              <a:spLocks noChangeAspect="1"/>
            </p:cNvSpPr>
            <p:nvPr/>
          </p:nvSpPr>
          <p:spPr>
            <a:xfrm>
              <a:off x="6715140" y="214290"/>
              <a:ext cx="1857600" cy="1296487"/>
            </a:xfrm>
            <a:custGeom>
              <a:avLst/>
              <a:gdLst>
                <a:gd name="connsiteX0" fmla="*/ 0 w 6092190"/>
                <a:gd name="connsiteY0" fmla="*/ 137160 h 148590"/>
                <a:gd name="connsiteX1" fmla="*/ 480060 w 6092190"/>
                <a:gd name="connsiteY1" fmla="*/ 125730 h 148590"/>
                <a:gd name="connsiteX2" fmla="*/ 1325880 w 6092190"/>
                <a:gd name="connsiteY2" fmla="*/ 148590 h 148590"/>
                <a:gd name="connsiteX3" fmla="*/ 2148840 w 6092190"/>
                <a:gd name="connsiteY3" fmla="*/ 57150 h 148590"/>
                <a:gd name="connsiteX4" fmla="*/ 2228850 w 6092190"/>
                <a:gd name="connsiteY4" fmla="*/ 57150 h 148590"/>
                <a:gd name="connsiteX5" fmla="*/ 2526030 w 6092190"/>
                <a:gd name="connsiteY5" fmla="*/ 57150 h 148590"/>
                <a:gd name="connsiteX6" fmla="*/ 2800350 w 6092190"/>
                <a:gd name="connsiteY6" fmla="*/ 68580 h 148590"/>
                <a:gd name="connsiteX7" fmla="*/ 3028950 w 6092190"/>
                <a:gd name="connsiteY7" fmla="*/ 68580 h 148590"/>
                <a:gd name="connsiteX8" fmla="*/ 3600450 w 6092190"/>
                <a:gd name="connsiteY8" fmla="*/ 91440 h 148590"/>
                <a:gd name="connsiteX9" fmla="*/ 3749040 w 6092190"/>
                <a:gd name="connsiteY9" fmla="*/ 91440 h 148590"/>
                <a:gd name="connsiteX10" fmla="*/ 4114800 w 6092190"/>
                <a:gd name="connsiteY10" fmla="*/ 80010 h 148590"/>
                <a:gd name="connsiteX11" fmla="*/ 4366260 w 6092190"/>
                <a:gd name="connsiteY11" fmla="*/ 0 h 148590"/>
                <a:gd name="connsiteX12" fmla="*/ 4572000 w 6092190"/>
                <a:gd name="connsiteY12" fmla="*/ 0 h 148590"/>
                <a:gd name="connsiteX13" fmla="*/ 4743450 w 6092190"/>
                <a:gd name="connsiteY13" fmla="*/ 0 h 148590"/>
                <a:gd name="connsiteX14" fmla="*/ 5680710 w 6092190"/>
                <a:gd name="connsiteY14" fmla="*/ 137160 h 148590"/>
                <a:gd name="connsiteX15" fmla="*/ 6092190 w 6092190"/>
                <a:gd name="connsiteY15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8006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4210056 h 4251963"/>
                <a:gd name="connsiteX1" fmla="*/ 220980 w 6092190"/>
                <a:gd name="connsiteY1" fmla="*/ 4203389 h 4251963"/>
                <a:gd name="connsiteX2" fmla="*/ 408590 w 6092190"/>
                <a:gd name="connsiteY2" fmla="*/ 4198626 h 4251963"/>
                <a:gd name="connsiteX3" fmla="*/ 1254410 w 6092190"/>
                <a:gd name="connsiteY3" fmla="*/ 4221486 h 4251963"/>
                <a:gd name="connsiteX4" fmla="*/ 1678273 w 6092190"/>
                <a:gd name="connsiteY4" fmla="*/ 1169631 h 4251963"/>
                <a:gd name="connsiteX5" fmla="*/ 2148840 w 6092190"/>
                <a:gd name="connsiteY5" fmla="*/ 4130046 h 4251963"/>
                <a:gd name="connsiteX6" fmla="*/ 2228850 w 6092190"/>
                <a:gd name="connsiteY6" fmla="*/ 4130046 h 4251963"/>
                <a:gd name="connsiteX7" fmla="*/ 2526030 w 6092190"/>
                <a:gd name="connsiteY7" fmla="*/ 4130046 h 4251963"/>
                <a:gd name="connsiteX8" fmla="*/ 2540318 w 6092190"/>
                <a:gd name="connsiteY8" fmla="*/ 4122427 h 4251963"/>
                <a:gd name="connsiteX9" fmla="*/ 2800350 w 6092190"/>
                <a:gd name="connsiteY9" fmla="*/ 4141476 h 4251963"/>
                <a:gd name="connsiteX10" fmla="*/ 3028950 w 6092190"/>
                <a:gd name="connsiteY10" fmla="*/ 4141476 h 4251963"/>
                <a:gd name="connsiteX11" fmla="*/ 3600450 w 6092190"/>
                <a:gd name="connsiteY11" fmla="*/ 4164336 h 4251963"/>
                <a:gd name="connsiteX12" fmla="*/ 3749040 w 6092190"/>
                <a:gd name="connsiteY12" fmla="*/ 4164312 h 4251963"/>
                <a:gd name="connsiteX13" fmla="*/ 4114800 w 6092190"/>
                <a:gd name="connsiteY13" fmla="*/ 4152906 h 4251963"/>
                <a:gd name="connsiteX14" fmla="*/ 4366260 w 6092190"/>
                <a:gd name="connsiteY14" fmla="*/ 4072896 h 4251963"/>
                <a:gd name="connsiteX15" fmla="*/ 4572000 w 6092190"/>
                <a:gd name="connsiteY15" fmla="*/ 4072896 h 4251963"/>
                <a:gd name="connsiteX16" fmla="*/ 4743450 w 6092190"/>
                <a:gd name="connsiteY16" fmla="*/ 4072896 h 4251963"/>
                <a:gd name="connsiteX17" fmla="*/ 5680710 w 6092190"/>
                <a:gd name="connsiteY17" fmla="*/ 4210056 h 4251963"/>
                <a:gd name="connsiteX18" fmla="*/ 6092190 w 6092190"/>
                <a:gd name="connsiteY18" fmla="*/ 4198626 h 425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2190" h="4251963">
                  <a:moveTo>
                    <a:pt x="0" y="4210056"/>
                  </a:moveTo>
                  <a:lnTo>
                    <a:pt x="220980" y="4203389"/>
                  </a:lnTo>
                  <a:cubicBezTo>
                    <a:pt x="331178" y="4127981"/>
                    <a:pt x="281795" y="4138298"/>
                    <a:pt x="408590" y="4198626"/>
                  </a:cubicBezTo>
                  <a:cubicBezTo>
                    <a:pt x="714368" y="4239585"/>
                    <a:pt x="762923" y="4251963"/>
                    <a:pt x="1254410" y="4221486"/>
                  </a:cubicBezTo>
                  <a:cubicBezTo>
                    <a:pt x="1381419" y="4228138"/>
                    <a:pt x="1613206" y="4115737"/>
                    <a:pt x="1678273" y="1169631"/>
                  </a:cubicBezTo>
                  <a:cubicBezTo>
                    <a:pt x="1892287" y="4142407"/>
                    <a:pt x="1963415" y="4119556"/>
                    <a:pt x="2148840" y="4130046"/>
                  </a:cubicBezTo>
                  <a:lnTo>
                    <a:pt x="2228850" y="4130046"/>
                  </a:lnTo>
                  <a:cubicBezTo>
                    <a:pt x="2466026" y="4091941"/>
                    <a:pt x="2426970" y="4130046"/>
                    <a:pt x="2526030" y="4130046"/>
                  </a:cubicBezTo>
                  <a:lnTo>
                    <a:pt x="2540318" y="4122427"/>
                  </a:lnTo>
                  <a:cubicBezTo>
                    <a:pt x="2722247" y="3914460"/>
                    <a:pt x="2713673" y="4135126"/>
                    <a:pt x="2800350" y="4141476"/>
                  </a:cubicBezTo>
                  <a:cubicBezTo>
                    <a:pt x="2876550" y="4141476"/>
                    <a:pt x="2919412" y="4165285"/>
                    <a:pt x="3028950" y="4141476"/>
                  </a:cubicBezTo>
                  <a:cubicBezTo>
                    <a:pt x="3314698" y="3863341"/>
                    <a:pt x="3409950" y="4156716"/>
                    <a:pt x="3600450" y="4164336"/>
                  </a:cubicBezTo>
                  <a:cubicBezTo>
                    <a:pt x="3649980" y="4164336"/>
                    <a:pt x="3728080" y="4183359"/>
                    <a:pt x="3749040" y="4164312"/>
                  </a:cubicBezTo>
                  <a:cubicBezTo>
                    <a:pt x="3944759" y="4041433"/>
                    <a:pt x="3992880" y="4156716"/>
                    <a:pt x="4114800" y="4152906"/>
                  </a:cubicBezTo>
                  <a:cubicBezTo>
                    <a:pt x="4255761" y="3083244"/>
                    <a:pt x="4249093" y="4192437"/>
                    <a:pt x="4366260" y="4072896"/>
                  </a:cubicBezTo>
                  <a:cubicBezTo>
                    <a:pt x="4471969" y="0"/>
                    <a:pt x="4503420" y="4072896"/>
                    <a:pt x="4572000" y="4072896"/>
                  </a:cubicBezTo>
                  <a:cubicBezTo>
                    <a:pt x="4629138" y="4072898"/>
                    <a:pt x="4681525" y="4091948"/>
                    <a:pt x="4743450" y="4072896"/>
                  </a:cubicBezTo>
                  <a:cubicBezTo>
                    <a:pt x="5179680" y="3680461"/>
                    <a:pt x="5368290" y="4164336"/>
                    <a:pt x="5680710" y="4210056"/>
                  </a:cubicBezTo>
                  <a:lnTo>
                    <a:pt x="6092190" y="4198626"/>
                  </a:lnTo>
                </a:path>
              </a:pathLst>
            </a:custGeom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10"/>
          <p:cNvGrpSpPr/>
          <p:nvPr/>
        </p:nvGrpSpPr>
        <p:grpSpPr>
          <a:xfrm>
            <a:off x="7072118" y="2000240"/>
            <a:ext cx="1857388" cy="1348744"/>
            <a:chOff x="6715140" y="1714488"/>
            <a:chExt cx="1857388" cy="1348744"/>
          </a:xfrm>
        </p:grpSpPr>
        <p:sp>
          <p:nvSpPr>
            <p:cNvPr id="7" name="Rectangle 6"/>
            <p:cNvSpPr/>
            <p:nvPr/>
          </p:nvSpPr>
          <p:spPr>
            <a:xfrm>
              <a:off x="7740990" y="2357430"/>
              <a:ext cx="173356" cy="7058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6715140" y="1714488"/>
              <a:ext cx="1857388" cy="1339320"/>
            </a:xfrm>
            <a:custGeom>
              <a:avLst/>
              <a:gdLst>
                <a:gd name="connsiteX0" fmla="*/ 0 w 6092190"/>
                <a:gd name="connsiteY0" fmla="*/ 137160 h 148590"/>
                <a:gd name="connsiteX1" fmla="*/ 480060 w 6092190"/>
                <a:gd name="connsiteY1" fmla="*/ 125730 h 148590"/>
                <a:gd name="connsiteX2" fmla="*/ 1325880 w 6092190"/>
                <a:gd name="connsiteY2" fmla="*/ 148590 h 148590"/>
                <a:gd name="connsiteX3" fmla="*/ 2148840 w 6092190"/>
                <a:gd name="connsiteY3" fmla="*/ 57150 h 148590"/>
                <a:gd name="connsiteX4" fmla="*/ 2228850 w 6092190"/>
                <a:gd name="connsiteY4" fmla="*/ 57150 h 148590"/>
                <a:gd name="connsiteX5" fmla="*/ 2526030 w 6092190"/>
                <a:gd name="connsiteY5" fmla="*/ 57150 h 148590"/>
                <a:gd name="connsiteX6" fmla="*/ 2800350 w 6092190"/>
                <a:gd name="connsiteY6" fmla="*/ 68580 h 148590"/>
                <a:gd name="connsiteX7" fmla="*/ 3028950 w 6092190"/>
                <a:gd name="connsiteY7" fmla="*/ 68580 h 148590"/>
                <a:gd name="connsiteX8" fmla="*/ 3600450 w 6092190"/>
                <a:gd name="connsiteY8" fmla="*/ 91440 h 148590"/>
                <a:gd name="connsiteX9" fmla="*/ 3749040 w 6092190"/>
                <a:gd name="connsiteY9" fmla="*/ 91440 h 148590"/>
                <a:gd name="connsiteX10" fmla="*/ 4114800 w 6092190"/>
                <a:gd name="connsiteY10" fmla="*/ 80010 h 148590"/>
                <a:gd name="connsiteX11" fmla="*/ 4366260 w 6092190"/>
                <a:gd name="connsiteY11" fmla="*/ 0 h 148590"/>
                <a:gd name="connsiteX12" fmla="*/ 4572000 w 6092190"/>
                <a:gd name="connsiteY12" fmla="*/ 0 h 148590"/>
                <a:gd name="connsiteX13" fmla="*/ 4743450 w 6092190"/>
                <a:gd name="connsiteY13" fmla="*/ 0 h 148590"/>
                <a:gd name="connsiteX14" fmla="*/ 5680710 w 6092190"/>
                <a:gd name="connsiteY14" fmla="*/ 137160 h 148590"/>
                <a:gd name="connsiteX15" fmla="*/ 6092190 w 6092190"/>
                <a:gd name="connsiteY15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8006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4351032 h 4392939"/>
                <a:gd name="connsiteX1" fmla="*/ 220980 w 6092190"/>
                <a:gd name="connsiteY1" fmla="*/ 4344365 h 4392939"/>
                <a:gd name="connsiteX2" fmla="*/ 408590 w 6092190"/>
                <a:gd name="connsiteY2" fmla="*/ 4339602 h 4392939"/>
                <a:gd name="connsiteX3" fmla="*/ 1254410 w 6092190"/>
                <a:gd name="connsiteY3" fmla="*/ 4362462 h 4392939"/>
                <a:gd name="connsiteX4" fmla="*/ 1678273 w 6092190"/>
                <a:gd name="connsiteY4" fmla="*/ 1310607 h 4392939"/>
                <a:gd name="connsiteX5" fmla="*/ 2148840 w 6092190"/>
                <a:gd name="connsiteY5" fmla="*/ 4271022 h 4392939"/>
                <a:gd name="connsiteX6" fmla="*/ 2228850 w 6092190"/>
                <a:gd name="connsiteY6" fmla="*/ 4271022 h 4392939"/>
                <a:gd name="connsiteX7" fmla="*/ 2526030 w 6092190"/>
                <a:gd name="connsiteY7" fmla="*/ 4271022 h 4392939"/>
                <a:gd name="connsiteX8" fmla="*/ 2540318 w 6092190"/>
                <a:gd name="connsiteY8" fmla="*/ 4263403 h 4392939"/>
                <a:gd name="connsiteX9" fmla="*/ 2800350 w 6092190"/>
                <a:gd name="connsiteY9" fmla="*/ 4282452 h 4392939"/>
                <a:gd name="connsiteX10" fmla="*/ 3028950 w 6092190"/>
                <a:gd name="connsiteY10" fmla="*/ 4282452 h 4392939"/>
                <a:gd name="connsiteX11" fmla="*/ 3600450 w 6092190"/>
                <a:gd name="connsiteY11" fmla="*/ 4305312 h 4392939"/>
                <a:gd name="connsiteX12" fmla="*/ 3749040 w 6092190"/>
                <a:gd name="connsiteY12" fmla="*/ 4305288 h 4392939"/>
                <a:gd name="connsiteX13" fmla="*/ 4114800 w 6092190"/>
                <a:gd name="connsiteY13" fmla="*/ 4293882 h 4392939"/>
                <a:gd name="connsiteX14" fmla="*/ 4366260 w 6092190"/>
                <a:gd name="connsiteY14" fmla="*/ 4213872 h 4392939"/>
                <a:gd name="connsiteX15" fmla="*/ 4572000 w 6092190"/>
                <a:gd name="connsiteY15" fmla="*/ 4213872 h 4392939"/>
                <a:gd name="connsiteX16" fmla="*/ 4743450 w 6092190"/>
                <a:gd name="connsiteY16" fmla="*/ 4213872 h 4392939"/>
                <a:gd name="connsiteX17" fmla="*/ 5680710 w 6092190"/>
                <a:gd name="connsiteY17" fmla="*/ 4351032 h 4392939"/>
                <a:gd name="connsiteX18" fmla="*/ 6092190 w 6092190"/>
                <a:gd name="connsiteY18" fmla="*/ 4339602 h 439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2190" h="4392939">
                  <a:moveTo>
                    <a:pt x="0" y="4351032"/>
                  </a:moveTo>
                  <a:lnTo>
                    <a:pt x="220980" y="4344365"/>
                  </a:lnTo>
                  <a:cubicBezTo>
                    <a:pt x="331178" y="4268957"/>
                    <a:pt x="281795" y="4279274"/>
                    <a:pt x="408590" y="4339602"/>
                  </a:cubicBezTo>
                  <a:cubicBezTo>
                    <a:pt x="714368" y="4380561"/>
                    <a:pt x="762923" y="4392939"/>
                    <a:pt x="1254410" y="4362462"/>
                  </a:cubicBezTo>
                  <a:cubicBezTo>
                    <a:pt x="1381419" y="4369114"/>
                    <a:pt x="1613206" y="4256713"/>
                    <a:pt x="1678273" y="1310607"/>
                  </a:cubicBezTo>
                  <a:cubicBezTo>
                    <a:pt x="1892287" y="4283383"/>
                    <a:pt x="1963415" y="4260532"/>
                    <a:pt x="2148840" y="4271022"/>
                  </a:cubicBezTo>
                  <a:lnTo>
                    <a:pt x="2228850" y="4271022"/>
                  </a:lnTo>
                  <a:cubicBezTo>
                    <a:pt x="2466026" y="4232917"/>
                    <a:pt x="2426970" y="4271022"/>
                    <a:pt x="2526030" y="4271022"/>
                  </a:cubicBezTo>
                  <a:lnTo>
                    <a:pt x="2540318" y="4263403"/>
                  </a:lnTo>
                  <a:cubicBezTo>
                    <a:pt x="2722247" y="4055436"/>
                    <a:pt x="2713673" y="4276102"/>
                    <a:pt x="2800350" y="4282452"/>
                  </a:cubicBezTo>
                  <a:cubicBezTo>
                    <a:pt x="2876550" y="4282452"/>
                    <a:pt x="2919412" y="4306261"/>
                    <a:pt x="3028950" y="4282452"/>
                  </a:cubicBezTo>
                  <a:cubicBezTo>
                    <a:pt x="3314698" y="4004317"/>
                    <a:pt x="3409950" y="4297692"/>
                    <a:pt x="3600450" y="4305312"/>
                  </a:cubicBezTo>
                  <a:cubicBezTo>
                    <a:pt x="3584246" y="0"/>
                    <a:pt x="3728080" y="4324335"/>
                    <a:pt x="3749040" y="4305288"/>
                  </a:cubicBezTo>
                  <a:cubicBezTo>
                    <a:pt x="3944759" y="4182409"/>
                    <a:pt x="3992880" y="4297692"/>
                    <a:pt x="4114800" y="4293882"/>
                  </a:cubicBezTo>
                  <a:cubicBezTo>
                    <a:pt x="4255761" y="3224220"/>
                    <a:pt x="4249093" y="4333413"/>
                    <a:pt x="4366260" y="4213872"/>
                  </a:cubicBezTo>
                  <a:cubicBezTo>
                    <a:pt x="4487217" y="3566168"/>
                    <a:pt x="4503420" y="4213872"/>
                    <a:pt x="4572000" y="4213872"/>
                  </a:cubicBezTo>
                  <a:cubicBezTo>
                    <a:pt x="4629138" y="4213874"/>
                    <a:pt x="4681525" y="4232924"/>
                    <a:pt x="4743450" y="4213872"/>
                  </a:cubicBezTo>
                  <a:cubicBezTo>
                    <a:pt x="5179680" y="3821437"/>
                    <a:pt x="5368290" y="4305312"/>
                    <a:pt x="5680710" y="4351032"/>
                  </a:cubicBezTo>
                  <a:lnTo>
                    <a:pt x="6092190" y="4339602"/>
                  </a:lnTo>
                </a:path>
              </a:pathLst>
            </a:custGeom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Forme libre 8"/>
          <p:cNvSpPr/>
          <p:nvPr/>
        </p:nvSpPr>
        <p:spPr>
          <a:xfrm>
            <a:off x="265760" y="428604"/>
            <a:ext cx="6092190" cy="3082332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06771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3082332">
                <a:moveTo>
                  <a:pt x="0" y="3040425"/>
                </a:moveTo>
                <a:lnTo>
                  <a:pt x="220980" y="3033758"/>
                </a:lnTo>
                <a:cubicBezTo>
                  <a:pt x="331178" y="2958350"/>
                  <a:pt x="281795" y="2968667"/>
                  <a:pt x="408590" y="3028995"/>
                </a:cubicBezTo>
                <a:cubicBezTo>
                  <a:pt x="714368" y="3069954"/>
                  <a:pt x="762923" y="3082332"/>
                  <a:pt x="1254410" y="3051855"/>
                </a:cubicBezTo>
                <a:cubicBezTo>
                  <a:pt x="1635468" y="2934365"/>
                  <a:pt x="1631576" y="2954362"/>
                  <a:pt x="1678177" y="0"/>
                </a:cubicBezTo>
                <a:cubicBezTo>
                  <a:pt x="1853167" y="2879114"/>
                  <a:pt x="1720537" y="2990883"/>
                  <a:pt x="2148840" y="2960415"/>
                </a:cubicBezTo>
                <a:lnTo>
                  <a:pt x="2228850" y="2960415"/>
                </a:lnTo>
                <a:cubicBezTo>
                  <a:pt x="2466026" y="2922310"/>
                  <a:pt x="2426970" y="2960415"/>
                  <a:pt x="2526030" y="2960415"/>
                </a:cubicBezTo>
                <a:lnTo>
                  <a:pt x="2540318" y="2952796"/>
                </a:lnTo>
                <a:cubicBezTo>
                  <a:pt x="2722247" y="2744829"/>
                  <a:pt x="2713673" y="2965495"/>
                  <a:pt x="2800350" y="2971845"/>
                </a:cubicBezTo>
                <a:cubicBezTo>
                  <a:pt x="2876550" y="2971845"/>
                  <a:pt x="2919412" y="2995654"/>
                  <a:pt x="3028950" y="2971845"/>
                </a:cubicBezTo>
                <a:cubicBezTo>
                  <a:pt x="3314698" y="2693710"/>
                  <a:pt x="3409950" y="2987085"/>
                  <a:pt x="3600450" y="2994705"/>
                </a:cubicBezTo>
                <a:cubicBezTo>
                  <a:pt x="3649980" y="2994705"/>
                  <a:pt x="3728080" y="3013728"/>
                  <a:pt x="3749040" y="2994681"/>
                </a:cubicBezTo>
                <a:cubicBezTo>
                  <a:pt x="3944759" y="2871802"/>
                  <a:pt x="3992880" y="2987085"/>
                  <a:pt x="4114800" y="2983275"/>
                </a:cubicBezTo>
                <a:cubicBezTo>
                  <a:pt x="4255761" y="1913613"/>
                  <a:pt x="4249093" y="3022806"/>
                  <a:pt x="4366260" y="2903265"/>
                </a:cubicBezTo>
                <a:cubicBezTo>
                  <a:pt x="4487217" y="2255561"/>
                  <a:pt x="4503420" y="2903265"/>
                  <a:pt x="4572000" y="2903265"/>
                </a:cubicBezTo>
                <a:cubicBezTo>
                  <a:pt x="4629138" y="2903267"/>
                  <a:pt x="4681525" y="2922317"/>
                  <a:pt x="4743450" y="2903265"/>
                </a:cubicBezTo>
                <a:cubicBezTo>
                  <a:pt x="5179680" y="2510830"/>
                  <a:pt x="5368290" y="2994705"/>
                  <a:pt x="5680710" y="3040425"/>
                </a:cubicBezTo>
                <a:lnTo>
                  <a:pt x="6092190" y="3028995"/>
                </a:lnTo>
              </a:path>
            </a:pathLst>
          </a:custGeom>
          <a:solidFill>
            <a:schemeClr val="accent6">
              <a:lumMod val="60000"/>
              <a:lumOff val="40000"/>
              <a:alpha val="70000"/>
            </a:schemeClr>
          </a:solidFill>
          <a:ln w="952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265760" y="428580"/>
            <a:ext cx="6092190" cy="3082332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4932068 w 6092190"/>
              <a:gd name="connsiteY17" fmla="*/ 2771820 h 3082332"/>
              <a:gd name="connsiteX18" fmla="*/ 5680710 w 6092190"/>
              <a:gd name="connsiteY18" fmla="*/ 3040425 h 3082332"/>
              <a:gd name="connsiteX19" fmla="*/ 6092190 w 6092190"/>
              <a:gd name="connsiteY19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4932068 w 6092190"/>
              <a:gd name="connsiteY17" fmla="*/ 2771820 h 3082332"/>
              <a:gd name="connsiteX18" fmla="*/ 5680710 w 6092190"/>
              <a:gd name="connsiteY18" fmla="*/ 3040425 h 3082332"/>
              <a:gd name="connsiteX19" fmla="*/ 6092190 w 6092190"/>
              <a:gd name="connsiteY19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4932068 w 6092190"/>
              <a:gd name="connsiteY17" fmla="*/ 2771820 h 3082332"/>
              <a:gd name="connsiteX18" fmla="*/ 5206388 w 6092190"/>
              <a:gd name="connsiteY18" fmla="*/ 2870880 h 3082332"/>
              <a:gd name="connsiteX19" fmla="*/ 5680710 w 6092190"/>
              <a:gd name="connsiteY19" fmla="*/ 3040425 h 3082332"/>
              <a:gd name="connsiteX20" fmla="*/ 6092190 w 6092190"/>
              <a:gd name="connsiteY20" fmla="*/ 3028995 h 3082332"/>
              <a:gd name="connsiteX0" fmla="*/ 0 w 6092190"/>
              <a:gd name="connsiteY0" fmla="*/ 4617718 h 4659625"/>
              <a:gd name="connsiteX1" fmla="*/ 220980 w 6092190"/>
              <a:gd name="connsiteY1" fmla="*/ 4611051 h 4659625"/>
              <a:gd name="connsiteX2" fmla="*/ 408590 w 6092190"/>
              <a:gd name="connsiteY2" fmla="*/ 4606288 h 4659625"/>
              <a:gd name="connsiteX3" fmla="*/ 1254410 w 6092190"/>
              <a:gd name="connsiteY3" fmla="*/ 4629148 h 4659625"/>
              <a:gd name="connsiteX4" fmla="*/ 1678273 w 6092190"/>
              <a:gd name="connsiteY4" fmla="*/ 1577293 h 4659625"/>
              <a:gd name="connsiteX5" fmla="*/ 2148840 w 6092190"/>
              <a:gd name="connsiteY5" fmla="*/ 4537708 h 4659625"/>
              <a:gd name="connsiteX6" fmla="*/ 2228850 w 6092190"/>
              <a:gd name="connsiteY6" fmla="*/ 4537708 h 4659625"/>
              <a:gd name="connsiteX7" fmla="*/ 2526030 w 6092190"/>
              <a:gd name="connsiteY7" fmla="*/ 4537708 h 4659625"/>
              <a:gd name="connsiteX8" fmla="*/ 2540318 w 6092190"/>
              <a:gd name="connsiteY8" fmla="*/ 4530089 h 4659625"/>
              <a:gd name="connsiteX9" fmla="*/ 2800350 w 6092190"/>
              <a:gd name="connsiteY9" fmla="*/ 4549138 h 4659625"/>
              <a:gd name="connsiteX10" fmla="*/ 3028950 w 6092190"/>
              <a:gd name="connsiteY10" fmla="*/ 4549138 h 4659625"/>
              <a:gd name="connsiteX11" fmla="*/ 3600450 w 6092190"/>
              <a:gd name="connsiteY11" fmla="*/ 4571998 h 4659625"/>
              <a:gd name="connsiteX12" fmla="*/ 3749040 w 6092190"/>
              <a:gd name="connsiteY12" fmla="*/ 4571974 h 4659625"/>
              <a:gd name="connsiteX13" fmla="*/ 4114800 w 6092190"/>
              <a:gd name="connsiteY13" fmla="*/ 4560568 h 4659625"/>
              <a:gd name="connsiteX14" fmla="*/ 4366260 w 6092190"/>
              <a:gd name="connsiteY14" fmla="*/ 4480558 h 4659625"/>
              <a:gd name="connsiteX15" fmla="*/ 4572000 w 6092190"/>
              <a:gd name="connsiteY15" fmla="*/ 4480558 h 4659625"/>
              <a:gd name="connsiteX16" fmla="*/ 4743450 w 6092190"/>
              <a:gd name="connsiteY16" fmla="*/ 4480558 h 4659625"/>
              <a:gd name="connsiteX17" fmla="*/ 4932068 w 6092190"/>
              <a:gd name="connsiteY17" fmla="*/ 4349113 h 4659625"/>
              <a:gd name="connsiteX18" fmla="*/ 5206388 w 6092190"/>
              <a:gd name="connsiteY18" fmla="*/ 4448173 h 4659625"/>
              <a:gd name="connsiteX19" fmla="*/ 5680710 w 6092190"/>
              <a:gd name="connsiteY19" fmla="*/ 4617718 h 4659625"/>
              <a:gd name="connsiteX20" fmla="*/ 6092190 w 6092190"/>
              <a:gd name="connsiteY20" fmla="*/ 4606288 h 4659625"/>
              <a:gd name="connsiteX0" fmla="*/ 0 w 6092190"/>
              <a:gd name="connsiteY0" fmla="*/ 4617718 h 4659625"/>
              <a:gd name="connsiteX1" fmla="*/ 220980 w 6092190"/>
              <a:gd name="connsiteY1" fmla="*/ 4611051 h 4659625"/>
              <a:gd name="connsiteX2" fmla="*/ 408590 w 6092190"/>
              <a:gd name="connsiteY2" fmla="*/ 4606288 h 4659625"/>
              <a:gd name="connsiteX3" fmla="*/ 1254410 w 6092190"/>
              <a:gd name="connsiteY3" fmla="*/ 4629148 h 4659625"/>
              <a:gd name="connsiteX4" fmla="*/ 1678273 w 6092190"/>
              <a:gd name="connsiteY4" fmla="*/ 1577293 h 4659625"/>
              <a:gd name="connsiteX5" fmla="*/ 2148840 w 6092190"/>
              <a:gd name="connsiteY5" fmla="*/ 4537708 h 4659625"/>
              <a:gd name="connsiteX6" fmla="*/ 2228850 w 6092190"/>
              <a:gd name="connsiteY6" fmla="*/ 4537708 h 4659625"/>
              <a:gd name="connsiteX7" fmla="*/ 2526030 w 6092190"/>
              <a:gd name="connsiteY7" fmla="*/ 4537708 h 4659625"/>
              <a:gd name="connsiteX8" fmla="*/ 2540318 w 6092190"/>
              <a:gd name="connsiteY8" fmla="*/ 4530089 h 4659625"/>
              <a:gd name="connsiteX9" fmla="*/ 2800350 w 6092190"/>
              <a:gd name="connsiteY9" fmla="*/ 4549138 h 4659625"/>
              <a:gd name="connsiteX10" fmla="*/ 3028950 w 6092190"/>
              <a:gd name="connsiteY10" fmla="*/ 4549138 h 4659625"/>
              <a:gd name="connsiteX11" fmla="*/ 3600450 w 6092190"/>
              <a:gd name="connsiteY11" fmla="*/ 4571998 h 4659625"/>
              <a:gd name="connsiteX12" fmla="*/ 3749040 w 6092190"/>
              <a:gd name="connsiteY12" fmla="*/ 4571974 h 4659625"/>
              <a:gd name="connsiteX13" fmla="*/ 4114800 w 6092190"/>
              <a:gd name="connsiteY13" fmla="*/ 4560568 h 4659625"/>
              <a:gd name="connsiteX14" fmla="*/ 4366260 w 6092190"/>
              <a:gd name="connsiteY14" fmla="*/ 4480558 h 4659625"/>
              <a:gd name="connsiteX15" fmla="*/ 4572000 w 6092190"/>
              <a:gd name="connsiteY15" fmla="*/ 4480558 h 4659625"/>
              <a:gd name="connsiteX16" fmla="*/ 4743450 w 6092190"/>
              <a:gd name="connsiteY16" fmla="*/ 4480558 h 4659625"/>
              <a:gd name="connsiteX17" fmla="*/ 4932068 w 6092190"/>
              <a:gd name="connsiteY17" fmla="*/ 4349113 h 4659625"/>
              <a:gd name="connsiteX18" fmla="*/ 5206388 w 6092190"/>
              <a:gd name="connsiteY18" fmla="*/ 4448173 h 4659625"/>
              <a:gd name="connsiteX19" fmla="*/ 5680710 w 6092190"/>
              <a:gd name="connsiteY19" fmla="*/ 4617718 h 4659625"/>
              <a:gd name="connsiteX20" fmla="*/ 6092190 w 6092190"/>
              <a:gd name="connsiteY20" fmla="*/ 4606288 h 4659625"/>
              <a:gd name="connsiteX0" fmla="*/ 0 w 6092190"/>
              <a:gd name="connsiteY0" fmla="*/ 4617718 h 4659625"/>
              <a:gd name="connsiteX1" fmla="*/ 220980 w 6092190"/>
              <a:gd name="connsiteY1" fmla="*/ 4611051 h 4659625"/>
              <a:gd name="connsiteX2" fmla="*/ 408590 w 6092190"/>
              <a:gd name="connsiteY2" fmla="*/ 4606288 h 4659625"/>
              <a:gd name="connsiteX3" fmla="*/ 1254410 w 6092190"/>
              <a:gd name="connsiteY3" fmla="*/ 4629148 h 4659625"/>
              <a:gd name="connsiteX4" fmla="*/ 1678273 w 6092190"/>
              <a:gd name="connsiteY4" fmla="*/ 1577293 h 4659625"/>
              <a:gd name="connsiteX5" fmla="*/ 2148840 w 6092190"/>
              <a:gd name="connsiteY5" fmla="*/ 4537708 h 4659625"/>
              <a:gd name="connsiteX6" fmla="*/ 2228850 w 6092190"/>
              <a:gd name="connsiteY6" fmla="*/ 4537708 h 4659625"/>
              <a:gd name="connsiteX7" fmla="*/ 2526030 w 6092190"/>
              <a:gd name="connsiteY7" fmla="*/ 4537708 h 4659625"/>
              <a:gd name="connsiteX8" fmla="*/ 2540318 w 6092190"/>
              <a:gd name="connsiteY8" fmla="*/ 4530089 h 4659625"/>
              <a:gd name="connsiteX9" fmla="*/ 2800350 w 6092190"/>
              <a:gd name="connsiteY9" fmla="*/ 4549138 h 4659625"/>
              <a:gd name="connsiteX10" fmla="*/ 3028950 w 6092190"/>
              <a:gd name="connsiteY10" fmla="*/ 4549138 h 4659625"/>
              <a:gd name="connsiteX11" fmla="*/ 3600450 w 6092190"/>
              <a:gd name="connsiteY11" fmla="*/ 4571998 h 4659625"/>
              <a:gd name="connsiteX12" fmla="*/ 3749040 w 6092190"/>
              <a:gd name="connsiteY12" fmla="*/ 4571974 h 4659625"/>
              <a:gd name="connsiteX13" fmla="*/ 4114800 w 6092190"/>
              <a:gd name="connsiteY13" fmla="*/ 4560568 h 4659625"/>
              <a:gd name="connsiteX14" fmla="*/ 4366260 w 6092190"/>
              <a:gd name="connsiteY14" fmla="*/ 4480558 h 4659625"/>
              <a:gd name="connsiteX15" fmla="*/ 4572000 w 6092190"/>
              <a:gd name="connsiteY15" fmla="*/ 4480558 h 4659625"/>
              <a:gd name="connsiteX16" fmla="*/ 4743450 w 6092190"/>
              <a:gd name="connsiteY16" fmla="*/ 4480558 h 4659625"/>
              <a:gd name="connsiteX17" fmla="*/ 4932068 w 6092190"/>
              <a:gd name="connsiteY17" fmla="*/ 4349113 h 4659625"/>
              <a:gd name="connsiteX18" fmla="*/ 5206388 w 6092190"/>
              <a:gd name="connsiteY18" fmla="*/ 4448173 h 4659625"/>
              <a:gd name="connsiteX19" fmla="*/ 5680710 w 6092190"/>
              <a:gd name="connsiteY19" fmla="*/ 4617718 h 4659625"/>
              <a:gd name="connsiteX20" fmla="*/ 6092190 w 6092190"/>
              <a:gd name="connsiteY20" fmla="*/ 4606288 h 4659625"/>
              <a:gd name="connsiteX0" fmla="*/ 0 w 6092190"/>
              <a:gd name="connsiteY0" fmla="*/ 4617718 h 4659625"/>
              <a:gd name="connsiteX1" fmla="*/ 220980 w 6092190"/>
              <a:gd name="connsiteY1" fmla="*/ 4611051 h 4659625"/>
              <a:gd name="connsiteX2" fmla="*/ 408590 w 6092190"/>
              <a:gd name="connsiteY2" fmla="*/ 4606288 h 4659625"/>
              <a:gd name="connsiteX3" fmla="*/ 1254410 w 6092190"/>
              <a:gd name="connsiteY3" fmla="*/ 4629148 h 4659625"/>
              <a:gd name="connsiteX4" fmla="*/ 1678273 w 6092190"/>
              <a:gd name="connsiteY4" fmla="*/ 1577293 h 4659625"/>
              <a:gd name="connsiteX5" fmla="*/ 2148840 w 6092190"/>
              <a:gd name="connsiteY5" fmla="*/ 4537708 h 4659625"/>
              <a:gd name="connsiteX6" fmla="*/ 2228850 w 6092190"/>
              <a:gd name="connsiteY6" fmla="*/ 4537708 h 4659625"/>
              <a:gd name="connsiteX7" fmla="*/ 2526030 w 6092190"/>
              <a:gd name="connsiteY7" fmla="*/ 4537708 h 4659625"/>
              <a:gd name="connsiteX8" fmla="*/ 2540318 w 6092190"/>
              <a:gd name="connsiteY8" fmla="*/ 4530089 h 4659625"/>
              <a:gd name="connsiteX9" fmla="*/ 2800350 w 6092190"/>
              <a:gd name="connsiteY9" fmla="*/ 4549138 h 4659625"/>
              <a:gd name="connsiteX10" fmla="*/ 3028950 w 6092190"/>
              <a:gd name="connsiteY10" fmla="*/ 4549138 h 4659625"/>
              <a:gd name="connsiteX11" fmla="*/ 3600450 w 6092190"/>
              <a:gd name="connsiteY11" fmla="*/ 4571998 h 4659625"/>
              <a:gd name="connsiteX12" fmla="*/ 3749040 w 6092190"/>
              <a:gd name="connsiteY12" fmla="*/ 4571974 h 4659625"/>
              <a:gd name="connsiteX13" fmla="*/ 4114800 w 6092190"/>
              <a:gd name="connsiteY13" fmla="*/ 4560568 h 4659625"/>
              <a:gd name="connsiteX14" fmla="*/ 4366260 w 6092190"/>
              <a:gd name="connsiteY14" fmla="*/ 4480558 h 4659625"/>
              <a:gd name="connsiteX15" fmla="*/ 4572000 w 6092190"/>
              <a:gd name="connsiteY15" fmla="*/ 4480558 h 4659625"/>
              <a:gd name="connsiteX16" fmla="*/ 4743450 w 6092190"/>
              <a:gd name="connsiteY16" fmla="*/ 4480558 h 4659625"/>
              <a:gd name="connsiteX17" fmla="*/ 4932068 w 6092190"/>
              <a:gd name="connsiteY17" fmla="*/ 4349113 h 4659625"/>
              <a:gd name="connsiteX18" fmla="*/ 5206388 w 6092190"/>
              <a:gd name="connsiteY18" fmla="*/ 4448173 h 4659625"/>
              <a:gd name="connsiteX19" fmla="*/ 5680710 w 6092190"/>
              <a:gd name="connsiteY19" fmla="*/ 4617718 h 4659625"/>
              <a:gd name="connsiteX20" fmla="*/ 6092190 w 6092190"/>
              <a:gd name="connsiteY20" fmla="*/ 4606288 h 4659625"/>
              <a:gd name="connsiteX0" fmla="*/ 0 w 6092190"/>
              <a:gd name="connsiteY0" fmla="*/ 4617718 h 4659625"/>
              <a:gd name="connsiteX1" fmla="*/ 220980 w 6092190"/>
              <a:gd name="connsiteY1" fmla="*/ 4611051 h 4659625"/>
              <a:gd name="connsiteX2" fmla="*/ 408590 w 6092190"/>
              <a:gd name="connsiteY2" fmla="*/ 4606288 h 4659625"/>
              <a:gd name="connsiteX3" fmla="*/ 1254410 w 6092190"/>
              <a:gd name="connsiteY3" fmla="*/ 4629148 h 4659625"/>
              <a:gd name="connsiteX4" fmla="*/ 1678273 w 6092190"/>
              <a:gd name="connsiteY4" fmla="*/ 1577293 h 4659625"/>
              <a:gd name="connsiteX5" fmla="*/ 2148840 w 6092190"/>
              <a:gd name="connsiteY5" fmla="*/ 4537708 h 4659625"/>
              <a:gd name="connsiteX6" fmla="*/ 2228850 w 6092190"/>
              <a:gd name="connsiteY6" fmla="*/ 4537708 h 4659625"/>
              <a:gd name="connsiteX7" fmla="*/ 2526030 w 6092190"/>
              <a:gd name="connsiteY7" fmla="*/ 4537708 h 4659625"/>
              <a:gd name="connsiteX8" fmla="*/ 2540318 w 6092190"/>
              <a:gd name="connsiteY8" fmla="*/ 4530089 h 4659625"/>
              <a:gd name="connsiteX9" fmla="*/ 2800350 w 6092190"/>
              <a:gd name="connsiteY9" fmla="*/ 4549138 h 4659625"/>
              <a:gd name="connsiteX10" fmla="*/ 3028950 w 6092190"/>
              <a:gd name="connsiteY10" fmla="*/ 4549138 h 4659625"/>
              <a:gd name="connsiteX11" fmla="*/ 3600450 w 6092190"/>
              <a:gd name="connsiteY11" fmla="*/ 4571998 h 4659625"/>
              <a:gd name="connsiteX12" fmla="*/ 3749040 w 6092190"/>
              <a:gd name="connsiteY12" fmla="*/ 4571974 h 4659625"/>
              <a:gd name="connsiteX13" fmla="*/ 4114800 w 6092190"/>
              <a:gd name="connsiteY13" fmla="*/ 4560568 h 4659625"/>
              <a:gd name="connsiteX14" fmla="*/ 4366260 w 6092190"/>
              <a:gd name="connsiteY14" fmla="*/ 4480558 h 4659625"/>
              <a:gd name="connsiteX15" fmla="*/ 4572000 w 6092190"/>
              <a:gd name="connsiteY15" fmla="*/ 4480558 h 4659625"/>
              <a:gd name="connsiteX16" fmla="*/ 4743450 w 6092190"/>
              <a:gd name="connsiteY16" fmla="*/ 4480558 h 4659625"/>
              <a:gd name="connsiteX17" fmla="*/ 4932068 w 6092190"/>
              <a:gd name="connsiteY17" fmla="*/ 4349113 h 4659625"/>
              <a:gd name="connsiteX18" fmla="*/ 5206388 w 6092190"/>
              <a:gd name="connsiteY18" fmla="*/ 4448173 h 4659625"/>
              <a:gd name="connsiteX19" fmla="*/ 5680710 w 6092190"/>
              <a:gd name="connsiteY19" fmla="*/ 4617718 h 4659625"/>
              <a:gd name="connsiteX20" fmla="*/ 6092190 w 6092190"/>
              <a:gd name="connsiteY20" fmla="*/ 4606288 h 4659625"/>
              <a:gd name="connsiteX0" fmla="*/ 0 w 6092190"/>
              <a:gd name="connsiteY0" fmla="*/ 3517548 h 3559455"/>
              <a:gd name="connsiteX1" fmla="*/ 220980 w 6092190"/>
              <a:gd name="connsiteY1" fmla="*/ 3510881 h 3559455"/>
              <a:gd name="connsiteX2" fmla="*/ 408590 w 6092190"/>
              <a:gd name="connsiteY2" fmla="*/ 3506118 h 3559455"/>
              <a:gd name="connsiteX3" fmla="*/ 1254410 w 6092190"/>
              <a:gd name="connsiteY3" fmla="*/ 3528978 h 3559455"/>
              <a:gd name="connsiteX4" fmla="*/ 1678273 w 6092190"/>
              <a:gd name="connsiteY4" fmla="*/ 477123 h 3559455"/>
              <a:gd name="connsiteX5" fmla="*/ 2148840 w 6092190"/>
              <a:gd name="connsiteY5" fmla="*/ 3437538 h 3559455"/>
              <a:gd name="connsiteX6" fmla="*/ 2228850 w 6092190"/>
              <a:gd name="connsiteY6" fmla="*/ 3437538 h 3559455"/>
              <a:gd name="connsiteX7" fmla="*/ 2526030 w 6092190"/>
              <a:gd name="connsiteY7" fmla="*/ 3437538 h 3559455"/>
              <a:gd name="connsiteX8" fmla="*/ 2540318 w 6092190"/>
              <a:gd name="connsiteY8" fmla="*/ 3429919 h 3559455"/>
              <a:gd name="connsiteX9" fmla="*/ 2800350 w 6092190"/>
              <a:gd name="connsiteY9" fmla="*/ 3448968 h 3559455"/>
              <a:gd name="connsiteX10" fmla="*/ 3028950 w 6092190"/>
              <a:gd name="connsiteY10" fmla="*/ 3448968 h 3559455"/>
              <a:gd name="connsiteX11" fmla="*/ 3600450 w 6092190"/>
              <a:gd name="connsiteY11" fmla="*/ 3471828 h 3559455"/>
              <a:gd name="connsiteX12" fmla="*/ 3749040 w 6092190"/>
              <a:gd name="connsiteY12" fmla="*/ 3471804 h 3559455"/>
              <a:gd name="connsiteX13" fmla="*/ 4114800 w 6092190"/>
              <a:gd name="connsiteY13" fmla="*/ 3460398 h 3559455"/>
              <a:gd name="connsiteX14" fmla="*/ 4366260 w 6092190"/>
              <a:gd name="connsiteY14" fmla="*/ 3380388 h 3559455"/>
              <a:gd name="connsiteX15" fmla="*/ 4572000 w 6092190"/>
              <a:gd name="connsiteY15" fmla="*/ 3380388 h 3559455"/>
              <a:gd name="connsiteX16" fmla="*/ 4743450 w 6092190"/>
              <a:gd name="connsiteY16" fmla="*/ 3380388 h 3559455"/>
              <a:gd name="connsiteX17" fmla="*/ 4932068 w 6092190"/>
              <a:gd name="connsiteY17" fmla="*/ 3248943 h 3559455"/>
              <a:gd name="connsiteX18" fmla="*/ 5206388 w 6092190"/>
              <a:gd name="connsiteY18" fmla="*/ 3348003 h 3559455"/>
              <a:gd name="connsiteX19" fmla="*/ 5680710 w 6092190"/>
              <a:gd name="connsiteY19" fmla="*/ 3517548 h 3559455"/>
              <a:gd name="connsiteX20" fmla="*/ 6092190 w 6092190"/>
              <a:gd name="connsiteY20" fmla="*/ 3506118 h 35594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4932068 w 6092190"/>
              <a:gd name="connsiteY17" fmla="*/ 2771820 h 3082332"/>
              <a:gd name="connsiteX18" fmla="*/ 5206388 w 6092190"/>
              <a:gd name="connsiteY18" fmla="*/ 2870880 h 3082332"/>
              <a:gd name="connsiteX19" fmla="*/ 5680710 w 6092190"/>
              <a:gd name="connsiteY19" fmla="*/ 3040425 h 3082332"/>
              <a:gd name="connsiteX20" fmla="*/ 6092190 w 6092190"/>
              <a:gd name="connsiteY20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4932068 w 6092190"/>
              <a:gd name="connsiteY17" fmla="*/ 2771820 h 3082332"/>
              <a:gd name="connsiteX18" fmla="*/ 5206388 w 6092190"/>
              <a:gd name="connsiteY18" fmla="*/ 2870880 h 3082332"/>
              <a:gd name="connsiteX19" fmla="*/ 5680710 w 6092190"/>
              <a:gd name="connsiteY19" fmla="*/ 3040425 h 3082332"/>
              <a:gd name="connsiteX20" fmla="*/ 6092190 w 6092190"/>
              <a:gd name="connsiteY20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4932068 w 6092190"/>
              <a:gd name="connsiteY17" fmla="*/ 2771820 h 3082332"/>
              <a:gd name="connsiteX18" fmla="*/ 5206388 w 6092190"/>
              <a:gd name="connsiteY18" fmla="*/ 2870880 h 3082332"/>
              <a:gd name="connsiteX19" fmla="*/ 5680710 w 6092190"/>
              <a:gd name="connsiteY19" fmla="*/ 3040425 h 3082332"/>
              <a:gd name="connsiteX20" fmla="*/ 6092190 w 6092190"/>
              <a:gd name="connsiteY20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4932068 w 6092190"/>
              <a:gd name="connsiteY17" fmla="*/ 2771820 h 3082332"/>
              <a:gd name="connsiteX18" fmla="*/ 5134918 w 6092190"/>
              <a:gd name="connsiteY18" fmla="*/ 2870880 h 3082332"/>
              <a:gd name="connsiteX19" fmla="*/ 5680710 w 6092190"/>
              <a:gd name="connsiteY19" fmla="*/ 3040425 h 3082332"/>
              <a:gd name="connsiteX20" fmla="*/ 6092190 w 6092190"/>
              <a:gd name="connsiteY20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003474 w 6092190"/>
              <a:gd name="connsiteY17" fmla="*/ 2771820 h 3082332"/>
              <a:gd name="connsiteX18" fmla="*/ 5134918 w 6092190"/>
              <a:gd name="connsiteY18" fmla="*/ 2870880 h 3082332"/>
              <a:gd name="connsiteX19" fmla="*/ 5680710 w 6092190"/>
              <a:gd name="connsiteY19" fmla="*/ 3040425 h 3082332"/>
              <a:gd name="connsiteX20" fmla="*/ 6092190 w 6092190"/>
              <a:gd name="connsiteY20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003474 w 6092190"/>
              <a:gd name="connsiteY17" fmla="*/ 2771820 h 3082332"/>
              <a:gd name="connsiteX18" fmla="*/ 5134918 w 6092190"/>
              <a:gd name="connsiteY18" fmla="*/ 2870880 h 3082332"/>
              <a:gd name="connsiteX19" fmla="*/ 5680710 w 6092190"/>
              <a:gd name="connsiteY19" fmla="*/ 3040425 h 3082332"/>
              <a:gd name="connsiteX20" fmla="*/ 6092190 w 6092190"/>
              <a:gd name="connsiteY20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003474 w 6092190"/>
              <a:gd name="connsiteY17" fmla="*/ 2771820 h 3082332"/>
              <a:gd name="connsiteX18" fmla="*/ 5134918 w 6092190"/>
              <a:gd name="connsiteY18" fmla="*/ 2870880 h 3082332"/>
              <a:gd name="connsiteX19" fmla="*/ 5680710 w 6092190"/>
              <a:gd name="connsiteY19" fmla="*/ 3040425 h 3082332"/>
              <a:gd name="connsiteX20" fmla="*/ 6092190 w 6092190"/>
              <a:gd name="connsiteY20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003474 w 6092190"/>
              <a:gd name="connsiteY17" fmla="*/ 2771820 h 3082332"/>
              <a:gd name="connsiteX18" fmla="*/ 5134918 w 6092190"/>
              <a:gd name="connsiteY18" fmla="*/ 2870880 h 3082332"/>
              <a:gd name="connsiteX19" fmla="*/ 5680710 w 6092190"/>
              <a:gd name="connsiteY19" fmla="*/ 3040425 h 3082332"/>
              <a:gd name="connsiteX20" fmla="*/ 6092190 w 6092190"/>
              <a:gd name="connsiteY20" fmla="*/ 3028995 h 3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2190" h="3082332">
                <a:moveTo>
                  <a:pt x="0" y="3040425"/>
                </a:moveTo>
                <a:lnTo>
                  <a:pt x="220980" y="3033758"/>
                </a:lnTo>
                <a:cubicBezTo>
                  <a:pt x="331178" y="2958350"/>
                  <a:pt x="281795" y="2968667"/>
                  <a:pt x="408590" y="3028995"/>
                </a:cubicBezTo>
                <a:cubicBezTo>
                  <a:pt x="714368" y="3069954"/>
                  <a:pt x="762923" y="3082332"/>
                  <a:pt x="1254410" y="3051855"/>
                </a:cubicBezTo>
                <a:cubicBezTo>
                  <a:pt x="1656705" y="2994689"/>
                  <a:pt x="1613206" y="2946106"/>
                  <a:pt x="1678273" y="0"/>
                </a:cubicBezTo>
                <a:cubicBezTo>
                  <a:pt x="1892287" y="2972776"/>
                  <a:pt x="1679579" y="2998503"/>
                  <a:pt x="2148840" y="2960415"/>
                </a:cubicBezTo>
                <a:lnTo>
                  <a:pt x="2228850" y="2960415"/>
                </a:lnTo>
                <a:cubicBezTo>
                  <a:pt x="2466026" y="2922310"/>
                  <a:pt x="2426970" y="2960415"/>
                  <a:pt x="2526030" y="2960415"/>
                </a:cubicBezTo>
                <a:lnTo>
                  <a:pt x="2540318" y="2952796"/>
                </a:lnTo>
                <a:cubicBezTo>
                  <a:pt x="2722247" y="2744829"/>
                  <a:pt x="2713673" y="2965495"/>
                  <a:pt x="2800350" y="2971845"/>
                </a:cubicBezTo>
                <a:cubicBezTo>
                  <a:pt x="2876550" y="2971845"/>
                  <a:pt x="2919412" y="2995654"/>
                  <a:pt x="3028950" y="2971845"/>
                </a:cubicBezTo>
                <a:cubicBezTo>
                  <a:pt x="3314698" y="2693710"/>
                  <a:pt x="3409950" y="2987085"/>
                  <a:pt x="3600450" y="2994705"/>
                </a:cubicBezTo>
                <a:cubicBezTo>
                  <a:pt x="3649980" y="2994705"/>
                  <a:pt x="3728080" y="3013728"/>
                  <a:pt x="3749040" y="2994681"/>
                </a:cubicBezTo>
                <a:cubicBezTo>
                  <a:pt x="3944759" y="2871802"/>
                  <a:pt x="3992880" y="2987085"/>
                  <a:pt x="4114800" y="2983275"/>
                </a:cubicBezTo>
                <a:cubicBezTo>
                  <a:pt x="4255761" y="1913613"/>
                  <a:pt x="4249093" y="3022806"/>
                  <a:pt x="4366260" y="2903265"/>
                </a:cubicBezTo>
                <a:cubicBezTo>
                  <a:pt x="4487217" y="2255561"/>
                  <a:pt x="4503420" y="2903265"/>
                  <a:pt x="4572000" y="2903265"/>
                </a:cubicBezTo>
                <a:cubicBezTo>
                  <a:pt x="4629138" y="2903267"/>
                  <a:pt x="4681525" y="2922317"/>
                  <a:pt x="4743450" y="2903265"/>
                </a:cubicBezTo>
                <a:cubicBezTo>
                  <a:pt x="4803461" y="2881358"/>
                  <a:pt x="5000606" y="2950892"/>
                  <a:pt x="5003474" y="2771820"/>
                </a:cubicBezTo>
                <a:cubicBezTo>
                  <a:pt x="5115516" y="693181"/>
                  <a:pt x="5171374" y="632571"/>
                  <a:pt x="5134918" y="2870880"/>
                </a:cubicBezTo>
                <a:cubicBezTo>
                  <a:pt x="5115850" y="3032805"/>
                  <a:pt x="5533076" y="3014073"/>
                  <a:pt x="5680710" y="3040425"/>
                </a:cubicBezTo>
                <a:lnTo>
                  <a:pt x="6092190" y="3028995"/>
                </a:lnTo>
              </a:path>
            </a:pathLst>
          </a:cu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58</cp:revision>
  <dcterms:created xsi:type="dcterms:W3CDTF">2008-07-22T13:17:44Z</dcterms:created>
  <dcterms:modified xsi:type="dcterms:W3CDTF">2008-07-22T14:48:56Z</dcterms:modified>
</cp:coreProperties>
</file>