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344072" y="2000240"/>
            <a:ext cx="428628" cy="235745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/>
          <p:nvPr/>
        </p:nvCxnSpPr>
        <p:spPr>
          <a:xfrm rot="10800000">
            <a:off x="4772700" y="235743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10800000">
            <a:off x="4772700" y="268604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10800000">
            <a:off x="4772700" y="301466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4772700" y="334327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10800000">
            <a:off x="4772700" y="367189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10800000">
            <a:off x="4772699" y="4000504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rot="10800000">
            <a:off x="4236072" y="235584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10800000">
            <a:off x="4236072" y="2684456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10800000">
            <a:off x="4236072" y="301307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rot="10800000">
            <a:off x="4236072" y="3341686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10800000">
            <a:off x="4236072" y="367030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10800000">
            <a:off x="4236071" y="399891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108629" y="2000240"/>
            <a:ext cx="428628" cy="235745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/>
          <p:nvPr/>
        </p:nvCxnSpPr>
        <p:spPr>
          <a:xfrm rot="10800000">
            <a:off x="5537257" y="235743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0800000">
            <a:off x="5537257" y="268604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rot="10800000">
            <a:off x="5537257" y="301466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10800000">
            <a:off x="5537257" y="334327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10800000">
            <a:off x="5537257" y="3671890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rot="10800000">
            <a:off x="5537256" y="4000504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0800000">
            <a:off x="5000629" y="235584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10800000">
            <a:off x="5000629" y="2684456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10800000">
            <a:off x="5000629" y="301307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10800000">
            <a:off x="5000629" y="3341686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0800000">
            <a:off x="5000629" y="3670301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000628" y="3998915"/>
            <a:ext cx="108000" cy="15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398840" y="4429132"/>
            <a:ext cx="319090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κ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214942" y="4429132"/>
            <a:ext cx="322462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19"/>
          <p:cNvGrpSpPr/>
          <p:nvPr/>
        </p:nvGrpSpPr>
        <p:grpSpPr>
          <a:xfrm>
            <a:off x="1177851" y="2000240"/>
            <a:ext cx="644629" cy="2357454"/>
            <a:chOff x="1177851" y="2000240"/>
            <a:chExt cx="644629" cy="2357454"/>
          </a:xfrm>
        </p:grpSpPr>
        <p:sp>
          <p:nvSpPr>
            <p:cNvPr id="5" name="Rectangle 4"/>
            <p:cNvSpPr/>
            <p:nvPr/>
          </p:nvSpPr>
          <p:spPr>
            <a:xfrm>
              <a:off x="1285852" y="2000240"/>
              <a:ext cx="428628" cy="2357454"/>
            </a:xfrm>
            <a:prstGeom prst="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rot="10800000">
              <a:off x="1714480" y="235743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714480" y="268604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10800000">
              <a:off x="1714480" y="301466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10800000">
              <a:off x="1714480" y="334327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0800000">
              <a:off x="1714480" y="367189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10800000">
              <a:off x="1714479" y="4000504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177852" y="235584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rot="10800000">
              <a:off x="1177852" y="268445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0800000">
              <a:off x="1177852" y="301307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0800000">
              <a:off x="1177852" y="334168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0800000">
              <a:off x="1177852" y="367030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10800000">
              <a:off x="1177851" y="399891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1357289" y="3500438"/>
            <a:ext cx="285752" cy="571504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14000">
                <a:schemeClr val="accent6">
                  <a:lumMod val="60000"/>
                  <a:lumOff val="40000"/>
                  <a:alpha val="46000"/>
                </a:schemeClr>
              </a:gs>
              <a:gs pos="31000">
                <a:schemeClr val="accent6">
                  <a:lumMod val="75000"/>
                </a:schemeClr>
              </a:gs>
              <a:gs pos="37000">
                <a:schemeClr val="accent6">
                  <a:lumMod val="75000"/>
                </a:schemeClr>
              </a:gs>
              <a:gs pos="75000">
                <a:schemeClr val="accent6">
                  <a:lumMod val="60000"/>
                  <a:lumOff val="40000"/>
                  <a:alpha val="53000"/>
                </a:scheme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1357289" y="2285992"/>
            <a:ext cx="285752" cy="214314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25000">
                <a:schemeClr val="accent6">
                  <a:lumMod val="75000"/>
                  <a:alpha val="73000"/>
                </a:schemeClr>
              </a:gs>
              <a:gs pos="50000">
                <a:schemeClr val="accent6">
                  <a:lumMod val="75000"/>
                </a:schemeClr>
              </a:gs>
              <a:gs pos="75000">
                <a:srgbClr val="FFE4D1">
                  <a:alpha val="28000"/>
                </a:srgb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1357289" y="3743327"/>
            <a:ext cx="285752" cy="214314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25000">
                <a:schemeClr val="accent6">
                  <a:lumMod val="75000"/>
                  <a:alpha val="0"/>
                </a:schemeClr>
              </a:gs>
              <a:gs pos="50000">
                <a:schemeClr val="accent6">
                  <a:lumMod val="75000"/>
                </a:schemeClr>
              </a:gs>
              <a:gs pos="75000">
                <a:srgbClr val="FFE4D1">
                  <a:alpha val="0"/>
                </a:srgb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/>
          <p:cNvSpPr txBox="1"/>
          <p:nvPr/>
        </p:nvSpPr>
        <p:spPr>
          <a:xfrm>
            <a:off x="1347451" y="4429132"/>
            <a:ext cx="305429" cy="237255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Prot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57289" y="2786058"/>
            <a:ext cx="285752" cy="357190"/>
          </a:xfrm>
          <a:prstGeom prst="rect">
            <a:avLst/>
          </a:prstGeom>
          <a:gradFill flip="none" rotWithShape="1">
            <a:gsLst>
              <a:gs pos="10000">
                <a:srgbClr val="FFE4D1">
                  <a:alpha val="5000"/>
                </a:srgbClr>
              </a:gs>
              <a:gs pos="50000">
                <a:srgbClr val="F9B883">
                  <a:alpha val="21961"/>
                </a:srgbClr>
              </a:gs>
              <a:gs pos="9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1357289" y="3143248"/>
            <a:ext cx="285752" cy="357190"/>
          </a:xfrm>
          <a:prstGeom prst="rect">
            <a:avLst/>
          </a:prstGeom>
          <a:gradFill flip="none" rotWithShape="1">
            <a:gsLst>
              <a:gs pos="10000">
                <a:srgbClr val="FFE4D1">
                  <a:alpha val="0"/>
                </a:srgbClr>
              </a:gs>
              <a:gs pos="50000">
                <a:srgbClr val="F9B883"/>
              </a:gs>
              <a:gs pos="9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48"/>
          <p:cNvGrpSpPr/>
          <p:nvPr/>
        </p:nvGrpSpPr>
        <p:grpSpPr>
          <a:xfrm>
            <a:off x="3471516" y="2000240"/>
            <a:ext cx="644629" cy="2357454"/>
            <a:chOff x="1177851" y="2000240"/>
            <a:chExt cx="644629" cy="2357454"/>
          </a:xfrm>
        </p:grpSpPr>
        <p:sp>
          <p:nvSpPr>
            <p:cNvPr id="50" name="Rectangle 49"/>
            <p:cNvSpPr/>
            <p:nvPr/>
          </p:nvSpPr>
          <p:spPr>
            <a:xfrm>
              <a:off x="1285852" y="2000240"/>
              <a:ext cx="428628" cy="2357454"/>
            </a:xfrm>
            <a:prstGeom prst="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rot="10800000">
              <a:off x="1714480" y="235743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10800000">
              <a:off x="1714480" y="268604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rot="10800000">
              <a:off x="1714480" y="301466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10800000">
              <a:off x="1714480" y="334327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10800000">
              <a:off x="1714480" y="367189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10800000">
              <a:off x="1714479" y="4000504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10800000">
              <a:off x="1177852" y="235584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rot="10800000">
              <a:off x="1177852" y="268445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10800000">
              <a:off x="1177852" y="301307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0800000">
              <a:off x="1177852" y="334168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10800000">
              <a:off x="1177852" y="367030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10800000">
              <a:off x="1177851" y="399891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/>
          <p:cNvSpPr txBox="1"/>
          <p:nvPr/>
        </p:nvSpPr>
        <p:spPr>
          <a:xfrm>
            <a:off x="3630475" y="4429132"/>
            <a:ext cx="326710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IgM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50954" y="3786190"/>
            <a:ext cx="285752" cy="142876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2500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75000">
                <a:srgbClr val="FFE4D1">
                  <a:alpha val="15000"/>
                </a:srgb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180066" y="3786190"/>
            <a:ext cx="285752" cy="142876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2500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75000">
                <a:srgbClr val="FFE4D1">
                  <a:alpha val="16000"/>
                </a:srgb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20"/>
          <p:cNvGrpSpPr/>
          <p:nvPr/>
        </p:nvGrpSpPr>
        <p:grpSpPr>
          <a:xfrm>
            <a:off x="1942406" y="2000240"/>
            <a:ext cx="644629" cy="2357454"/>
            <a:chOff x="1177851" y="2000240"/>
            <a:chExt cx="644629" cy="2357454"/>
          </a:xfrm>
        </p:grpSpPr>
        <p:sp>
          <p:nvSpPr>
            <p:cNvPr id="22" name="Rectangle 21"/>
            <p:cNvSpPr/>
            <p:nvPr/>
          </p:nvSpPr>
          <p:spPr>
            <a:xfrm>
              <a:off x="1285852" y="2000240"/>
              <a:ext cx="428628" cy="2357454"/>
            </a:xfrm>
            <a:prstGeom prst="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/>
            <p:nvPr/>
          </p:nvCxnSpPr>
          <p:spPr>
            <a:xfrm rot="10800000">
              <a:off x="1714480" y="235743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rot="10800000">
              <a:off x="1714480" y="268604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10800000">
              <a:off x="1714480" y="301466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10800000">
              <a:off x="1714480" y="334327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10800000">
              <a:off x="1714480" y="367189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rot="10800000">
              <a:off x="1714479" y="4000504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0800000">
              <a:off x="1177852" y="235584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rot="10800000">
              <a:off x="1177852" y="268445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rot="10800000">
              <a:off x="1177852" y="301307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rot="10800000">
              <a:off x="1177852" y="334168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rot="10800000">
              <a:off x="1177852" y="367030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10800000">
              <a:off x="1177851" y="399891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ZoneTexte 95"/>
          <p:cNvSpPr txBox="1"/>
          <p:nvPr/>
        </p:nvSpPr>
        <p:spPr>
          <a:xfrm>
            <a:off x="2121624" y="4429132"/>
            <a:ext cx="286193" cy="237255"/>
          </a:xfrm>
          <a:prstGeom prst="rect">
            <a:avLst/>
          </a:prstGeom>
          <a:noFill/>
        </p:spPr>
        <p:txBody>
          <a:bodyPr wrap="non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IgG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21844" y="3500438"/>
            <a:ext cx="285752" cy="642942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50000">
                <a:schemeClr val="accent6">
                  <a:lumMod val="60000"/>
                  <a:lumOff val="40000"/>
                  <a:alpha val="87000"/>
                </a:scheme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4415509" y="3714752"/>
            <a:ext cx="285752" cy="357190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50000">
                <a:schemeClr val="accent6">
                  <a:lumMod val="60000"/>
                  <a:lumOff val="40000"/>
                  <a:alpha val="55000"/>
                </a:scheme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34"/>
          <p:cNvGrpSpPr/>
          <p:nvPr/>
        </p:nvGrpSpPr>
        <p:grpSpPr>
          <a:xfrm>
            <a:off x="2706961" y="2000240"/>
            <a:ext cx="644629" cy="2357454"/>
            <a:chOff x="1177851" y="2000240"/>
            <a:chExt cx="644629" cy="2357454"/>
          </a:xfrm>
        </p:grpSpPr>
        <p:sp>
          <p:nvSpPr>
            <p:cNvPr id="36" name="Rectangle 35"/>
            <p:cNvSpPr/>
            <p:nvPr/>
          </p:nvSpPr>
          <p:spPr>
            <a:xfrm>
              <a:off x="1285852" y="2000240"/>
              <a:ext cx="428628" cy="2357454"/>
            </a:xfrm>
            <a:prstGeom prst="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/>
            <p:cNvCxnSpPr/>
            <p:nvPr/>
          </p:nvCxnSpPr>
          <p:spPr>
            <a:xfrm rot="10800000">
              <a:off x="1714480" y="235743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0800000">
              <a:off x="1714480" y="268604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rot="10800000">
              <a:off x="1714480" y="301466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rot="10800000">
              <a:off x="1714480" y="334327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1714480" y="3671890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10800000">
              <a:off x="1714479" y="4000504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rot="10800000">
              <a:off x="1177852" y="235584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10800000">
              <a:off x="1177852" y="268445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10800000">
              <a:off x="1177852" y="301307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rot="10800000">
              <a:off x="1177852" y="3341686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 rot="10800000">
              <a:off x="1177852" y="3670301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rot="10800000">
              <a:off x="1177851" y="3998915"/>
              <a:ext cx="108000" cy="1588"/>
            </a:xfrm>
            <a:prstGeom prst="line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/>
          <p:cNvSpPr txBox="1"/>
          <p:nvPr/>
        </p:nvSpPr>
        <p:spPr>
          <a:xfrm>
            <a:off x="2865944" y="4429132"/>
            <a:ext cx="326662" cy="237255"/>
          </a:xfrm>
          <a:prstGeom prst="rect">
            <a:avLst/>
          </a:prstGeom>
          <a:noFill/>
        </p:spPr>
        <p:txBody>
          <a:bodyPr wrap="square" lIns="3600" tIns="10800" rIns="3600" bIns="10800" rtlCol="0" anchor="ctr">
            <a:spAutoFit/>
          </a:bodyPr>
          <a:lstStyle/>
          <a:p>
            <a:pPr algn="ctr"/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IgA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86399" y="3571876"/>
            <a:ext cx="285752" cy="357190"/>
          </a:xfrm>
          <a:prstGeom prst="rect">
            <a:avLst/>
          </a:prstGeom>
          <a:gradFill flip="none" rotWithShape="1">
            <a:gsLst>
              <a:gs pos="0">
                <a:srgbClr val="FFE4D1">
                  <a:alpha val="0"/>
                </a:srgbClr>
              </a:gs>
              <a:gs pos="50000">
                <a:schemeClr val="accent6">
                  <a:lumMod val="60000"/>
                  <a:lumOff val="40000"/>
                  <a:alpha val="22000"/>
                </a:schemeClr>
              </a:gs>
              <a:gs pos="100000">
                <a:srgbClr val="FFE4D1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6072198" y="2143116"/>
            <a:ext cx="1928826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6">
                    <a:lumMod val="50000"/>
                  </a:schemeClr>
                </a:solidFill>
              </a:rPr>
              <a:t>IgM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λ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 monoclonale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104</cp:revision>
  <dcterms:created xsi:type="dcterms:W3CDTF">2008-07-22T13:17:44Z</dcterms:created>
  <dcterms:modified xsi:type="dcterms:W3CDTF">2008-07-22T16:14:55Z</dcterms:modified>
</cp:coreProperties>
</file>