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>
            <a:off x="4071934" y="3828578"/>
            <a:ext cx="1857388" cy="93974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1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1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1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693905" y="2980430"/>
                  <a:pt x="1613206" y="2946106"/>
                  <a:pt x="1678273" y="0"/>
                </a:cubicBezTo>
                <a:cubicBezTo>
                  <a:pt x="1892287" y="2972776"/>
                  <a:pt x="1697929" y="3035871"/>
                  <a:pt x="2148841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579006" y="3000733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216102" y="2703465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1142976" y="3828578"/>
            <a:ext cx="1857388" cy="93974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1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1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693905" y="2980430"/>
                  <a:pt x="1613206" y="2946106"/>
                  <a:pt x="1678273" y="0"/>
                </a:cubicBezTo>
                <a:cubicBezTo>
                  <a:pt x="1892287" y="2972776"/>
                  <a:pt x="1697929" y="3035871"/>
                  <a:pt x="2148841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36370" y="3005964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84929" y="2651392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07587" y="4179822"/>
            <a:ext cx="322462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1472" y="4179822"/>
            <a:ext cx="326710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IgM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142976" y="2143116"/>
            <a:ext cx="1857388" cy="1339320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498272"/>
              <a:gd name="connsiteX1" fmla="*/ 220980 w 6092190"/>
              <a:gd name="connsiteY1" fmla="*/ 4344365 h 4498272"/>
              <a:gd name="connsiteX2" fmla="*/ 408590 w 6092190"/>
              <a:gd name="connsiteY2" fmla="*/ 4339602 h 4498272"/>
              <a:gd name="connsiteX3" fmla="*/ 1254410 w 6092190"/>
              <a:gd name="connsiteY3" fmla="*/ 4362462 h 4498272"/>
              <a:gd name="connsiteX4" fmla="*/ 1678273 w 6092190"/>
              <a:gd name="connsiteY4" fmla="*/ 1310607 h 4498272"/>
              <a:gd name="connsiteX5" fmla="*/ 2148841 w 6092190"/>
              <a:gd name="connsiteY5" fmla="*/ 4271022 h 4498272"/>
              <a:gd name="connsiteX6" fmla="*/ 2228850 w 6092190"/>
              <a:gd name="connsiteY6" fmla="*/ 4271022 h 4498272"/>
              <a:gd name="connsiteX7" fmla="*/ 2526030 w 6092190"/>
              <a:gd name="connsiteY7" fmla="*/ 4271022 h 4498272"/>
              <a:gd name="connsiteX8" fmla="*/ 2540318 w 6092190"/>
              <a:gd name="connsiteY8" fmla="*/ 4263403 h 4498272"/>
              <a:gd name="connsiteX9" fmla="*/ 2800350 w 6092190"/>
              <a:gd name="connsiteY9" fmla="*/ 4282452 h 4498272"/>
              <a:gd name="connsiteX10" fmla="*/ 3028950 w 6092190"/>
              <a:gd name="connsiteY10" fmla="*/ 4282452 h 4498272"/>
              <a:gd name="connsiteX11" fmla="*/ 3600450 w 6092190"/>
              <a:gd name="connsiteY11" fmla="*/ 4305312 h 4498272"/>
              <a:gd name="connsiteX12" fmla="*/ 3749040 w 6092190"/>
              <a:gd name="connsiteY12" fmla="*/ 4305288 h 4498272"/>
              <a:gd name="connsiteX13" fmla="*/ 4114800 w 6092190"/>
              <a:gd name="connsiteY13" fmla="*/ 4293882 h 4498272"/>
              <a:gd name="connsiteX14" fmla="*/ 4366260 w 6092190"/>
              <a:gd name="connsiteY14" fmla="*/ 4213872 h 4498272"/>
              <a:gd name="connsiteX15" fmla="*/ 4572000 w 6092190"/>
              <a:gd name="connsiteY15" fmla="*/ 4213872 h 4498272"/>
              <a:gd name="connsiteX16" fmla="*/ 4743450 w 6092190"/>
              <a:gd name="connsiteY16" fmla="*/ 4448108 h 4498272"/>
              <a:gd name="connsiteX17" fmla="*/ 5680710 w 6092190"/>
              <a:gd name="connsiteY17" fmla="*/ 4351032 h 4498272"/>
              <a:gd name="connsiteX18" fmla="*/ 6092190 w 6092190"/>
              <a:gd name="connsiteY18" fmla="*/ 4339602 h 449827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714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4392939">
                <a:moveTo>
                  <a:pt x="0" y="4351032"/>
                </a:moveTo>
                <a:lnTo>
                  <a:pt x="220980" y="4344365"/>
                </a:lnTo>
                <a:cubicBezTo>
                  <a:pt x="331178" y="4268957"/>
                  <a:pt x="281795" y="4279274"/>
                  <a:pt x="408590" y="4339602"/>
                </a:cubicBezTo>
                <a:cubicBezTo>
                  <a:pt x="714368" y="4380561"/>
                  <a:pt x="762923" y="4392939"/>
                  <a:pt x="1254410" y="4362462"/>
                </a:cubicBezTo>
                <a:cubicBezTo>
                  <a:pt x="1693905" y="4291037"/>
                  <a:pt x="1613206" y="4256713"/>
                  <a:pt x="1678273" y="1310607"/>
                </a:cubicBezTo>
                <a:cubicBezTo>
                  <a:pt x="1892287" y="4283383"/>
                  <a:pt x="1697929" y="4346478"/>
                  <a:pt x="2148841" y="4271022"/>
                </a:cubicBezTo>
                <a:lnTo>
                  <a:pt x="2228850" y="4271022"/>
                </a:lnTo>
                <a:cubicBezTo>
                  <a:pt x="2466026" y="4232917"/>
                  <a:pt x="2426970" y="4271022"/>
                  <a:pt x="2526030" y="4271022"/>
                </a:cubicBezTo>
                <a:lnTo>
                  <a:pt x="2540318" y="4263403"/>
                </a:lnTo>
                <a:cubicBezTo>
                  <a:pt x="2722247" y="4055436"/>
                  <a:pt x="2713673" y="4276102"/>
                  <a:pt x="2800350" y="4282452"/>
                </a:cubicBezTo>
                <a:cubicBezTo>
                  <a:pt x="2876550" y="4282452"/>
                  <a:pt x="2919412" y="4306261"/>
                  <a:pt x="3028950" y="4282452"/>
                </a:cubicBezTo>
                <a:cubicBezTo>
                  <a:pt x="3314698" y="4004317"/>
                  <a:pt x="3409950" y="4297692"/>
                  <a:pt x="3600450" y="4305312"/>
                </a:cubicBezTo>
                <a:cubicBezTo>
                  <a:pt x="3584246" y="0"/>
                  <a:pt x="3728080" y="4324335"/>
                  <a:pt x="3749040" y="4305288"/>
                </a:cubicBezTo>
                <a:cubicBezTo>
                  <a:pt x="3944759" y="4182409"/>
                  <a:pt x="3992880" y="4297692"/>
                  <a:pt x="4114800" y="4293882"/>
                </a:cubicBezTo>
                <a:cubicBezTo>
                  <a:pt x="4255761" y="3224220"/>
                  <a:pt x="4249093" y="4333413"/>
                  <a:pt x="4366260" y="4213872"/>
                </a:cubicBezTo>
                <a:cubicBezTo>
                  <a:pt x="4487217" y="3566168"/>
                  <a:pt x="4503420" y="4213872"/>
                  <a:pt x="4572000" y="4213872"/>
                </a:cubicBezTo>
                <a:cubicBezTo>
                  <a:pt x="4629138" y="4213874"/>
                  <a:pt x="4681525" y="4232766"/>
                  <a:pt x="4743450" y="4213714"/>
                </a:cubicBezTo>
                <a:cubicBezTo>
                  <a:pt x="5252621" y="4263878"/>
                  <a:pt x="5368290" y="4305312"/>
                  <a:pt x="5680710" y="4351032"/>
                </a:cubicBezTo>
                <a:lnTo>
                  <a:pt x="6092190" y="4339602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/>
          <p:cNvSpPr/>
          <p:nvPr/>
        </p:nvSpPr>
        <p:spPr>
          <a:xfrm>
            <a:off x="4071934" y="2143116"/>
            <a:ext cx="1857388" cy="1339320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4392939">
                <a:moveTo>
                  <a:pt x="0" y="4351032"/>
                </a:moveTo>
                <a:lnTo>
                  <a:pt x="220980" y="4344365"/>
                </a:lnTo>
                <a:cubicBezTo>
                  <a:pt x="331178" y="4268957"/>
                  <a:pt x="281795" y="4279274"/>
                  <a:pt x="408590" y="4339602"/>
                </a:cubicBezTo>
                <a:cubicBezTo>
                  <a:pt x="714368" y="4380561"/>
                  <a:pt x="762923" y="4392939"/>
                  <a:pt x="1254410" y="4362462"/>
                </a:cubicBezTo>
                <a:cubicBezTo>
                  <a:pt x="1693905" y="4291037"/>
                  <a:pt x="1613206" y="4256713"/>
                  <a:pt x="1678273" y="1310607"/>
                </a:cubicBezTo>
                <a:cubicBezTo>
                  <a:pt x="1892287" y="4283383"/>
                  <a:pt x="1697929" y="4346478"/>
                  <a:pt x="2148841" y="4271022"/>
                </a:cubicBezTo>
                <a:lnTo>
                  <a:pt x="2228850" y="4271022"/>
                </a:lnTo>
                <a:cubicBezTo>
                  <a:pt x="2466026" y="4232917"/>
                  <a:pt x="2426970" y="4271022"/>
                  <a:pt x="2526030" y="4271022"/>
                </a:cubicBezTo>
                <a:lnTo>
                  <a:pt x="2540318" y="4263403"/>
                </a:lnTo>
                <a:cubicBezTo>
                  <a:pt x="2722247" y="4055436"/>
                  <a:pt x="2713673" y="4276102"/>
                  <a:pt x="2800350" y="4282452"/>
                </a:cubicBezTo>
                <a:cubicBezTo>
                  <a:pt x="2876550" y="4282452"/>
                  <a:pt x="2919412" y="4306261"/>
                  <a:pt x="3028950" y="4282452"/>
                </a:cubicBezTo>
                <a:cubicBezTo>
                  <a:pt x="3314698" y="4004317"/>
                  <a:pt x="3409950" y="4297692"/>
                  <a:pt x="3600450" y="4305312"/>
                </a:cubicBezTo>
                <a:cubicBezTo>
                  <a:pt x="3584246" y="0"/>
                  <a:pt x="3728080" y="4324335"/>
                  <a:pt x="3749040" y="4305288"/>
                </a:cubicBezTo>
                <a:cubicBezTo>
                  <a:pt x="3944759" y="4182409"/>
                  <a:pt x="3992880" y="4297692"/>
                  <a:pt x="4114800" y="4293882"/>
                </a:cubicBezTo>
                <a:cubicBezTo>
                  <a:pt x="4255761" y="3224220"/>
                  <a:pt x="4249093" y="4333413"/>
                  <a:pt x="4366260" y="4213872"/>
                </a:cubicBezTo>
                <a:cubicBezTo>
                  <a:pt x="4487217" y="3566168"/>
                  <a:pt x="4503420" y="4213872"/>
                  <a:pt x="4572000" y="4213872"/>
                </a:cubicBezTo>
                <a:cubicBezTo>
                  <a:pt x="4629138" y="4213874"/>
                  <a:pt x="4681525" y="4232924"/>
                  <a:pt x="4743450" y="4213872"/>
                </a:cubicBezTo>
                <a:cubicBezTo>
                  <a:pt x="5190068" y="4107827"/>
                  <a:pt x="5368290" y="4305312"/>
                  <a:pt x="5680710" y="4351032"/>
                </a:cubicBezTo>
                <a:lnTo>
                  <a:pt x="6092190" y="4339602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609273" y="2905993"/>
            <a:ext cx="319090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κ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91731" y="2905993"/>
            <a:ext cx="286193" cy="237255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IgG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1142976" y="785794"/>
            <a:ext cx="1857388" cy="1339320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4392939">
                <a:moveTo>
                  <a:pt x="0" y="4351032"/>
                </a:moveTo>
                <a:lnTo>
                  <a:pt x="220980" y="4344365"/>
                </a:lnTo>
                <a:cubicBezTo>
                  <a:pt x="331178" y="4268957"/>
                  <a:pt x="281795" y="4279274"/>
                  <a:pt x="408590" y="4339602"/>
                </a:cubicBezTo>
                <a:cubicBezTo>
                  <a:pt x="714368" y="4380561"/>
                  <a:pt x="762923" y="4392939"/>
                  <a:pt x="1254410" y="4362462"/>
                </a:cubicBezTo>
                <a:cubicBezTo>
                  <a:pt x="1693905" y="4291037"/>
                  <a:pt x="1613206" y="4256713"/>
                  <a:pt x="1678273" y="1310607"/>
                </a:cubicBezTo>
                <a:cubicBezTo>
                  <a:pt x="1892287" y="4283383"/>
                  <a:pt x="1697929" y="4346478"/>
                  <a:pt x="2148841" y="4271022"/>
                </a:cubicBezTo>
                <a:lnTo>
                  <a:pt x="2228850" y="4271022"/>
                </a:lnTo>
                <a:cubicBezTo>
                  <a:pt x="2466026" y="4232917"/>
                  <a:pt x="2426970" y="4271022"/>
                  <a:pt x="2526030" y="4271022"/>
                </a:cubicBezTo>
                <a:lnTo>
                  <a:pt x="2540318" y="4263403"/>
                </a:lnTo>
                <a:cubicBezTo>
                  <a:pt x="2722247" y="4055436"/>
                  <a:pt x="2713673" y="4276102"/>
                  <a:pt x="2800350" y="4282452"/>
                </a:cubicBezTo>
                <a:cubicBezTo>
                  <a:pt x="2876550" y="4282452"/>
                  <a:pt x="2919412" y="4306261"/>
                  <a:pt x="3028950" y="4282452"/>
                </a:cubicBezTo>
                <a:cubicBezTo>
                  <a:pt x="3314698" y="4004317"/>
                  <a:pt x="3409950" y="4297692"/>
                  <a:pt x="3600450" y="4305312"/>
                </a:cubicBezTo>
                <a:cubicBezTo>
                  <a:pt x="3584246" y="0"/>
                  <a:pt x="3728080" y="4324335"/>
                  <a:pt x="3749040" y="4305288"/>
                </a:cubicBezTo>
                <a:cubicBezTo>
                  <a:pt x="3944759" y="4182409"/>
                  <a:pt x="3992880" y="4297692"/>
                  <a:pt x="4114800" y="4293882"/>
                </a:cubicBezTo>
                <a:cubicBezTo>
                  <a:pt x="4255761" y="3224220"/>
                  <a:pt x="4249093" y="4333413"/>
                  <a:pt x="4366260" y="4213872"/>
                </a:cubicBezTo>
                <a:cubicBezTo>
                  <a:pt x="4487217" y="3566168"/>
                  <a:pt x="4503420" y="4213872"/>
                  <a:pt x="4572000" y="4213872"/>
                </a:cubicBezTo>
                <a:cubicBezTo>
                  <a:pt x="4629138" y="4213874"/>
                  <a:pt x="4681525" y="4232924"/>
                  <a:pt x="4743450" y="4213872"/>
                </a:cubicBezTo>
                <a:cubicBezTo>
                  <a:pt x="5179680" y="3821437"/>
                  <a:pt x="5368290" y="4305312"/>
                  <a:pt x="5680710" y="4351032"/>
                </a:cubicBezTo>
                <a:lnTo>
                  <a:pt x="6092190" y="4339602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4071934" y="785794"/>
            <a:ext cx="1857388" cy="1339320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0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450 w 6092190"/>
              <a:gd name="connsiteY16" fmla="*/ 4213872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345 w 6092190"/>
              <a:gd name="connsiteY16" fmla="*/ 4213793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345 w 6092190"/>
              <a:gd name="connsiteY16" fmla="*/ 4213793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  <a:gd name="connsiteX0" fmla="*/ 0 w 6092190"/>
              <a:gd name="connsiteY0" fmla="*/ 4351032 h 4392939"/>
              <a:gd name="connsiteX1" fmla="*/ 220980 w 6092190"/>
              <a:gd name="connsiteY1" fmla="*/ 4344365 h 4392939"/>
              <a:gd name="connsiteX2" fmla="*/ 408590 w 6092190"/>
              <a:gd name="connsiteY2" fmla="*/ 4339602 h 4392939"/>
              <a:gd name="connsiteX3" fmla="*/ 1254410 w 6092190"/>
              <a:gd name="connsiteY3" fmla="*/ 4362462 h 4392939"/>
              <a:gd name="connsiteX4" fmla="*/ 1678273 w 6092190"/>
              <a:gd name="connsiteY4" fmla="*/ 1310607 h 4392939"/>
              <a:gd name="connsiteX5" fmla="*/ 2148841 w 6092190"/>
              <a:gd name="connsiteY5" fmla="*/ 4271022 h 4392939"/>
              <a:gd name="connsiteX6" fmla="*/ 2228850 w 6092190"/>
              <a:gd name="connsiteY6" fmla="*/ 4271022 h 4392939"/>
              <a:gd name="connsiteX7" fmla="*/ 2526030 w 6092190"/>
              <a:gd name="connsiteY7" fmla="*/ 4271022 h 4392939"/>
              <a:gd name="connsiteX8" fmla="*/ 2540318 w 6092190"/>
              <a:gd name="connsiteY8" fmla="*/ 4263403 h 4392939"/>
              <a:gd name="connsiteX9" fmla="*/ 2800350 w 6092190"/>
              <a:gd name="connsiteY9" fmla="*/ 4282452 h 4392939"/>
              <a:gd name="connsiteX10" fmla="*/ 3028950 w 6092190"/>
              <a:gd name="connsiteY10" fmla="*/ 4282452 h 4392939"/>
              <a:gd name="connsiteX11" fmla="*/ 3600450 w 6092190"/>
              <a:gd name="connsiteY11" fmla="*/ 4305312 h 4392939"/>
              <a:gd name="connsiteX12" fmla="*/ 3749040 w 6092190"/>
              <a:gd name="connsiteY12" fmla="*/ 4305288 h 4392939"/>
              <a:gd name="connsiteX13" fmla="*/ 4114800 w 6092190"/>
              <a:gd name="connsiteY13" fmla="*/ 4293882 h 4392939"/>
              <a:gd name="connsiteX14" fmla="*/ 4366260 w 6092190"/>
              <a:gd name="connsiteY14" fmla="*/ 4213872 h 4392939"/>
              <a:gd name="connsiteX15" fmla="*/ 4572000 w 6092190"/>
              <a:gd name="connsiteY15" fmla="*/ 4213872 h 4392939"/>
              <a:gd name="connsiteX16" fmla="*/ 4743345 w 6092190"/>
              <a:gd name="connsiteY16" fmla="*/ 4213793 h 4392939"/>
              <a:gd name="connsiteX17" fmla="*/ 5680710 w 6092190"/>
              <a:gd name="connsiteY17" fmla="*/ 4351032 h 4392939"/>
              <a:gd name="connsiteX18" fmla="*/ 6092190 w 6092190"/>
              <a:gd name="connsiteY18" fmla="*/ 4339602 h 439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4392939">
                <a:moveTo>
                  <a:pt x="0" y="4351032"/>
                </a:moveTo>
                <a:lnTo>
                  <a:pt x="220980" y="4344365"/>
                </a:lnTo>
                <a:cubicBezTo>
                  <a:pt x="331178" y="4268957"/>
                  <a:pt x="281795" y="4279274"/>
                  <a:pt x="408590" y="4339602"/>
                </a:cubicBezTo>
                <a:cubicBezTo>
                  <a:pt x="714368" y="4380561"/>
                  <a:pt x="762923" y="4392939"/>
                  <a:pt x="1254410" y="4362462"/>
                </a:cubicBezTo>
                <a:cubicBezTo>
                  <a:pt x="1693905" y="4291037"/>
                  <a:pt x="1613206" y="4256713"/>
                  <a:pt x="1678273" y="1310607"/>
                </a:cubicBezTo>
                <a:cubicBezTo>
                  <a:pt x="1892287" y="4283383"/>
                  <a:pt x="1697929" y="4346478"/>
                  <a:pt x="2148841" y="4271022"/>
                </a:cubicBezTo>
                <a:lnTo>
                  <a:pt x="2228850" y="4271022"/>
                </a:lnTo>
                <a:cubicBezTo>
                  <a:pt x="2466026" y="4232917"/>
                  <a:pt x="2426970" y="4271022"/>
                  <a:pt x="2526030" y="4271022"/>
                </a:cubicBezTo>
                <a:lnTo>
                  <a:pt x="2540318" y="4263403"/>
                </a:lnTo>
                <a:cubicBezTo>
                  <a:pt x="2722247" y="4055436"/>
                  <a:pt x="2713673" y="4276102"/>
                  <a:pt x="2800350" y="4282452"/>
                </a:cubicBezTo>
                <a:cubicBezTo>
                  <a:pt x="2876550" y="4282452"/>
                  <a:pt x="2919412" y="4306261"/>
                  <a:pt x="3028950" y="4282452"/>
                </a:cubicBezTo>
                <a:cubicBezTo>
                  <a:pt x="3314698" y="4004317"/>
                  <a:pt x="3409950" y="4297692"/>
                  <a:pt x="3600450" y="4305312"/>
                </a:cubicBezTo>
                <a:cubicBezTo>
                  <a:pt x="3584246" y="0"/>
                  <a:pt x="3728080" y="4324335"/>
                  <a:pt x="3749040" y="4305288"/>
                </a:cubicBezTo>
                <a:cubicBezTo>
                  <a:pt x="3944759" y="4182409"/>
                  <a:pt x="3992880" y="4297692"/>
                  <a:pt x="4114800" y="4293882"/>
                </a:cubicBezTo>
                <a:cubicBezTo>
                  <a:pt x="4255761" y="3224220"/>
                  <a:pt x="4249093" y="4333413"/>
                  <a:pt x="4366260" y="4213872"/>
                </a:cubicBezTo>
                <a:cubicBezTo>
                  <a:pt x="4487217" y="3566168"/>
                  <a:pt x="4464351" y="4221714"/>
                  <a:pt x="4572000" y="4213872"/>
                </a:cubicBezTo>
                <a:cubicBezTo>
                  <a:pt x="4543204" y="4252959"/>
                  <a:pt x="4618916" y="4350033"/>
                  <a:pt x="4743345" y="4213793"/>
                </a:cubicBezTo>
                <a:cubicBezTo>
                  <a:pt x="5195172" y="3961979"/>
                  <a:pt x="5368290" y="4305312"/>
                  <a:pt x="5680710" y="4351032"/>
                </a:cubicBezTo>
                <a:lnTo>
                  <a:pt x="6092190" y="4339602"/>
                </a:lnTo>
              </a:path>
            </a:pathLst>
          </a:cu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82113" y="1548671"/>
            <a:ext cx="305429" cy="237255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Prot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605487" y="1548671"/>
            <a:ext cx="326662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IgA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86512" y="2714620"/>
            <a:ext cx="1928826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IgM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λ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monoclonale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105</cp:revision>
  <dcterms:created xsi:type="dcterms:W3CDTF">2008-07-22T13:17:44Z</dcterms:created>
  <dcterms:modified xsi:type="dcterms:W3CDTF">2008-07-22T16:15:28Z</dcterms:modified>
</cp:coreProperties>
</file>