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26/07/2008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57752" y="3214686"/>
            <a:ext cx="2357454" cy="28575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Syndrome néphrotique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Forme libre 10"/>
          <p:cNvSpPr>
            <a:spLocks noChangeAspect="1"/>
          </p:cNvSpPr>
          <p:nvPr/>
        </p:nvSpPr>
        <p:spPr>
          <a:xfrm>
            <a:off x="1980272" y="2428868"/>
            <a:ext cx="6092190" cy="308233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06771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786245" y="2956589"/>
                  <a:pt x="1509300" y="2971824"/>
                  <a:pt x="1678177" y="0"/>
                </a:cubicBezTo>
                <a:cubicBezTo>
                  <a:pt x="1810287" y="3006114"/>
                  <a:pt x="1720537" y="2990883"/>
                  <a:pt x="2148840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49980" y="2994705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179680" y="2510830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000232" y="4002446"/>
            <a:ext cx="6092190" cy="1594397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1540251 h 2972776"/>
              <a:gd name="connsiteX1" fmla="*/ 220980 w 6092190"/>
              <a:gd name="connsiteY1" fmla="*/ 1533584 h 2972776"/>
              <a:gd name="connsiteX2" fmla="*/ 408590 w 6092190"/>
              <a:gd name="connsiteY2" fmla="*/ 1528821 h 2972776"/>
              <a:gd name="connsiteX3" fmla="*/ 1254410 w 6092190"/>
              <a:gd name="connsiteY3" fmla="*/ 1551681 h 2972776"/>
              <a:gd name="connsiteX4" fmla="*/ 1678273 w 6092190"/>
              <a:gd name="connsiteY4" fmla="*/ 0 h 2972776"/>
              <a:gd name="connsiteX5" fmla="*/ 2148840 w 6092190"/>
              <a:gd name="connsiteY5" fmla="*/ 1460241 h 2972776"/>
              <a:gd name="connsiteX6" fmla="*/ 2228850 w 6092190"/>
              <a:gd name="connsiteY6" fmla="*/ 1460241 h 2972776"/>
              <a:gd name="connsiteX7" fmla="*/ 2526030 w 6092190"/>
              <a:gd name="connsiteY7" fmla="*/ 1460241 h 2972776"/>
              <a:gd name="connsiteX8" fmla="*/ 2540318 w 6092190"/>
              <a:gd name="connsiteY8" fmla="*/ 1452622 h 2972776"/>
              <a:gd name="connsiteX9" fmla="*/ 2800350 w 6092190"/>
              <a:gd name="connsiteY9" fmla="*/ 1471671 h 2972776"/>
              <a:gd name="connsiteX10" fmla="*/ 3028950 w 6092190"/>
              <a:gd name="connsiteY10" fmla="*/ 1471671 h 2972776"/>
              <a:gd name="connsiteX11" fmla="*/ 3600450 w 6092190"/>
              <a:gd name="connsiteY11" fmla="*/ 1494531 h 2972776"/>
              <a:gd name="connsiteX12" fmla="*/ 3749040 w 6092190"/>
              <a:gd name="connsiteY12" fmla="*/ 1494507 h 2972776"/>
              <a:gd name="connsiteX13" fmla="*/ 4114800 w 6092190"/>
              <a:gd name="connsiteY13" fmla="*/ 1483101 h 2972776"/>
              <a:gd name="connsiteX14" fmla="*/ 4366260 w 6092190"/>
              <a:gd name="connsiteY14" fmla="*/ 1403091 h 2972776"/>
              <a:gd name="connsiteX15" fmla="*/ 4572000 w 6092190"/>
              <a:gd name="connsiteY15" fmla="*/ 1403091 h 2972776"/>
              <a:gd name="connsiteX16" fmla="*/ 4743450 w 6092190"/>
              <a:gd name="connsiteY16" fmla="*/ 1403091 h 2972776"/>
              <a:gd name="connsiteX17" fmla="*/ 5680710 w 6092190"/>
              <a:gd name="connsiteY17" fmla="*/ 1540251 h 2972776"/>
              <a:gd name="connsiteX18" fmla="*/ 6092190 w 6092190"/>
              <a:gd name="connsiteY18" fmla="*/ 1528821 h 2972776"/>
              <a:gd name="connsiteX0" fmla="*/ 0 w 6092190"/>
              <a:gd name="connsiteY0" fmla="*/ 1540251 h 2946106"/>
              <a:gd name="connsiteX1" fmla="*/ 220980 w 6092190"/>
              <a:gd name="connsiteY1" fmla="*/ 1533584 h 2946106"/>
              <a:gd name="connsiteX2" fmla="*/ 408590 w 6092190"/>
              <a:gd name="connsiteY2" fmla="*/ 1528821 h 2946106"/>
              <a:gd name="connsiteX3" fmla="*/ 1254410 w 6092190"/>
              <a:gd name="connsiteY3" fmla="*/ 1551681 h 2946106"/>
              <a:gd name="connsiteX4" fmla="*/ 1678273 w 6092190"/>
              <a:gd name="connsiteY4" fmla="*/ 0 h 2946106"/>
              <a:gd name="connsiteX5" fmla="*/ 2148840 w 6092190"/>
              <a:gd name="connsiteY5" fmla="*/ 1460241 h 2946106"/>
              <a:gd name="connsiteX6" fmla="*/ 2228850 w 6092190"/>
              <a:gd name="connsiteY6" fmla="*/ 1460241 h 2946106"/>
              <a:gd name="connsiteX7" fmla="*/ 2526030 w 6092190"/>
              <a:gd name="connsiteY7" fmla="*/ 1460241 h 2946106"/>
              <a:gd name="connsiteX8" fmla="*/ 2540318 w 6092190"/>
              <a:gd name="connsiteY8" fmla="*/ 1452622 h 2946106"/>
              <a:gd name="connsiteX9" fmla="*/ 2800350 w 6092190"/>
              <a:gd name="connsiteY9" fmla="*/ 1471671 h 2946106"/>
              <a:gd name="connsiteX10" fmla="*/ 3028950 w 6092190"/>
              <a:gd name="connsiteY10" fmla="*/ 1471671 h 2946106"/>
              <a:gd name="connsiteX11" fmla="*/ 3600450 w 6092190"/>
              <a:gd name="connsiteY11" fmla="*/ 1494531 h 2946106"/>
              <a:gd name="connsiteX12" fmla="*/ 3749040 w 6092190"/>
              <a:gd name="connsiteY12" fmla="*/ 1494507 h 2946106"/>
              <a:gd name="connsiteX13" fmla="*/ 4114800 w 6092190"/>
              <a:gd name="connsiteY13" fmla="*/ 1483101 h 2946106"/>
              <a:gd name="connsiteX14" fmla="*/ 4366260 w 6092190"/>
              <a:gd name="connsiteY14" fmla="*/ 1403091 h 2946106"/>
              <a:gd name="connsiteX15" fmla="*/ 4572000 w 6092190"/>
              <a:gd name="connsiteY15" fmla="*/ 1403091 h 2946106"/>
              <a:gd name="connsiteX16" fmla="*/ 4743450 w 6092190"/>
              <a:gd name="connsiteY16" fmla="*/ 1403091 h 2946106"/>
              <a:gd name="connsiteX17" fmla="*/ 5680710 w 6092190"/>
              <a:gd name="connsiteY17" fmla="*/ 1540251 h 2946106"/>
              <a:gd name="connsiteX18" fmla="*/ 6092190 w 6092190"/>
              <a:gd name="connsiteY18" fmla="*/ 1528821 h 2946106"/>
              <a:gd name="connsiteX0" fmla="*/ 0 w 6092190"/>
              <a:gd name="connsiteY0" fmla="*/ 1540251 h 1872622"/>
              <a:gd name="connsiteX1" fmla="*/ 220980 w 6092190"/>
              <a:gd name="connsiteY1" fmla="*/ 1533584 h 1872622"/>
              <a:gd name="connsiteX2" fmla="*/ 408590 w 6092190"/>
              <a:gd name="connsiteY2" fmla="*/ 1528821 h 1872622"/>
              <a:gd name="connsiteX3" fmla="*/ 1254410 w 6092190"/>
              <a:gd name="connsiteY3" fmla="*/ 1551681 h 1872622"/>
              <a:gd name="connsiteX4" fmla="*/ 1678273 w 6092190"/>
              <a:gd name="connsiteY4" fmla="*/ 0 h 1872622"/>
              <a:gd name="connsiteX5" fmla="*/ 2148840 w 6092190"/>
              <a:gd name="connsiteY5" fmla="*/ 1460241 h 1872622"/>
              <a:gd name="connsiteX6" fmla="*/ 2228850 w 6092190"/>
              <a:gd name="connsiteY6" fmla="*/ 1460241 h 1872622"/>
              <a:gd name="connsiteX7" fmla="*/ 2526030 w 6092190"/>
              <a:gd name="connsiteY7" fmla="*/ 1460241 h 1872622"/>
              <a:gd name="connsiteX8" fmla="*/ 2540318 w 6092190"/>
              <a:gd name="connsiteY8" fmla="*/ 1452622 h 1872622"/>
              <a:gd name="connsiteX9" fmla="*/ 2800350 w 6092190"/>
              <a:gd name="connsiteY9" fmla="*/ 1471671 h 1872622"/>
              <a:gd name="connsiteX10" fmla="*/ 3028950 w 6092190"/>
              <a:gd name="connsiteY10" fmla="*/ 1471671 h 1872622"/>
              <a:gd name="connsiteX11" fmla="*/ 3600450 w 6092190"/>
              <a:gd name="connsiteY11" fmla="*/ 1494531 h 1872622"/>
              <a:gd name="connsiteX12" fmla="*/ 3749040 w 6092190"/>
              <a:gd name="connsiteY12" fmla="*/ 1494507 h 1872622"/>
              <a:gd name="connsiteX13" fmla="*/ 4114800 w 6092190"/>
              <a:gd name="connsiteY13" fmla="*/ 1483101 h 1872622"/>
              <a:gd name="connsiteX14" fmla="*/ 4366260 w 6092190"/>
              <a:gd name="connsiteY14" fmla="*/ 1403091 h 1872622"/>
              <a:gd name="connsiteX15" fmla="*/ 4572000 w 6092190"/>
              <a:gd name="connsiteY15" fmla="*/ 1403091 h 1872622"/>
              <a:gd name="connsiteX16" fmla="*/ 4743450 w 6092190"/>
              <a:gd name="connsiteY16" fmla="*/ 1403091 h 1872622"/>
              <a:gd name="connsiteX17" fmla="*/ 5680710 w 6092190"/>
              <a:gd name="connsiteY17" fmla="*/ 1540251 h 1872622"/>
              <a:gd name="connsiteX18" fmla="*/ 6092190 w 6092190"/>
              <a:gd name="connsiteY18" fmla="*/ 1528821 h 1872622"/>
              <a:gd name="connsiteX0" fmla="*/ 0 w 6092190"/>
              <a:gd name="connsiteY0" fmla="*/ 1540251 h 1724032"/>
              <a:gd name="connsiteX1" fmla="*/ 220980 w 6092190"/>
              <a:gd name="connsiteY1" fmla="*/ 1533584 h 1724032"/>
              <a:gd name="connsiteX2" fmla="*/ 408590 w 6092190"/>
              <a:gd name="connsiteY2" fmla="*/ 1528821 h 1724032"/>
              <a:gd name="connsiteX3" fmla="*/ 1254410 w 6092190"/>
              <a:gd name="connsiteY3" fmla="*/ 1551681 h 1724032"/>
              <a:gd name="connsiteX4" fmla="*/ 1678273 w 6092190"/>
              <a:gd name="connsiteY4" fmla="*/ 0 h 1724032"/>
              <a:gd name="connsiteX5" fmla="*/ 2148840 w 6092190"/>
              <a:gd name="connsiteY5" fmla="*/ 1460241 h 1724032"/>
              <a:gd name="connsiteX6" fmla="*/ 2228850 w 6092190"/>
              <a:gd name="connsiteY6" fmla="*/ 1460241 h 1724032"/>
              <a:gd name="connsiteX7" fmla="*/ 2526030 w 6092190"/>
              <a:gd name="connsiteY7" fmla="*/ 1460241 h 1724032"/>
              <a:gd name="connsiteX8" fmla="*/ 2540318 w 6092190"/>
              <a:gd name="connsiteY8" fmla="*/ 1452622 h 1724032"/>
              <a:gd name="connsiteX9" fmla="*/ 2800350 w 6092190"/>
              <a:gd name="connsiteY9" fmla="*/ 1471671 h 1724032"/>
              <a:gd name="connsiteX10" fmla="*/ 3028950 w 6092190"/>
              <a:gd name="connsiteY10" fmla="*/ 1471671 h 1724032"/>
              <a:gd name="connsiteX11" fmla="*/ 3600450 w 6092190"/>
              <a:gd name="connsiteY11" fmla="*/ 1494531 h 1724032"/>
              <a:gd name="connsiteX12" fmla="*/ 3749040 w 6092190"/>
              <a:gd name="connsiteY12" fmla="*/ 1494507 h 1724032"/>
              <a:gd name="connsiteX13" fmla="*/ 4114800 w 6092190"/>
              <a:gd name="connsiteY13" fmla="*/ 1483101 h 1724032"/>
              <a:gd name="connsiteX14" fmla="*/ 4366260 w 6092190"/>
              <a:gd name="connsiteY14" fmla="*/ 1403091 h 1724032"/>
              <a:gd name="connsiteX15" fmla="*/ 4572000 w 6092190"/>
              <a:gd name="connsiteY15" fmla="*/ 1403091 h 1724032"/>
              <a:gd name="connsiteX16" fmla="*/ 4743450 w 6092190"/>
              <a:gd name="connsiteY16" fmla="*/ 1403091 h 1724032"/>
              <a:gd name="connsiteX17" fmla="*/ 5680710 w 6092190"/>
              <a:gd name="connsiteY17" fmla="*/ 1540251 h 1724032"/>
              <a:gd name="connsiteX18" fmla="*/ 6092190 w 6092190"/>
              <a:gd name="connsiteY18" fmla="*/ 1528821 h 1724032"/>
              <a:gd name="connsiteX0" fmla="*/ 0 w 6092190"/>
              <a:gd name="connsiteY0" fmla="*/ 1540251 h 1664008"/>
              <a:gd name="connsiteX1" fmla="*/ 220980 w 6092190"/>
              <a:gd name="connsiteY1" fmla="*/ 1533584 h 1664008"/>
              <a:gd name="connsiteX2" fmla="*/ 408590 w 6092190"/>
              <a:gd name="connsiteY2" fmla="*/ 1528821 h 1664008"/>
              <a:gd name="connsiteX3" fmla="*/ 1254410 w 6092190"/>
              <a:gd name="connsiteY3" fmla="*/ 1551681 h 1664008"/>
              <a:gd name="connsiteX4" fmla="*/ 1678273 w 6092190"/>
              <a:gd name="connsiteY4" fmla="*/ 0 h 1664008"/>
              <a:gd name="connsiteX5" fmla="*/ 2148840 w 6092190"/>
              <a:gd name="connsiteY5" fmla="*/ 1460241 h 1664008"/>
              <a:gd name="connsiteX6" fmla="*/ 2228850 w 6092190"/>
              <a:gd name="connsiteY6" fmla="*/ 1460241 h 1664008"/>
              <a:gd name="connsiteX7" fmla="*/ 2526030 w 6092190"/>
              <a:gd name="connsiteY7" fmla="*/ 1460241 h 1664008"/>
              <a:gd name="connsiteX8" fmla="*/ 2540318 w 6092190"/>
              <a:gd name="connsiteY8" fmla="*/ 1452622 h 1664008"/>
              <a:gd name="connsiteX9" fmla="*/ 2800350 w 6092190"/>
              <a:gd name="connsiteY9" fmla="*/ 1471671 h 1664008"/>
              <a:gd name="connsiteX10" fmla="*/ 3028950 w 6092190"/>
              <a:gd name="connsiteY10" fmla="*/ 1471671 h 1664008"/>
              <a:gd name="connsiteX11" fmla="*/ 3600450 w 6092190"/>
              <a:gd name="connsiteY11" fmla="*/ 1494531 h 1664008"/>
              <a:gd name="connsiteX12" fmla="*/ 3749040 w 6092190"/>
              <a:gd name="connsiteY12" fmla="*/ 1494507 h 1664008"/>
              <a:gd name="connsiteX13" fmla="*/ 4114800 w 6092190"/>
              <a:gd name="connsiteY13" fmla="*/ 1483101 h 1664008"/>
              <a:gd name="connsiteX14" fmla="*/ 4366260 w 6092190"/>
              <a:gd name="connsiteY14" fmla="*/ 1403091 h 1664008"/>
              <a:gd name="connsiteX15" fmla="*/ 4572000 w 6092190"/>
              <a:gd name="connsiteY15" fmla="*/ 1403091 h 1664008"/>
              <a:gd name="connsiteX16" fmla="*/ 4743450 w 6092190"/>
              <a:gd name="connsiteY16" fmla="*/ 1403091 h 1664008"/>
              <a:gd name="connsiteX17" fmla="*/ 5680710 w 6092190"/>
              <a:gd name="connsiteY17" fmla="*/ 1540251 h 1664008"/>
              <a:gd name="connsiteX18" fmla="*/ 6092190 w 6092190"/>
              <a:gd name="connsiteY18" fmla="*/ 1528821 h 1664008"/>
              <a:gd name="connsiteX0" fmla="*/ 0 w 6092190"/>
              <a:gd name="connsiteY0" fmla="*/ 1126812 h 1964925"/>
              <a:gd name="connsiteX1" fmla="*/ 220980 w 6092190"/>
              <a:gd name="connsiteY1" fmla="*/ 1120145 h 1964925"/>
              <a:gd name="connsiteX2" fmla="*/ 408590 w 6092190"/>
              <a:gd name="connsiteY2" fmla="*/ 1115382 h 1964925"/>
              <a:gd name="connsiteX3" fmla="*/ 1254410 w 6092190"/>
              <a:gd name="connsiteY3" fmla="*/ 1138242 h 1964925"/>
              <a:gd name="connsiteX4" fmla="*/ 1678273 w 6092190"/>
              <a:gd name="connsiteY4" fmla="*/ 300917 h 1964925"/>
              <a:gd name="connsiteX5" fmla="*/ 2148840 w 6092190"/>
              <a:gd name="connsiteY5" fmla="*/ 1046802 h 1964925"/>
              <a:gd name="connsiteX6" fmla="*/ 2228850 w 6092190"/>
              <a:gd name="connsiteY6" fmla="*/ 1046802 h 1964925"/>
              <a:gd name="connsiteX7" fmla="*/ 2526030 w 6092190"/>
              <a:gd name="connsiteY7" fmla="*/ 1046802 h 1964925"/>
              <a:gd name="connsiteX8" fmla="*/ 2540318 w 6092190"/>
              <a:gd name="connsiteY8" fmla="*/ 1039183 h 1964925"/>
              <a:gd name="connsiteX9" fmla="*/ 2800350 w 6092190"/>
              <a:gd name="connsiteY9" fmla="*/ 1058232 h 1964925"/>
              <a:gd name="connsiteX10" fmla="*/ 3028950 w 6092190"/>
              <a:gd name="connsiteY10" fmla="*/ 1058232 h 1964925"/>
              <a:gd name="connsiteX11" fmla="*/ 3600450 w 6092190"/>
              <a:gd name="connsiteY11" fmla="*/ 1081092 h 1964925"/>
              <a:gd name="connsiteX12" fmla="*/ 3749040 w 6092190"/>
              <a:gd name="connsiteY12" fmla="*/ 1081068 h 1964925"/>
              <a:gd name="connsiteX13" fmla="*/ 4114800 w 6092190"/>
              <a:gd name="connsiteY13" fmla="*/ 1069662 h 1964925"/>
              <a:gd name="connsiteX14" fmla="*/ 4366260 w 6092190"/>
              <a:gd name="connsiteY14" fmla="*/ 989652 h 1964925"/>
              <a:gd name="connsiteX15" fmla="*/ 4572000 w 6092190"/>
              <a:gd name="connsiteY15" fmla="*/ 989652 h 1964925"/>
              <a:gd name="connsiteX16" fmla="*/ 4743450 w 6092190"/>
              <a:gd name="connsiteY16" fmla="*/ 989652 h 1964925"/>
              <a:gd name="connsiteX17" fmla="*/ 5680710 w 6092190"/>
              <a:gd name="connsiteY17" fmla="*/ 1126812 h 1964925"/>
              <a:gd name="connsiteX18" fmla="*/ 6092190 w 6092190"/>
              <a:gd name="connsiteY18" fmla="*/ 1115382 h 1964925"/>
              <a:gd name="connsiteX0" fmla="*/ 0 w 6092190"/>
              <a:gd name="connsiteY0" fmla="*/ 1126812 h 1677271"/>
              <a:gd name="connsiteX1" fmla="*/ 220980 w 6092190"/>
              <a:gd name="connsiteY1" fmla="*/ 1120145 h 1677271"/>
              <a:gd name="connsiteX2" fmla="*/ 408590 w 6092190"/>
              <a:gd name="connsiteY2" fmla="*/ 1115382 h 1677271"/>
              <a:gd name="connsiteX3" fmla="*/ 1254410 w 6092190"/>
              <a:gd name="connsiteY3" fmla="*/ 1138242 h 1677271"/>
              <a:gd name="connsiteX4" fmla="*/ 1678273 w 6092190"/>
              <a:gd name="connsiteY4" fmla="*/ 300917 h 1677271"/>
              <a:gd name="connsiteX5" fmla="*/ 2148840 w 6092190"/>
              <a:gd name="connsiteY5" fmla="*/ 1046802 h 1677271"/>
              <a:gd name="connsiteX6" fmla="*/ 2228850 w 6092190"/>
              <a:gd name="connsiteY6" fmla="*/ 1046802 h 1677271"/>
              <a:gd name="connsiteX7" fmla="*/ 2526030 w 6092190"/>
              <a:gd name="connsiteY7" fmla="*/ 1046802 h 1677271"/>
              <a:gd name="connsiteX8" fmla="*/ 2540318 w 6092190"/>
              <a:gd name="connsiteY8" fmla="*/ 1039183 h 1677271"/>
              <a:gd name="connsiteX9" fmla="*/ 2800350 w 6092190"/>
              <a:gd name="connsiteY9" fmla="*/ 1058232 h 1677271"/>
              <a:gd name="connsiteX10" fmla="*/ 3028950 w 6092190"/>
              <a:gd name="connsiteY10" fmla="*/ 1058232 h 1677271"/>
              <a:gd name="connsiteX11" fmla="*/ 3600450 w 6092190"/>
              <a:gd name="connsiteY11" fmla="*/ 1081092 h 1677271"/>
              <a:gd name="connsiteX12" fmla="*/ 3749040 w 6092190"/>
              <a:gd name="connsiteY12" fmla="*/ 1081068 h 1677271"/>
              <a:gd name="connsiteX13" fmla="*/ 4114800 w 6092190"/>
              <a:gd name="connsiteY13" fmla="*/ 1069662 h 1677271"/>
              <a:gd name="connsiteX14" fmla="*/ 4366260 w 6092190"/>
              <a:gd name="connsiteY14" fmla="*/ 989652 h 1677271"/>
              <a:gd name="connsiteX15" fmla="*/ 4572000 w 6092190"/>
              <a:gd name="connsiteY15" fmla="*/ 989652 h 1677271"/>
              <a:gd name="connsiteX16" fmla="*/ 4743450 w 6092190"/>
              <a:gd name="connsiteY16" fmla="*/ 989652 h 1677271"/>
              <a:gd name="connsiteX17" fmla="*/ 5680710 w 6092190"/>
              <a:gd name="connsiteY17" fmla="*/ 1126812 h 1677271"/>
              <a:gd name="connsiteX18" fmla="*/ 6092190 w 6092190"/>
              <a:gd name="connsiteY18" fmla="*/ 1115382 h 1677271"/>
              <a:gd name="connsiteX0" fmla="*/ 0 w 6092190"/>
              <a:gd name="connsiteY0" fmla="*/ 1126812 h 1248625"/>
              <a:gd name="connsiteX1" fmla="*/ 220980 w 6092190"/>
              <a:gd name="connsiteY1" fmla="*/ 1120145 h 1248625"/>
              <a:gd name="connsiteX2" fmla="*/ 408590 w 6092190"/>
              <a:gd name="connsiteY2" fmla="*/ 1115382 h 1248625"/>
              <a:gd name="connsiteX3" fmla="*/ 1254410 w 6092190"/>
              <a:gd name="connsiteY3" fmla="*/ 1138242 h 1248625"/>
              <a:gd name="connsiteX4" fmla="*/ 1678273 w 6092190"/>
              <a:gd name="connsiteY4" fmla="*/ 300917 h 1248625"/>
              <a:gd name="connsiteX5" fmla="*/ 2148840 w 6092190"/>
              <a:gd name="connsiteY5" fmla="*/ 1046802 h 1248625"/>
              <a:gd name="connsiteX6" fmla="*/ 2228850 w 6092190"/>
              <a:gd name="connsiteY6" fmla="*/ 1046802 h 1248625"/>
              <a:gd name="connsiteX7" fmla="*/ 2526030 w 6092190"/>
              <a:gd name="connsiteY7" fmla="*/ 1046802 h 1248625"/>
              <a:gd name="connsiteX8" fmla="*/ 2540318 w 6092190"/>
              <a:gd name="connsiteY8" fmla="*/ 1039183 h 1248625"/>
              <a:gd name="connsiteX9" fmla="*/ 2800350 w 6092190"/>
              <a:gd name="connsiteY9" fmla="*/ 1058232 h 1248625"/>
              <a:gd name="connsiteX10" fmla="*/ 3028950 w 6092190"/>
              <a:gd name="connsiteY10" fmla="*/ 1058232 h 1248625"/>
              <a:gd name="connsiteX11" fmla="*/ 3600450 w 6092190"/>
              <a:gd name="connsiteY11" fmla="*/ 1081092 h 1248625"/>
              <a:gd name="connsiteX12" fmla="*/ 3749040 w 6092190"/>
              <a:gd name="connsiteY12" fmla="*/ 1081068 h 1248625"/>
              <a:gd name="connsiteX13" fmla="*/ 4114800 w 6092190"/>
              <a:gd name="connsiteY13" fmla="*/ 1069662 h 1248625"/>
              <a:gd name="connsiteX14" fmla="*/ 4366260 w 6092190"/>
              <a:gd name="connsiteY14" fmla="*/ 989652 h 1248625"/>
              <a:gd name="connsiteX15" fmla="*/ 4572000 w 6092190"/>
              <a:gd name="connsiteY15" fmla="*/ 989652 h 1248625"/>
              <a:gd name="connsiteX16" fmla="*/ 4743450 w 6092190"/>
              <a:gd name="connsiteY16" fmla="*/ 989652 h 1248625"/>
              <a:gd name="connsiteX17" fmla="*/ 5680710 w 6092190"/>
              <a:gd name="connsiteY17" fmla="*/ 1126812 h 1248625"/>
              <a:gd name="connsiteX18" fmla="*/ 6092190 w 6092190"/>
              <a:gd name="connsiteY18" fmla="*/ 1115382 h 1248625"/>
              <a:gd name="connsiteX0" fmla="*/ 0 w 6092190"/>
              <a:gd name="connsiteY0" fmla="*/ 1126812 h 1248625"/>
              <a:gd name="connsiteX1" fmla="*/ 220980 w 6092190"/>
              <a:gd name="connsiteY1" fmla="*/ 1120145 h 1248625"/>
              <a:gd name="connsiteX2" fmla="*/ 408590 w 6092190"/>
              <a:gd name="connsiteY2" fmla="*/ 1115382 h 1248625"/>
              <a:gd name="connsiteX3" fmla="*/ 1254410 w 6092190"/>
              <a:gd name="connsiteY3" fmla="*/ 1138242 h 1248625"/>
              <a:gd name="connsiteX4" fmla="*/ 1678273 w 6092190"/>
              <a:gd name="connsiteY4" fmla="*/ 300917 h 1248625"/>
              <a:gd name="connsiteX5" fmla="*/ 2148840 w 6092190"/>
              <a:gd name="connsiteY5" fmla="*/ 1046802 h 1248625"/>
              <a:gd name="connsiteX6" fmla="*/ 2228850 w 6092190"/>
              <a:gd name="connsiteY6" fmla="*/ 1046802 h 1248625"/>
              <a:gd name="connsiteX7" fmla="*/ 2526030 w 6092190"/>
              <a:gd name="connsiteY7" fmla="*/ 1046802 h 1248625"/>
              <a:gd name="connsiteX8" fmla="*/ 2540318 w 6092190"/>
              <a:gd name="connsiteY8" fmla="*/ 1039183 h 1248625"/>
              <a:gd name="connsiteX9" fmla="*/ 2800350 w 6092190"/>
              <a:gd name="connsiteY9" fmla="*/ 1058232 h 1248625"/>
              <a:gd name="connsiteX10" fmla="*/ 3028950 w 6092190"/>
              <a:gd name="connsiteY10" fmla="*/ 1058232 h 1248625"/>
              <a:gd name="connsiteX11" fmla="*/ 3600450 w 6092190"/>
              <a:gd name="connsiteY11" fmla="*/ 1081092 h 1248625"/>
              <a:gd name="connsiteX12" fmla="*/ 3749040 w 6092190"/>
              <a:gd name="connsiteY12" fmla="*/ 1081068 h 1248625"/>
              <a:gd name="connsiteX13" fmla="*/ 4114800 w 6092190"/>
              <a:gd name="connsiteY13" fmla="*/ 1069662 h 1248625"/>
              <a:gd name="connsiteX14" fmla="*/ 4366260 w 6092190"/>
              <a:gd name="connsiteY14" fmla="*/ 989652 h 1248625"/>
              <a:gd name="connsiteX15" fmla="*/ 4572000 w 6092190"/>
              <a:gd name="connsiteY15" fmla="*/ 989652 h 1248625"/>
              <a:gd name="connsiteX16" fmla="*/ 4743450 w 6092190"/>
              <a:gd name="connsiteY16" fmla="*/ 989652 h 1248625"/>
              <a:gd name="connsiteX17" fmla="*/ 5680710 w 6092190"/>
              <a:gd name="connsiteY17" fmla="*/ 1126812 h 1248625"/>
              <a:gd name="connsiteX18" fmla="*/ 6092190 w 6092190"/>
              <a:gd name="connsiteY18" fmla="*/ 1115382 h 1248625"/>
              <a:gd name="connsiteX0" fmla="*/ 0 w 6092190"/>
              <a:gd name="connsiteY0" fmla="*/ 1126812 h 1248625"/>
              <a:gd name="connsiteX1" fmla="*/ 220980 w 6092190"/>
              <a:gd name="connsiteY1" fmla="*/ 1120145 h 1248625"/>
              <a:gd name="connsiteX2" fmla="*/ 408590 w 6092190"/>
              <a:gd name="connsiteY2" fmla="*/ 1115382 h 1248625"/>
              <a:gd name="connsiteX3" fmla="*/ 1254410 w 6092190"/>
              <a:gd name="connsiteY3" fmla="*/ 1138242 h 1248625"/>
              <a:gd name="connsiteX4" fmla="*/ 1678273 w 6092190"/>
              <a:gd name="connsiteY4" fmla="*/ 300917 h 1248625"/>
              <a:gd name="connsiteX5" fmla="*/ 2148840 w 6092190"/>
              <a:gd name="connsiteY5" fmla="*/ 1046802 h 1248625"/>
              <a:gd name="connsiteX6" fmla="*/ 2228850 w 6092190"/>
              <a:gd name="connsiteY6" fmla="*/ 1046802 h 1248625"/>
              <a:gd name="connsiteX7" fmla="*/ 2526030 w 6092190"/>
              <a:gd name="connsiteY7" fmla="*/ 1046802 h 1248625"/>
              <a:gd name="connsiteX8" fmla="*/ 2540318 w 6092190"/>
              <a:gd name="connsiteY8" fmla="*/ 1039183 h 1248625"/>
              <a:gd name="connsiteX9" fmla="*/ 2800350 w 6092190"/>
              <a:gd name="connsiteY9" fmla="*/ 1058232 h 1248625"/>
              <a:gd name="connsiteX10" fmla="*/ 3028950 w 6092190"/>
              <a:gd name="connsiteY10" fmla="*/ 1058232 h 1248625"/>
              <a:gd name="connsiteX11" fmla="*/ 3600450 w 6092190"/>
              <a:gd name="connsiteY11" fmla="*/ 1081092 h 1248625"/>
              <a:gd name="connsiteX12" fmla="*/ 3749040 w 6092190"/>
              <a:gd name="connsiteY12" fmla="*/ 1081068 h 1248625"/>
              <a:gd name="connsiteX13" fmla="*/ 4114800 w 6092190"/>
              <a:gd name="connsiteY13" fmla="*/ 1069662 h 1248625"/>
              <a:gd name="connsiteX14" fmla="*/ 4366260 w 6092190"/>
              <a:gd name="connsiteY14" fmla="*/ 989652 h 1248625"/>
              <a:gd name="connsiteX15" fmla="*/ 4572000 w 6092190"/>
              <a:gd name="connsiteY15" fmla="*/ 989652 h 1248625"/>
              <a:gd name="connsiteX16" fmla="*/ 4743450 w 6092190"/>
              <a:gd name="connsiteY16" fmla="*/ 989652 h 1248625"/>
              <a:gd name="connsiteX17" fmla="*/ 5680710 w 6092190"/>
              <a:gd name="connsiteY17" fmla="*/ 1126812 h 1248625"/>
              <a:gd name="connsiteX18" fmla="*/ 6092190 w 6092190"/>
              <a:gd name="connsiteY18" fmla="*/ 1115382 h 1248625"/>
              <a:gd name="connsiteX0" fmla="*/ 0 w 6092190"/>
              <a:gd name="connsiteY0" fmla="*/ 1325985 h 1367892"/>
              <a:gd name="connsiteX1" fmla="*/ 220980 w 6092190"/>
              <a:gd name="connsiteY1" fmla="*/ 1319318 h 1367892"/>
              <a:gd name="connsiteX2" fmla="*/ 408590 w 6092190"/>
              <a:gd name="connsiteY2" fmla="*/ 1314555 h 1367892"/>
              <a:gd name="connsiteX3" fmla="*/ 1254410 w 6092190"/>
              <a:gd name="connsiteY3" fmla="*/ 1337415 h 1367892"/>
              <a:gd name="connsiteX4" fmla="*/ 1606803 w 6092190"/>
              <a:gd name="connsiteY4" fmla="*/ 0 h 1367892"/>
              <a:gd name="connsiteX5" fmla="*/ 2148840 w 6092190"/>
              <a:gd name="connsiteY5" fmla="*/ 1245975 h 1367892"/>
              <a:gd name="connsiteX6" fmla="*/ 2228850 w 6092190"/>
              <a:gd name="connsiteY6" fmla="*/ 1245975 h 1367892"/>
              <a:gd name="connsiteX7" fmla="*/ 2526030 w 6092190"/>
              <a:gd name="connsiteY7" fmla="*/ 1245975 h 1367892"/>
              <a:gd name="connsiteX8" fmla="*/ 2540318 w 6092190"/>
              <a:gd name="connsiteY8" fmla="*/ 1238356 h 1367892"/>
              <a:gd name="connsiteX9" fmla="*/ 2800350 w 6092190"/>
              <a:gd name="connsiteY9" fmla="*/ 1257405 h 1367892"/>
              <a:gd name="connsiteX10" fmla="*/ 3028950 w 6092190"/>
              <a:gd name="connsiteY10" fmla="*/ 1257405 h 1367892"/>
              <a:gd name="connsiteX11" fmla="*/ 3600450 w 6092190"/>
              <a:gd name="connsiteY11" fmla="*/ 1280265 h 1367892"/>
              <a:gd name="connsiteX12" fmla="*/ 3749040 w 6092190"/>
              <a:gd name="connsiteY12" fmla="*/ 1280241 h 1367892"/>
              <a:gd name="connsiteX13" fmla="*/ 4114800 w 6092190"/>
              <a:gd name="connsiteY13" fmla="*/ 1268835 h 1367892"/>
              <a:gd name="connsiteX14" fmla="*/ 4366260 w 6092190"/>
              <a:gd name="connsiteY14" fmla="*/ 1188825 h 1367892"/>
              <a:gd name="connsiteX15" fmla="*/ 4572000 w 6092190"/>
              <a:gd name="connsiteY15" fmla="*/ 1188825 h 1367892"/>
              <a:gd name="connsiteX16" fmla="*/ 4743450 w 6092190"/>
              <a:gd name="connsiteY16" fmla="*/ 1188825 h 1367892"/>
              <a:gd name="connsiteX17" fmla="*/ 5680710 w 6092190"/>
              <a:gd name="connsiteY17" fmla="*/ 1325985 h 1367892"/>
              <a:gd name="connsiteX18" fmla="*/ 6092190 w 6092190"/>
              <a:gd name="connsiteY18" fmla="*/ 1314555 h 1367892"/>
              <a:gd name="connsiteX0" fmla="*/ 0 w 6092190"/>
              <a:gd name="connsiteY0" fmla="*/ 1325985 h 1367892"/>
              <a:gd name="connsiteX1" fmla="*/ 220980 w 6092190"/>
              <a:gd name="connsiteY1" fmla="*/ 1319318 h 1367892"/>
              <a:gd name="connsiteX2" fmla="*/ 408590 w 6092190"/>
              <a:gd name="connsiteY2" fmla="*/ 1314555 h 1367892"/>
              <a:gd name="connsiteX3" fmla="*/ 1254410 w 6092190"/>
              <a:gd name="connsiteY3" fmla="*/ 1337415 h 1367892"/>
              <a:gd name="connsiteX4" fmla="*/ 1606803 w 6092190"/>
              <a:gd name="connsiteY4" fmla="*/ 0 h 1367892"/>
              <a:gd name="connsiteX5" fmla="*/ 2148840 w 6092190"/>
              <a:gd name="connsiteY5" fmla="*/ 1245975 h 1367892"/>
              <a:gd name="connsiteX6" fmla="*/ 2228850 w 6092190"/>
              <a:gd name="connsiteY6" fmla="*/ 1245975 h 1367892"/>
              <a:gd name="connsiteX7" fmla="*/ 2526030 w 6092190"/>
              <a:gd name="connsiteY7" fmla="*/ 1245975 h 1367892"/>
              <a:gd name="connsiteX8" fmla="*/ 2540318 w 6092190"/>
              <a:gd name="connsiteY8" fmla="*/ 1238356 h 1367892"/>
              <a:gd name="connsiteX9" fmla="*/ 2800350 w 6092190"/>
              <a:gd name="connsiteY9" fmla="*/ 1257405 h 1367892"/>
              <a:gd name="connsiteX10" fmla="*/ 3028950 w 6092190"/>
              <a:gd name="connsiteY10" fmla="*/ 1257405 h 1367892"/>
              <a:gd name="connsiteX11" fmla="*/ 3600450 w 6092190"/>
              <a:gd name="connsiteY11" fmla="*/ 1280265 h 1367892"/>
              <a:gd name="connsiteX12" fmla="*/ 3749040 w 6092190"/>
              <a:gd name="connsiteY12" fmla="*/ 1280241 h 1367892"/>
              <a:gd name="connsiteX13" fmla="*/ 4114800 w 6092190"/>
              <a:gd name="connsiteY13" fmla="*/ 1268835 h 1367892"/>
              <a:gd name="connsiteX14" fmla="*/ 4366260 w 6092190"/>
              <a:gd name="connsiteY14" fmla="*/ 1188825 h 1367892"/>
              <a:gd name="connsiteX15" fmla="*/ 4572000 w 6092190"/>
              <a:gd name="connsiteY15" fmla="*/ 1188825 h 1367892"/>
              <a:gd name="connsiteX16" fmla="*/ 4743450 w 6092190"/>
              <a:gd name="connsiteY16" fmla="*/ 1188825 h 1367892"/>
              <a:gd name="connsiteX17" fmla="*/ 5680710 w 6092190"/>
              <a:gd name="connsiteY17" fmla="*/ 1325985 h 1367892"/>
              <a:gd name="connsiteX18" fmla="*/ 6092190 w 6092190"/>
              <a:gd name="connsiteY18" fmla="*/ 1314555 h 1367892"/>
              <a:gd name="connsiteX0" fmla="*/ 0 w 6092190"/>
              <a:gd name="connsiteY0" fmla="*/ 1325985 h 1367892"/>
              <a:gd name="connsiteX1" fmla="*/ 220980 w 6092190"/>
              <a:gd name="connsiteY1" fmla="*/ 1319318 h 1367892"/>
              <a:gd name="connsiteX2" fmla="*/ 408590 w 6092190"/>
              <a:gd name="connsiteY2" fmla="*/ 1314555 h 1367892"/>
              <a:gd name="connsiteX3" fmla="*/ 1254410 w 6092190"/>
              <a:gd name="connsiteY3" fmla="*/ 1337415 h 1367892"/>
              <a:gd name="connsiteX4" fmla="*/ 1606803 w 6092190"/>
              <a:gd name="connsiteY4" fmla="*/ 0 h 1367892"/>
              <a:gd name="connsiteX5" fmla="*/ 2148840 w 6092190"/>
              <a:gd name="connsiteY5" fmla="*/ 1245975 h 1367892"/>
              <a:gd name="connsiteX6" fmla="*/ 2228850 w 6092190"/>
              <a:gd name="connsiteY6" fmla="*/ 1245975 h 1367892"/>
              <a:gd name="connsiteX7" fmla="*/ 2526030 w 6092190"/>
              <a:gd name="connsiteY7" fmla="*/ 1245975 h 1367892"/>
              <a:gd name="connsiteX8" fmla="*/ 2540318 w 6092190"/>
              <a:gd name="connsiteY8" fmla="*/ 1238356 h 1367892"/>
              <a:gd name="connsiteX9" fmla="*/ 2800350 w 6092190"/>
              <a:gd name="connsiteY9" fmla="*/ 1257405 h 1367892"/>
              <a:gd name="connsiteX10" fmla="*/ 3028950 w 6092190"/>
              <a:gd name="connsiteY10" fmla="*/ 1257405 h 1367892"/>
              <a:gd name="connsiteX11" fmla="*/ 3600450 w 6092190"/>
              <a:gd name="connsiteY11" fmla="*/ 1280265 h 1367892"/>
              <a:gd name="connsiteX12" fmla="*/ 3749040 w 6092190"/>
              <a:gd name="connsiteY12" fmla="*/ 1280241 h 1367892"/>
              <a:gd name="connsiteX13" fmla="*/ 4114800 w 6092190"/>
              <a:gd name="connsiteY13" fmla="*/ 1268835 h 1367892"/>
              <a:gd name="connsiteX14" fmla="*/ 4366260 w 6092190"/>
              <a:gd name="connsiteY14" fmla="*/ 1188825 h 1367892"/>
              <a:gd name="connsiteX15" fmla="*/ 4572000 w 6092190"/>
              <a:gd name="connsiteY15" fmla="*/ 1188825 h 1367892"/>
              <a:gd name="connsiteX16" fmla="*/ 4743450 w 6092190"/>
              <a:gd name="connsiteY16" fmla="*/ 1188825 h 1367892"/>
              <a:gd name="connsiteX17" fmla="*/ 5680710 w 6092190"/>
              <a:gd name="connsiteY17" fmla="*/ 1325985 h 1367892"/>
              <a:gd name="connsiteX18" fmla="*/ 6092190 w 6092190"/>
              <a:gd name="connsiteY18" fmla="*/ 1314555 h 1367892"/>
              <a:gd name="connsiteX0" fmla="*/ 0 w 6092190"/>
              <a:gd name="connsiteY0" fmla="*/ 1325985 h 1459295"/>
              <a:gd name="connsiteX1" fmla="*/ 220980 w 6092190"/>
              <a:gd name="connsiteY1" fmla="*/ 1319318 h 1459295"/>
              <a:gd name="connsiteX2" fmla="*/ 408590 w 6092190"/>
              <a:gd name="connsiteY2" fmla="*/ 1314555 h 1459295"/>
              <a:gd name="connsiteX3" fmla="*/ 1254410 w 6092190"/>
              <a:gd name="connsiteY3" fmla="*/ 1337415 h 1459295"/>
              <a:gd name="connsiteX4" fmla="*/ 1606803 w 6092190"/>
              <a:gd name="connsiteY4" fmla="*/ 0 h 1459295"/>
              <a:gd name="connsiteX5" fmla="*/ 2148840 w 6092190"/>
              <a:gd name="connsiteY5" fmla="*/ 1245975 h 1459295"/>
              <a:gd name="connsiteX6" fmla="*/ 2228850 w 6092190"/>
              <a:gd name="connsiteY6" fmla="*/ 1245975 h 1459295"/>
              <a:gd name="connsiteX7" fmla="*/ 2526030 w 6092190"/>
              <a:gd name="connsiteY7" fmla="*/ 1245975 h 1459295"/>
              <a:gd name="connsiteX8" fmla="*/ 2540318 w 6092190"/>
              <a:gd name="connsiteY8" fmla="*/ 1238356 h 1459295"/>
              <a:gd name="connsiteX9" fmla="*/ 2800350 w 6092190"/>
              <a:gd name="connsiteY9" fmla="*/ 1257405 h 1459295"/>
              <a:gd name="connsiteX10" fmla="*/ 3028950 w 6092190"/>
              <a:gd name="connsiteY10" fmla="*/ 1257405 h 1459295"/>
              <a:gd name="connsiteX11" fmla="*/ 3600450 w 6092190"/>
              <a:gd name="connsiteY11" fmla="*/ 1280265 h 1459295"/>
              <a:gd name="connsiteX12" fmla="*/ 3749040 w 6092190"/>
              <a:gd name="connsiteY12" fmla="*/ 1280241 h 1459295"/>
              <a:gd name="connsiteX13" fmla="*/ 4114800 w 6092190"/>
              <a:gd name="connsiteY13" fmla="*/ 1268835 h 1459295"/>
              <a:gd name="connsiteX14" fmla="*/ 4366260 w 6092190"/>
              <a:gd name="connsiteY14" fmla="*/ 1188825 h 1459295"/>
              <a:gd name="connsiteX15" fmla="*/ 4572000 w 6092190"/>
              <a:gd name="connsiteY15" fmla="*/ 1188825 h 1459295"/>
              <a:gd name="connsiteX16" fmla="*/ 4743450 w 6092190"/>
              <a:gd name="connsiteY16" fmla="*/ 1188825 h 1459295"/>
              <a:gd name="connsiteX17" fmla="*/ 5680710 w 6092190"/>
              <a:gd name="connsiteY17" fmla="*/ 1325985 h 1459295"/>
              <a:gd name="connsiteX18" fmla="*/ 6092190 w 6092190"/>
              <a:gd name="connsiteY18" fmla="*/ 1314555 h 1459295"/>
              <a:gd name="connsiteX0" fmla="*/ 0 w 6092190"/>
              <a:gd name="connsiteY0" fmla="*/ 1325985 h 1459295"/>
              <a:gd name="connsiteX1" fmla="*/ 220980 w 6092190"/>
              <a:gd name="connsiteY1" fmla="*/ 1319318 h 1459295"/>
              <a:gd name="connsiteX2" fmla="*/ 408590 w 6092190"/>
              <a:gd name="connsiteY2" fmla="*/ 1314555 h 1459295"/>
              <a:gd name="connsiteX3" fmla="*/ 1254410 w 6092190"/>
              <a:gd name="connsiteY3" fmla="*/ 1337415 h 1459295"/>
              <a:gd name="connsiteX4" fmla="*/ 1606803 w 6092190"/>
              <a:gd name="connsiteY4" fmla="*/ 0 h 1459295"/>
              <a:gd name="connsiteX5" fmla="*/ 2148840 w 6092190"/>
              <a:gd name="connsiteY5" fmla="*/ 1245975 h 1459295"/>
              <a:gd name="connsiteX6" fmla="*/ 2228850 w 6092190"/>
              <a:gd name="connsiteY6" fmla="*/ 1245975 h 1459295"/>
              <a:gd name="connsiteX7" fmla="*/ 2526030 w 6092190"/>
              <a:gd name="connsiteY7" fmla="*/ 1245975 h 1459295"/>
              <a:gd name="connsiteX8" fmla="*/ 2540318 w 6092190"/>
              <a:gd name="connsiteY8" fmla="*/ 1238356 h 1459295"/>
              <a:gd name="connsiteX9" fmla="*/ 2800350 w 6092190"/>
              <a:gd name="connsiteY9" fmla="*/ 1257405 h 1459295"/>
              <a:gd name="connsiteX10" fmla="*/ 3028950 w 6092190"/>
              <a:gd name="connsiteY10" fmla="*/ 1257405 h 1459295"/>
              <a:gd name="connsiteX11" fmla="*/ 3600450 w 6092190"/>
              <a:gd name="connsiteY11" fmla="*/ 1280265 h 1459295"/>
              <a:gd name="connsiteX12" fmla="*/ 3749040 w 6092190"/>
              <a:gd name="connsiteY12" fmla="*/ 1280241 h 1459295"/>
              <a:gd name="connsiteX13" fmla="*/ 4114800 w 6092190"/>
              <a:gd name="connsiteY13" fmla="*/ 1268835 h 1459295"/>
              <a:gd name="connsiteX14" fmla="*/ 4366260 w 6092190"/>
              <a:gd name="connsiteY14" fmla="*/ 1188825 h 1459295"/>
              <a:gd name="connsiteX15" fmla="*/ 4572000 w 6092190"/>
              <a:gd name="connsiteY15" fmla="*/ 1188825 h 1459295"/>
              <a:gd name="connsiteX16" fmla="*/ 4743450 w 6092190"/>
              <a:gd name="connsiteY16" fmla="*/ 1188825 h 1459295"/>
              <a:gd name="connsiteX17" fmla="*/ 5680710 w 6092190"/>
              <a:gd name="connsiteY17" fmla="*/ 1325985 h 1459295"/>
              <a:gd name="connsiteX18" fmla="*/ 6092190 w 6092190"/>
              <a:gd name="connsiteY18" fmla="*/ 1314555 h 1459295"/>
              <a:gd name="connsiteX0" fmla="*/ 0 w 6092190"/>
              <a:gd name="connsiteY0" fmla="*/ 1325985 h 1459295"/>
              <a:gd name="connsiteX1" fmla="*/ 220980 w 6092190"/>
              <a:gd name="connsiteY1" fmla="*/ 1319318 h 1459295"/>
              <a:gd name="connsiteX2" fmla="*/ 408590 w 6092190"/>
              <a:gd name="connsiteY2" fmla="*/ 1314555 h 1459295"/>
              <a:gd name="connsiteX3" fmla="*/ 1254410 w 6092190"/>
              <a:gd name="connsiteY3" fmla="*/ 1337415 h 1459295"/>
              <a:gd name="connsiteX4" fmla="*/ 1606803 w 6092190"/>
              <a:gd name="connsiteY4" fmla="*/ 0 h 1459295"/>
              <a:gd name="connsiteX5" fmla="*/ 2148840 w 6092190"/>
              <a:gd name="connsiteY5" fmla="*/ 1245975 h 1459295"/>
              <a:gd name="connsiteX6" fmla="*/ 2228850 w 6092190"/>
              <a:gd name="connsiteY6" fmla="*/ 1245975 h 1459295"/>
              <a:gd name="connsiteX7" fmla="*/ 2526030 w 6092190"/>
              <a:gd name="connsiteY7" fmla="*/ 1245975 h 1459295"/>
              <a:gd name="connsiteX8" fmla="*/ 2540318 w 6092190"/>
              <a:gd name="connsiteY8" fmla="*/ 1238356 h 1459295"/>
              <a:gd name="connsiteX9" fmla="*/ 2800350 w 6092190"/>
              <a:gd name="connsiteY9" fmla="*/ 1257405 h 1459295"/>
              <a:gd name="connsiteX10" fmla="*/ 3028950 w 6092190"/>
              <a:gd name="connsiteY10" fmla="*/ 1257405 h 1459295"/>
              <a:gd name="connsiteX11" fmla="*/ 3600450 w 6092190"/>
              <a:gd name="connsiteY11" fmla="*/ 1280265 h 1459295"/>
              <a:gd name="connsiteX12" fmla="*/ 3749040 w 6092190"/>
              <a:gd name="connsiteY12" fmla="*/ 1280241 h 1459295"/>
              <a:gd name="connsiteX13" fmla="*/ 4114800 w 6092190"/>
              <a:gd name="connsiteY13" fmla="*/ 1268835 h 1459295"/>
              <a:gd name="connsiteX14" fmla="*/ 4366260 w 6092190"/>
              <a:gd name="connsiteY14" fmla="*/ 1188825 h 1459295"/>
              <a:gd name="connsiteX15" fmla="*/ 4572000 w 6092190"/>
              <a:gd name="connsiteY15" fmla="*/ 1188825 h 1459295"/>
              <a:gd name="connsiteX16" fmla="*/ 4743450 w 6092190"/>
              <a:gd name="connsiteY16" fmla="*/ 1188825 h 1459295"/>
              <a:gd name="connsiteX17" fmla="*/ 5680710 w 6092190"/>
              <a:gd name="connsiteY17" fmla="*/ 1325985 h 1459295"/>
              <a:gd name="connsiteX18" fmla="*/ 6092190 w 6092190"/>
              <a:gd name="connsiteY18" fmla="*/ 1314555 h 1459295"/>
              <a:gd name="connsiteX0" fmla="*/ 0 w 6092190"/>
              <a:gd name="connsiteY0" fmla="*/ 1325985 h 1459295"/>
              <a:gd name="connsiteX1" fmla="*/ 220980 w 6092190"/>
              <a:gd name="connsiteY1" fmla="*/ 1319318 h 1459295"/>
              <a:gd name="connsiteX2" fmla="*/ 408590 w 6092190"/>
              <a:gd name="connsiteY2" fmla="*/ 1314555 h 1459295"/>
              <a:gd name="connsiteX3" fmla="*/ 1254410 w 6092190"/>
              <a:gd name="connsiteY3" fmla="*/ 1337415 h 1459295"/>
              <a:gd name="connsiteX4" fmla="*/ 1606803 w 6092190"/>
              <a:gd name="connsiteY4" fmla="*/ 0 h 1459295"/>
              <a:gd name="connsiteX5" fmla="*/ 2148840 w 6092190"/>
              <a:gd name="connsiteY5" fmla="*/ 1245975 h 1459295"/>
              <a:gd name="connsiteX6" fmla="*/ 2228850 w 6092190"/>
              <a:gd name="connsiteY6" fmla="*/ 1245975 h 1459295"/>
              <a:gd name="connsiteX7" fmla="*/ 2526030 w 6092190"/>
              <a:gd name="connsiteY7" fmla="*/ 1245975 h 1459295"/>
              <a:gd name="connsiteX8" fmla="*/ 2540318 w 6092190"/>
              <a:gd name="connsiteY8" fmla="*/ 1238356 h 1459295"/>
              <a:gd name="connsiteX9" fmla="*/ 2800350 w 6092190"/>
              <a:gd name="connsiteY9" fmla="*/ 1257405 h 1459295"/>
              <a:gd name="connsiteX10" fmla="*/ 3028950 w 6092190"/>
              <a:gd name="connsiteY10" fmla="*/ 1257405 h 1459295"/>
              <a:gd name="connsiteX11" fmla="*/ 3600450 w 6092190"/>
              <a:gd name="connsiteY11" fmla="*/ 1280265 h 1459295"/>
              <a:gd name="connsiteX12" fmla="*/ 3749040 w 6092190"/>
              <a:gd name="connsiteY12" fmla="*/ 1280241 h 1459295"/>
              <a:gd name="connsiteX13" fmla="*/ 4114800 w 6092190"/>
              <a:gd name="connsiteY13" fmla="*/ 1268835 h 1459295"/>
              <a:gd name="connsiteX14" fmla="*/ 4366260 w 6092190"/>
              <a:gd name="connsiteY14" fmla="*/ 1188825 h 1459295"/>
              <a:gd name="connsiteX15" fmla="*/ 4572000 w 6092190"/>
              <a:gd name="connsiteY15" fmla="*/ 1188825 h 1459295"/>
              <a:gd name="connsiteX16" fmla="*/ 4743450 w 6092190"/>
              <a:gd name="connsiteY16" fmla="*/ 1188825 h 1459295"/>
              <a:gd name="connsiteX17" fmla="*/ 5680710 w 6092190"/>
              <a:gd name="connsiteY17" fmla="*/ 1325985 h 1459295"/>
              <a:gd name="connsiteX18" fmla="*/ 6092190 w 6092190"/>
              <a:gd name="connsiteY18" fmla="*/ 1314555 h 1459295"/>
              <a:gd name="connsiteX0" fmla="*/ 0 w 6092190"/>
              <a:gd name="connsiteY0" fmla="*/ 1325985 h 1459295"/>
              <a:gd name="connsiteX1" fmla="*/ 220980 w 6092190"/>
              <a:gd name="connsiteY1" fmla="*/ 1319318 h 1459295"/>
              <a:gd name="connsiteX2" fmla="*/ 408590 w 6092190"/>
              <a:gd name="connsiteY2" fmla="*/ 1314555 h 1459295"/>
              <a:gd name="connsiteX3" fmla="*/ 1254410 w 6092190"/>
              <a:gd name="connsiteY3" fmla="*/ 1337415 h 1459295"/>
              <a:gd name="connsiteX4" fmla="*/ 1606803 w 6092190"/>
              <a:gd name="connsiteY4" fmla="*/ 0 h 1459295"/>
              <a:gd name="connsiteX5" fmla="*/ 2148840 w 6092190"/>
              <a:gd name="connsiteY5" fmla="*/ 1245975 h 1459295"/>
              <a:gd name="connsiteX6" fmla="*/ 2228850 w 6092190"/>
              <a:gd name="connsiteY6" fmla="*/ 1245975 h 1459295"/>
              <a:gd name="connsiteX7" fmla="*/ 2526030 w 6092190"/>
              <a:gd name="connsiteY7" fmla="*/ 1245975 h 1459295"/>
              <a:gd name="connsiteX8" fmla="*/ 2540318 w 6092190"/>
              <a:gd name="connsiteY8" fmla="*/ 1238356 h 1459295"/>
              <a:gd name="connsiteX9" fmla="*/ 2800350 w 6092190"/>
              <a:gd name="connsiteY9" fmla="*/ 1257405 h 1459295"/>
              <a:gd name="connsiteX10" fmla="*/ 3028950 w 6092190"/>
              <a:gd name="connsiteY10" fmla="*/ 1257405 h 1459295"/>
              <a:gd name="connsiteX11" fmla="*/ 3600450 w 6092190"/>
              <a:gd name="connsiteY11" fmla="*/ 1280265 h 1459295"/>
              <a:gd name="connsiteX12" fmla="*/ 3749040 w 6092190"/>
              <a:gd name="connsiteY12" fmla="*/ 1280241 h 1459295"/>
              <a:gd name="connsiteX13" fmla="*/ 4114800 w 6092190"/>
              <a:gd name="connsiteY13" fmla="*/ 1268835 h 1459295"/>
              <a:gd name="connsiteX14" fmla="*/ 4366260 w 6092190"/>
              <a:gd name="connsiteY14" fmla="*/ 1188825 h 1459295"/>
              <a:gd name="connsiteX15" fmla="*/ 4572000 w 6092190"/>
              <a:gd name="connsiteY15" fmla="*/ 1188825 h 1459295"/>
              <a:gd name="connsiteX16" fmla="*/ 4743450 w 6092190"/>
              <a:gd name="connsiteY16" fmla="*/ 1188825 h 1459295"/>
              <a:gd name="connsiteX17" fmla="*/ 5680710 w 6092190"/>
              <a:gd name="connsiteY17" fmla="*/ 1325985 h 1459295"/>
              <a:gd name="connsiteX18" fmla="*/ 6092190 w 6092190"/>
              <a:gd name="connsiteY18" fmla="*/ 1314555 h 1459295"/>
              <a:gd name="connsiteX0" fmla="*/ 0 w 6092190"/>
              <a:gd name="connsiteY0" fmla="*/ 1325985 h 1459295"/>
              <a:gd name="connsiteX1" fmla="*/ 220980 w 6092190"/>
              <a:gd name="connsiteY1" fmla="*/ 1319318 h 1459295"/>
              <a:gd name="connsiteX2" fmla="*/ 408590 w 6092190"/>
              <a:gd name="connsiteY2" fmla="*/ 1314555 h 1459295"/>
              <a:gd name="connsiteX3" fmla="*/ 1254410 w 6092190"/>
              <a:gd name="connsiteY3" fmla="*/ 1337415 h 1459295"/>
              <a:gd name="connsiteX4" fmla="*/ 1606803 w 6092190"/>
              <a:gd name="connsiteY4" fmla="*/ 0 h 1459295"/>
              <a:gd name="connsiteX5" fmla="*/ 2148840 w 6092190"/>
              <a:gd name="connsiteY5" fmla="*/ 1245975 h 1459295"/>
              <a:gd name="connsiteX6" fmla="*/ 2228850 w 6092190"/>
              <a:gd name="connsiteY6" fmla="*/ 1245975 h 1459295"/>
              <a:gd name="connsiteX7" fmla="*/ 2526030 w 6092190"/>
              <a:gd name="connsiteY7" fmla="*/ 1245975 h 1459295"/>
              <a:gd name="connsiteX8" fmla="*/ 2540318 w 6092190"/>
              <a:gd name="connsiteY8" fmla="*/ 1238356 h 1459295"/>
              <a:gd name="connsiteX9" fmla="*/ 2800350 w 6092190"/>
              <a:gd name="connsiteY9" fmla="*/ 1257405 h 1459295"/>
              <a:gd name="connsiteX10" fmla="*/ 3028950 w 6092190"/>
              <a:gd name="connsiteY10" fmla="*/ 1257405 h 1459295"/>
              <a:gd name="connsiteX11" fmla="*/ 3600450 w 6092190"/>
              <a:gd name="connsiteY11" fmla="*/ 1280265 h 1459295"/>
              <a:gd name="connsiteX12" fmla="*/ 3749040 w 6092190"/>
              <a:gd name="connsiteY12" fmla="*/ 1280241 h 1459295"/>
              <a:gd name="connsiteX13" fmla="*/ 4114800 w 6092190"/>
              <a:gd name="connsiteY13" fmla="*/ 1268835 h 1459295"/>
              <a:gd name="connsiteX14" fmla="*/ 4366260 w 6092190"/>
              <a:gd name="connsiteY14" fmla="*/ 1188825 h 1459295"/>
              <a:gd name="connsiteX15" fmla="*/ 4572000 w 6092190"/>
              <a:gd name="connsiteY15" fmla="*/ 1188825 h 1459295"/>
              <a:gd name="connsiteX16" fmla="*/ 4743450 w 6092190"/>
              <a:gd name="connsiteY16" fmla="*/ 1188825 h 1459295"/>
              <a:gd name="connsiteX17" fmla="*/ 5680710 w 6092190"/>
              <a:gd name="connsiteY17" fmla="*/ 1325985 h 1459295"/>
              <a:gd name="connsiteX18" fmla="*/ 6092190 w 6092190"/>
              <a:gd name="connsiteY18" fmla="*/ 1314555 h 1459295"/>
              <a:gd name="connsiteX0" fmla="*/ 0 w 6092190"/>
              <a:gd name="connsiteY0" fmla="*/ 1325985 h 1378317"/>
              <a:gd name="connsiteX1" fmla="*/ 220980 w 6092190"/>
              <a:gd name="connsiteY1" fmla="*/ 1319318 h 1378317"/>
              <a:gd name="connsiteX2" fmla="*/ 408590 w 6092190"/>
              <a:gd name="connsiteY2" fmla="*/ 1314555 h 1378317"/>
              <a:gd name="connsiteX3" fmla="*/ 1254410 w 6092190"/>
              <a:gd name="connsiteY3" fmla="*/ 1337415 h 1378317"/>
              <a:gd name="connsiteX4" fmla="*/ 1606803 w 6092190"/>
              <a:gd name="connsiteY4" fmla="*/ 0 h 1378317"/>
              <a:gd name="connsiteX5" fmla="*/ 2148840 w 6092190"/>
              <a:gd name="connsiteY5" fmla="*/ 1245975 h 1378317"/>
              <a:gd name="connsiteX6" fmla="*/ 2228850 w 6092190"/>
              <a:gd name="connsiteY6" fmla="*/ 1245975 h 1378317"/>
              <a:gd name="connsiteX7" fmla="*/ 2526030 w 6092190"/>
              <a:gd name="connsiteY7" fmla="*/ 1245975 h 1378317"/>
              <a:gd name="connsiteX8" fmla="*/ 2540318 w 6092190"/>
              <a:gd name="connsiteY8" fmla="*/ 1238356 h 1378317"/>
              <a:gd name="connsiteX9" fmla="*/ 2800350 w 6092190"/>
              <a:gd name="connsiteY9" fmla="*/ 1257405 h 1378317"/>
              <a:gd name="connsiteX10" fmla="*/ 3028950 w 6092190"/>
              <a:gd name="connsiteY10" fmla="*/ 1257405 h 1378317"/>
              <a:gd name="connsiteX11" fmla="*/ 3600450 w 6092190"/>
              <a:gd name="connsiteY11" fmla="*/ 1280265 h 1378317"/>
              <a:gd name="connsiteX12" fmla="*/ 3749040 w 6092190"/>
              <a:gd name="connsiteY12" fmla="*/ 1280241 h 1378317"/>
              <a:gd name="connsiteX13" fmla="*/ 4114800 w 6092190"/>
              <a:gd name="connsiteY13" fmla="*/ 1268835 h 1378317"/>
              <a:gd name="connsiteX14" fmla="*/ 4366260 w 6092190"/>
              <a:gd name="connsiteY14" fmla="*/ 1188825 h 1378317"/>
              <a:gd name="connsiteX15" fmla="*/ 4572000 w 6092190"/>
              <a:gd name="connsiteY15" fmla="*/ 1188825 h 1378317"/>
              <a:gd name="connsiteX16" fmla="*/ 4743450 w 6092190"/>
              <a:gd name="connsiteY16" fmla="*/ 1188825 h 1378317"/>
              <a:gd name="connsiteX17" fmla="*/ 5680710 w 6092190"/>
              <a:gd name="connsiteY17" fmla="*/ 1325985 h 1378317"/>
              <a:gd name="connsiteX18" fmla="*/ 6092190 w 6092190"/>
              <a:gd name="connsiteY18" fmla="*/ 1314555 h 1378317"/>
              <a:gd name="connsiteX0" fmla="*/ 0 w 6092190"/>
              <a:gd name="connsiteY0" fmla="*/ 1325985 h 1440215"/>
              <a:gd name="connsiteX1" fmla="*/ 220980 w 6092190"/>
              <a:gd name="connsiteY1" fmla="*/ 1319318 h 1440215"/>
              <a:gd name="connsiteX2" fmla="*/ 408590 w 6092190"/>
              <a:gd name="connsiteY2" fmla="*/ 1314555 h 1440215"/>
              <a:gd name="connsiteX3" fmla="*/ 1254410 w 6092190"/>
              <a:gd name="connsiteY3" fmla="*/ 1337415 h 1440215"/>
              <a:gd name="connsiteX4" fmla="*/ 1606803 w 6092190"/>
              <a:gd name="connsiteY4" fmla="*/ 0 h 1440215"/>
              <a:gd name="connsiteX5" fmla="*/ 2148840 w 6092190"/>
              <a:gd name="connsiteY5" fmla="*/ 1245975 h 1440215"/>
              <a:gd name="connsiteX6" fmla="*/ 2228850 w 6092190"/>
              <a:gd name="connsiteY6" fmla="*/ 1245975 h 1440215"/>
              <a:gd name="connsiteX7" fmla="*/ 2526030 w 6092190"/>
              <a:gd name="connsiteY7" fmla="*/ 1245975 h 1440215"/>
              <a:gd name="connsiteX8" fmla="*/ 2540318 w 6092190"/>
              <a:gd name="connsiteY8" fmla="*/ 1238356 h 1440215"/>
              <a:gd name="connsiteX9" fmla="*/ 2800350 w 6092190"/>
              <a:gd name="connsiteY9" fmla="*/ 1257405 h 1440215"/>
              <a:gd name="connsiteX10" fmla="*/ 3028950 w 6092190"/>
              <a:gd name="connsiteY10" fmla="*/ 1257405 h 1440215"/>
              <a:gd name="connsiteX11" fmla="*/ 3600450 w 6092190"/>
              <a:gd name="connsiteY11" fmla="*/ 1280265 h 1440215"/>
              <a:gd name="connsiteX12" fmla="*/ 3749040 w 6092190"/>
              <a:gd name="connsiteY12" fmla="*/ 1280241 h 1440215"/>
              <a:gd name="connsiteX13" fmla="*/ 4114800 w 6092190"/>
              <a:gd name="connsiteY13" fmla="*/ 1268835 h 1440215"/>
              <a:gd name="connsiteX14" fmla="*/ 4366260 w 6092190"/>
              <a:gd name="connsiteY14" fmla="*/ 1188825 h 1440215"/>
              <a:gd name="connsiteX15" fmla="*/ 4572000 w 6092190"/>
              <a:gd name="connsiteY15" fmla="*/ 1188825 h 1440215"/>
              <a:gd name="connsiteX16" fmla="*/ 4743450 w 6092190"/>
              <a:gd name="connsiteY16" fmla="*/ 1188825 h 1440215"/>
              <a:gd name="connsiteX17" fmla="*/ 5680710 w 6092190"/>
              <a:gd name="connsiteY17" fmla="*/ 1325985 h 1440215"/>
              <a:gd name="connsiteX18" fmla="*/ 6092190 w 6092190"/>
              <a:gd name="connsiteY18" fmla="*/ 1314555 h 1440215"/>
              <a:gd name="connsiteX0" fmla="*/ 0 w 6092190"/>
              <a:gd name="connsiteY0" fmla="*/ 1325985 h 1440215"/>
              <a:gd name="connsiteX1" fmla="*/ 220980 w 6092190"/>
              <a:gd name="connsiteY1" fmla="*/ 1319318 h 1440215"/>
              <a:gd name="connsiteX2" fmla="*/ 408590 w 6092190"/>
              <a:gd name="connsiteY2" fmla="*/ 1314555 h 1440215"/>
              <a:gd name="connsiteX3" fmla="*/ 1254410 w 6092190"/>
              <a:gd name="connsiteY3" fmla="*/ 1337415 h 1440215"/>
              <a:gd name="connsiteX4" fmla="*/ 1606803 w 6092190"/>
              <a:gd name="connsiteY4" fmla="*/ 0 h 1440215"/>
              <a:gd name="connsiteX5" fmla="*/ 2148840 w 6092190"/>
              <a:gd name="connsiteY5" fmla="*/ 1245975 h 1440215"/>
              <a:gd name="connsiteX6" fmla="*/ 2228850 w 6092190"/>
              <a:gd name="connsiteY6" fmla="*/ 1245975 h 1440215"/>
              <a:gd name="connsiteX7" fmla="*/ 2526030 w 6092190"/>
              <a:gd name="connsiteY7" fmla="*/ 1245975 h 1440215"/>
              <a:gd name="connsiteX8" fmla="*/ 2540318 w 6092190"/>
              <a:gd name="connsiteY8" fmla="*/ 1238356 h 1440215"/>
              <a:gd name="connsiteX9" fmla="*/ 2800350 w 6092190"/>
              <a:gd name="connsiteY9" fmla="*/ 1257405 h 1440215"/>
              <a:gd name="connsiteX10" fmla="*/ 3028950 w 6092190"/>
              <a:gd name="connsiteY10" fmla="*/ 1257405 h 1440215"/>
              <a:gd name="connsiteX11" fmla="*/ 3600450 w 6092190"/>
              <a:gd name="connsiteY11" fmla="*/ 1280265 h 1440215"/>
              <a:gd name="connsiteX12" fmla="*/ 3749040 w 6092190"/>
              <a:gd name="connsiteY12" fmla="*/ 1280241 h 1440215"/>
              <a:gd name="connsiteX13" fmla="*/ 4114800 w 6092190"/>
              <a:gd name="connsiteY13" fmla="*/ 1268835 h 1440215"/>
              <a:gd name="connsiteX14" fmla="*/ 4366260 w 6092190"/>
              <a:gd name="connsiteY14" fmla="*/ 1188825 h 1440215"/>
              <a:gd name="connsiteX15" fmla="*/ 4572000 w 6092190"/>
              <a:gd name="connsiteY15" fmla="*/ 1188825 h 1440215"/>
              <a:gd name="connsiteX16" fmla="*/ 4743450 w 6092190"/>
              <a:gd name="connsiteY16" fmla="*/ 1188825 h 1440215"/>
              <a:gd name="connsiteX17" fmla="*/ 5680710 w 6092190"/>
              <a:gd name="connsiteY17" fmla="*/ 1325985 h 1440215"/>
              <a:gd name="connsiteX18" fmla="*/ 6092190 w 6092190"/>
              <a:gd name="connsiteY18" fmla="*/ 1314555 h 1440215"/>
              <a:gd name="connsiteX0" fmla="*/ 0 w 6092190"/>
              <a:gd name="connsiteY0" fmla="*/ 1325985 h 1440215"/>
              <a:gd name="connsiteX1" fmla="*/ 220980 w 6092190"/>
              <a:gd name="connsiteY1" fmla="*/ 1319318 h 1440215"/>
              <a:gd name="connsiteX2" fmla="*/ 408590 w 6092190"/>
              <a:gd name="connsiteY2" fmla="*/ 1314555 h 1440215"/>
              <a:gd name="connsiteX3" fmla="*/ 1254410 w 6092190"/>
              <a:gd name="connsiteY3" fmla="*/ 1337415 h 1440215"/>
              <a:gd name="connsiteX4" fmla="*/ 1606803 w 6092190"/>
              <a:gd name="connsiteY4" fmla="*/ 0 h 1440215"/>
              <a:gd name="connsiteX5" fmla="*/ 2148840 w 6092190"/>
              <a:gd name="connsiteY5" fmla="*/ 1245975 h 1440215"/>
              <a:gd name="connsiteX6" fmla="*/ 2228850 w 6092190"/>
              <a:gd name="connsiteY6" fmla="*/ 1245975 h 1440215"/>
              <a:gd name="connsiteX7" fmla="*/ 2526030 w 6092190"/>
              <a:gd name="connsiteY7" fmla="*/ 1245975 h 1440215"/>
              <a:gd name="connsiteX8" fmla="*/ 2540318 w 6092190"/>
              <a:gd name="connsiteY8" fmla="*/ 1238356 h 1440215"/>
              <a:gd name="connsiteX9" fmla="*/ 2800350 w 6092190"/>
              <a:gd name="connsiteY9" fmla="*/ 1257405 h 1440215"/>
              <a:gd name="connsiteX10" fmla="*/ 3028950 w 6092190"/>
              <a:gd name="connsiteY10" fmla="*/ 1257405 h 1440215"/>
              <a:gd name="connsiteX11" fmla="*/ 3600450 w 6092190"/>
              <a:gd name="connsiteY11" fmla="*/ 1280265 h 1440215"/>
              <a:gd name="connsiteX12" fmla="*/ 3749040 w 6092190"/>
              <a:gd name="connsiteY12" fmla="*/ 1280241 h 1440215"/>
              <a:gd name="connsiteX13" fmla="*/ 4114800 w 6092190"/>
              <a:gd name="connsiteY13" fmla="*/ 1268835 h 1440215"/>
              <a:gd name="connsiteX14" fmla="*/ 4366260 w 6092190"/>
              <a:gd name="connsiteY14" fmla="*/ 1188825 h 1440215"/>
              <a:gd name="connsiteX15" fmla="*/ 4572000 w 6092190"/>
              <a:gd name="connsiteY15" fmla="*/ 1188825 h 1440215"/>
              <a:gd name="connsiteX16" fmla="*/ 4743450 w 6092190"/>
              <a:gd name="connsiteY16" fmla="*/ 1188825 h 1440215"/>
              <a:gd name="connsiteX17" fmla="*/ 5680710 w 6092190"/>
              <a:gd name="connsiteY17" fmla="*/ 1325985 h 1440215"/>
              <a:gd name="connsiteX18" fmla="*/ 6092190 w 6092190"/>
              <a:gd name="connsiteY18" fmla="*/ 1314555 h 1440215"/>
              <a:gd name="connsiteX0" fmla="*/ 0 w 6092190"/>
              <a:gd name="connsiteY0" fmla="*/ 1325985 h 1440215"/>
              <a:gd name="connsiteX1" fmla="*/ 220980 w 6092190"/>
              <a:gd name="connsiteY1" fmla="*/ 1319318 h 1440215"/>
              <a:gd name="connsiteX2" fmla="*/ 408590 w 6092190"/>
              <a:gd name="connsiteY2" fmla="*/ 1314555 h 1440215"/>
              <a:gd name="connsiteX3" fmla="*/ 1254410 w 6092190"/>
              <a:gd name="connsiteY3" fmla="*/ 1337415 h 1440215"/>
              <a:gd name="connsiteX4" fmla="*/ 1606803 w 6092190"/>
              <a:gd name="connsiteY4" fmla="*/ 0 h 1440215"/>
              <a:gd name="connsiteX5" fmla="*/ 2148840 w 6092190"/>
              <a:gd name="connsiteY5" fmla="*/ 1245975 h 1440215"/>
              <a:gd name="connsiteX6" fmla="*/ 2228850 w 6092190"/>
              <a:gd name="connsiteY6" fmla="*/ 1245975 h 1440215"/>
              <a:gd name="connsiteX7" fmla="*/ 2526030 w 6092190"/>
              <a:gd name="connsiteY7" fmla="*/ 1245975 h 1440215"/>
              <a:gd name="connsiteX8" fmla="*/ 2540318 w 6092190"/>
              <a:gd name="connsiteY8" fmla="*/ 1238356 h 1440215"/>
              <a:gd name="connsiteX9" fmla="*/ 2800350 w 6092190"/>
              <a:gd name="connsiteY9" fmla="*/ 1257405 h 1440215"/>
              <a:gd name="connsiteX10" fmla="*/ 3028950 w 6092190"/>
              <a:gd name="connsiteY10" fmla="*/ 1257405 h 1440215"/>
              <a:gd name="connsiteX11" fmla="*/ 3600450 w 6092190"/>
              <a:gd name="connsiteY11" fmla="*/ 1280265 h 1440215"/>
              <a:gd name="connsiteX12" fmla="*/ 3749040 w 6092190"/>
              <a:gd name="connsiteY12" fmla="*/ 1280241 h 1440215"/>
              <a:gd name="connsiteX13" fmla="*/ 4114800 w 6092190"/>
              <a:gd name="connsiteY13" fmla="*/ 1268835 h 1440215"/>
              <a:gd name="connsiteX14" fmla="*/ 4366260 w 6092190"/>
              <a:gd name="connsiteY14" fmla="*/ 1188825 h 1440215"/>
              <a:gd name="connsiteX15" fmla="*/ 4572000 w 6092190"/>
              <a:gd name="connsiteY15" fmla="*/ 1188825 h 1440215"/>
              <a:gd name="connsiteX16" fmla="*/ 4743450 w 6092190"/>
              <a:gd name="connsiteY16" fmla="*/ 1188825 h 1440215"/>
              <a:gd name="connsiteX17" fmla="*/ 5680710 w 6092190"/>
              <a:gd name="connsiteY17" fmla="*/ 1325985 h 1440215"/>
              <a:gd name="connsiteX18" fmla="*/ 6092190 w 6092190"/>
              <a:gd name="connsiteY18" fmla="*/ 1314555 h 1440215"/>
              <a:gd name="connsiteX0" fmla="*/ 0 w 6092190"/>
              <a:gd name="connsiteY0" fmla="*/ 1325985 h 1511629"/>
              <a:gd name="connsiteX1" fmla="*/ 220980 w 6092190"/>
              <a:gd name="connsiteY1" fmla="*/ 1319318 h 1511629"/>
              <a:gd name="connsiteX2" fmla="*/ 408590 w 6092190"/>
              <a:gd name="connsiteY2" fmla="*/ 1314555 h 1511629"/>
              <a:gd name="connsiteX3" fmla="*/ 1254410 w 6092190"/>
              <a:gd name="connsiteY3" fmla="*/ 1337415 h 1511629"/>
              <a:gd name="connsiteX4" fmla="*/ 1606803 w 6092190"/>
              <a:gd name="connsiteY4" fmla="*/ 0 h 1511629"/>
              <a:gd name="connsiteX5" fmla="*/ 2148840 w 6092190"/>
              <a:gd name="connsiteY5" fmla="*/ 1317389 h 1511629"/>
              <a:gd name="connsiteX6" fmla="*/ 2228850 w 6092190"/>
              <a:gd name="connsiteY6" fmla="*/ 1245975 h 1511629"/>
              <a:gd name="connsiteX7" fmla="*/ 2526030 w 6092190"/>
              <a:gd name="connsiteY7" fmla="*/ 1245975 h 1511629"/>
              <a:gd name="connsiteX8" fmla="*/ 2540318 w 6092190"/>
              <a:gd name="connsiteY8" fmla="*/ 1238356 h 1511629"/>
              <a:gd name="connsiteX9" fmla="*/ 2800350 w 6092190"/>
              <a:gd name="connsiteY9" fmla="*/ 1257405 h 1511629"/>
              <a:gd name="connsiteX10" fmla="*/ 3028950 w 6092190"/>
              <a:gd name="connsiteY10" fmla="*/ 1257405 h 1511629"/>
              <a:gd name="connsiteX11" fmla="*/ 3600450 w 6092190"/>
              <a:gd name="connsiteY11" fmla="*/ 1280265 h 1511629"/>
              <a:gd name="connsiteX12" fmla="*/ 3749040 w 6092190"/>
              <a:gd name="connsiteY12" fmla="*/ 1280241 h 1511629"/>
              <a:gd name="connsiteX13" fmla="*/ 4114800 w 6092190"/>
              <a:gd name="connsiteY13" fmla="*/ 1268835 h 1511629"/>
              <a:gd name="connsiteX14" fmla="*/ 4366260 w 6092190"/>
              <a:gd name="connsiteY14" fmla="*/ 1188825 h 1511629"/>
              <a:gd name="connsiteX15" fmla="*/ 4572000 w 6092190"/>
              <a:gd name="connsiteY15" fmla="*/ 1188825 h 1511629"/>
              <a:gd name="connsiteX16" fmla="*/ 4743450 w 6092190"/>
              <a:gd name="connsiteY16" fmla="*/ 1188825 h 1511629"/>
              <a:gd name="connsiteX17" fmla="*/ 5680710 w 6092190"/>
              <a:gd name="connsiteY17" fmla="*/ 1325985 h 1511629"/>
              <a:gd name="connsiteX18" fmla="*/ 6092190 w 6092190"/>
              <a:gd name="connsiteY18" fmla="*/ 1314555 h 1511629"/>
              <a:gd name="connsiteX0" fmla="*/ 0 w 6092190"/>
              <a:gd name="connsiteY0" fmla="*/ 1325985 h 1453511"/>
              <a:gd name="connsiteX1" fmla="*/ 220980 w 6092190"/>
              <a:gd name="connsiteY1" fmla="*/ 1319318 h 1453511"/>
              <a:gd name="connsiteX2" fmla="*/ 408590 w 6092190"/>
              <a:gd name="connsiteY2" fmla="*/ 1314555 h 1453511"/>
              <a:gd name="connsiteX3" fmla="*/ 1254410 w 6092190"/>
              <a:gd name="connsiteY3" fmla="*/ 1337415 h 1453511"/>
              <a:gd name="connsiteX4" fmla="*/ 1606803 w 6092190"/>
              <a:gd name="connsiteY4" fmla="*/ 0 h 1453511"/>
              <a:gd name="connsiteX5" fmla="*/ 2148840 w 6092190"/>
              <a:gd name="connsiteY5" fmla="*/ 1317389 h 1453511"/>
              <a:gd name="connsiteX6" fmla="*/ 2228850 w 6092190"/>
              <a:gd name="connsiteY6" fmla="*/ 1245975 h 1453511"/>
              <a:gd name="connsiteX7" fmla="*/ 2526030 w 6092190"/>
              <a:gd name="connsiteY7" fmla="*/ 1245975 h 1453511"/>
              <a:gd name="connsiteX8" fmla="*/ 2540318 w 6092190"/>
              <a:gd name="connsiteY8" fmla="*/ 1238356 h 1453511"/>
              <a:gd name="connsiteX9" fmla="*/ 2800350 w 6092190"/>
              <a:gd name="connsiteY9" fmla="*/ 1257405 h 1453511"/>
              <a:gd name="connsiteX10" fmla="*/ 3028950 w 6092190"/>
              <a:gd name="connsiteY10" fmla="*/ 1257405 h 1453511"/>
              <a:gd name="connsiteX11" fmla="*/ 3600450 w 6092190"/>
              <a:gd name="connsiteY11" fmla="*/ 1280265 h 1453511"/>
              <a:gd name="connsiteX12" fmla="*/ 3749040 w 6092190"/>
              <a:gd name="connsiteY12" fmla="*/ 1280241 h 1453511"/>
              <a:gd name="connsiteX13" fmla="*/ 4114800 w 6092190"/>
              <a:gd name="connsiteY13" fmla="*/ 1268835 h 1453511"/>
              <a:gd name="connsiteX14" fmla="*/ 4366260 w 6092190"/>
              <a:gd name="connsiteY14" fmla="*/ 1188825 h 1453511"/>
              <a:gd name="connsiteX15" fmla="*/ 4572000 w 6092190"/>
              <a:gd name="connsiteY15" fmla="*/ 1188825 h 1453511"/>
              <a:gd name="connsiteX16" fmla="*/ 4743450 w 6092190"/>
              <a:gd name="connsiteY16" fmla="*/ 1188825 h 1453511"/>
              <a:gd name="connsiteX17" fmla="*/ 5680710 w 6092190"/>
              <a:gd name="connsiteY17" fmla="*/ 1325985 h 1453511"/>
              <a:gd name="connsiteX18" fmla="*/ 6092190 w 6092190"/>
              <a:gd name="connsiteY18" fmla="*/ 1314555 h 1453511"/>
              <a:gd name="connsiteX0" fmla="*/ 0 w 6092190"/>
              <a:gd name="connsiteY0" fmla="*/ 1325985 h 1453511"/>
              <a:gd name="connsiteX1" fmla="*/ 220980 w 6092190"/>
              <a:gd name="connsiteY1" fmla="*/ 1319318 h 1453511"/>
              <a:gd name="connsiteX2" fmla="*/ 408590 w 6092190"/>
              <a:gd name="connsiteY2" fmla="*/ 1314555 h 1453511"/>
              <a:gd name="connsiteX3" fmla="*/ 1254410 w 6092190"/>
              <a:gd name="connsiteY3" fmla="*/ 1337415 h 1453511"/>
              <a:gd name="connsiteX4" fmla="*/ 1606803 w 6092190"/>
              <a:gd name="connsiteY4" fmla="*/ 0 h 1453511"/>
              <a:gd name="connsiteX5" fmla="*/ 2148840 w 6092190"/>
              <a:gd name="connsiteY5" fmla="*/ 1317389 h 1453511"/>
              <a:gd name="connsiteX6" fmla="*/ 2228850 w 6092190"/>
              <a:gd name="connsiteY6" fmla="*/ 1317389 h 1453511"/>
              <a:gd name="connsiteX7" fmla="*/ 2526030 w 6092190"/>
              <a:gd name="connsiteY7" fmla="*/ 1245975 h 1453511"/>
              <a:gd name="connsiteX8" fmla="*/ 2540318 w 6092190"/>
              <a:gd name="connsiteY8" fmla="*/ 1238356 h 1453511"/>
              <a:gd name="connsiteX9" fmla="*/ 2800350 w 6092190"/>
              <a:gd name="connsiteY9" fmla="*/ 1257405 h 1453511"/>
              <a:gd name="connsiteX10" fmla="*/ 3028950 w 6092190"/>
              <a:gd name="connsiteY10" fmla="*/ 1257405 h 1453511"/>
              <a:gd name="connsiteX11" fmla="*/ 3600450 w 6092190"/>
              <a:gd name="connsiteY11" fmla="*/ 1280265 h 1453511"/>
              <a:gd name="connsiteX12" fmla="*/ 3749040 w 6092190"/>
              <a:gd name="connsiteY12" fmla="*/ 1280241 h 1453511"/>
              <a:gd name="connsiteX13" fmla="*/ 4114800 w 6092190"/>
              <a:gd name="connsiteY13" fmla="*/ 1268835 h 1453511"/>
              <a:gd name="connsiteX14" fmla="*/ 4366260 w 6092190"/>
              <a:gd name="connsiteY14" fmla="*/ 1188825 h 1453511"/>
              <a:gd name="connsiteX15" fmla="*/ 4572000 w 6092190"/>
              <a:gd name="connsiteY15" fmla="*/ 1188825 h 1453511"/>
              <a:gd name="connsiteX16" fmla="*/ 4743450 w 6092190"/>
              <a:gd name="connsiteY16" fmla="*/ 1188825 h 1453511"/>
              <a:gd name="connsiteX17" fmla="*/ 5680710 w 6092190"/>
              <a:gd name="connsiteY17" fmla="*/ 1325985 h 1453511"/>
              <a:gd name="connsiteX18" fmla="*/ 6092190 w 6092190"/>
              <a:gd name="connsiteY18" fmla="*/ 1314555 h 1453511"/>
              <a:gd name="connsiteX0" fmla="*/ 0 w 6092190"/>
              <a:gd name="connsiteY0" fmla="*/ 1325985 h 1453511"/>
              <a:gd name="connsiteX1" fmla="*/ 220980 w 6092190"/>
              <a:gd name="connsiteY1" fmla="*/ 1319318 h 1453511"/>
              <a:gd name="connsiteX2" fmla="*/ 408590 w 6092190"/>
              <a:gd name="connsiteY2" fmla="*/ 1314555 h 1453511"/>
              <a:gd name="connsiteX3" fmla="*/ 1254410 w 6092190"/>
              <a:gd name="connsiteY3" fmla="*/ 1337415 h 1453511"/>
              <a:gd name="connsiteX4" fmla="*/ 1606803 w 6092190"/>
              <a:gd name="connsiteY4" fmla="*/ 0 h 1453511"/>
              <a:gd name="connsiteX5" fmla="*/ 2148840 w 6092190"/>
              <a:gd name="connsiteY5" fmla="*/ 1317389 h 1453511"/>
              <a:gd name="connsiteX6" fmla="*/ 2228850 w 6092190"/>
              <a:gd name="connsiteY6" fmla="*/ 1317389 h 1453511"/>
              <a:gd name="connsiteX7" fmla="*/ 2526030 w 6092190"/>
              <a:gd name="connsiteY7" fmla="*/ 1245975 h 1453511"/>
              <a:gd name="connsiteX8" fmla="*/ 2540318 w 6092190"/>
              <a:gd name="connsiteY8" fmla="*/ 1238356 h 1453511"/>
              <a:gd name="connsiteX9" fmla="*/ 2800350 w 6092190"/>
              <a:gd name="connsiteY9" fmla="*/ 1257405 h 1453511"/>
              <a:gd name="connsiteX10" fmla="*/ 3028950 w 6092190"/>
              <a:gd name="connsiteY10" fmla="*/ 1257405 h 1453511"/>
              <a:gd name="connsiteX11" fmla="*/ 3600450 w 6092190"/>
              <a:gd name="connsiteY11" fmla="*/ 1280265 h 1453511"/>
              <a:gd name="connsiteX12" fmla="*/ 3749040 w 6092190"/>
              <a:gd name="connsiteY12" fmla="*/ 1280241 h 1453511"/>
              <a:gd name="connsiteX13" fmla="*/ 4114800 w 6092190"/>
              <a:gd name="connsiteY13" fmla="*/ 1268835 h 1453511"/>
              <a:gd name="connsiteX14" fmla="*/ 4366260 w 6092190"/>
              <a:gd name="connsiteY14" fmla="*/ 1188825 h 1453511"/>
              <a:gd name="connsiteX15" fmla="*/ 4572000 w 6092190"/>
              <a:gd name="connsiteY15" fmla="*/ 1188825 h 1453511"/>
              <a:gd name="connsiteX16" fmla="*/ 4743450 w 6092190"/>
              <a:gd name="connsiteY16" fmla="*/ 1188825 h 1453511"/>
              <a:gd name="connsiteX17" fmla="*/ 5680710 w 6092190"/>
              <a:gd name="connsiteY17" fmla="*/ 1325985 h 1453511"/>
              <a:gd name="connsiteX18" fmla="*/ 6092190 w 6092190"/>
              <a:gd name="connsiteY18" fmla="*/ 1314555 h 1453511"/>
              <a:gd name="connsiteX0" fmla="*/ 0 w 6092190"/>
              <a:gd name="connsiteY0" fmla="*/ 1325985 h 1453511"/>
              <a:gd name="connsiteX1" fmla="*/ 220980 w 6092190"/>
              <a:gd name="connsiteY1" fmla="*/ 1319318 h 1453511"/>
              <a:gd name="connsiteX2" fmla="*/ 408590 w 6092190"/>
              <a:gd name="connsiteY2" fmla="*/ 1314555 h 1453511"/>
              <a:gd name="connsiteX3" fmla="*/ 1254410 w 6092190"/>
              <a:gd name="connsiteY3" fmla="*/ 1337415 h 1453511"/>
              <a:gd name="connsiteX4" fmla="*/ 1606803 w 6092190"/>
              <a:gd name="connsiteY4" fmla="*/ 0 h 1453511"/>
              <a:gd name="connsiteX5" fmla="*/ 2148840 w 6092190"/>
              <a:gd name="connsiteY5" fmla="*/ 1317389 h 1453511"/>
              <a:gd name="connsiteX6" fmla="*/ 2228850 w 6092190"/>
              <a:gd name="connsiteY6" fmla="*/ 1317389 h 1453511"/>
              <a:gd name="connsiteX7" fmla="*/ 2526030 w 6092190"/>
              <a:gd name="connsiteY7" fmla="*/ 1245975 h 1453511"/>
              <a:gd name="connsiteX8" fmla="*/ 2540318 w 6092190"/>
              <a:gd name="connsiteY8" fmla="*/ 1238356 h 1453511"/>
              <a:gd name="connsiteX9" fmla="*/ 2800350 w 6092190"/>
              <a:gd name="connsiteY9" fmla="*/ 1257405 h 1453511"/>
              <a:gd name="connsiteX10" fmla="*/ 3028950 w 6092190"/>
              <a:gd name="connsiteY10" fmla="*/ 1257405 h 1453511"/>
              <a:gd name="connsiteX11" fmla="*/ 3600450 w 6092190"/>
              <a:gd name="connsiteY11" fmla="*/ 1280265 h 1453511"/>
              <a:gd name="connsiteX12" fmla="*/ 3749040 w 6092190"/>
              <a:gd name="connsiteY12" fmla="*/ 1280241 h 1453511"/>
              <a:gd name="connsiteX13" fmla="*/ 4114800 w 6092190"/>
              <a:gd name="connsiteY13" fmla="*/ 1268835 h 1453511"/>
              <a:gd name="connsiteX14" fmla="*/ 4366260 w 6092190"/>
              <a:gd name="connsiteY14" fmla="*/ 1188825 h 1453511"/>
              <a:gd name="connsiteX15" fmla="*/ 4572000 w 6092190"/>
              <a:gd name="connsiteY15" fmla="*/ 1188825 h 1453511"/>
              <a:gd name="connsiteX16" fmla="*/ 4743450 w 6092190"/>
              <a:gd name="connsiteY16" fmla="*/ 1188825 h 1453511"/>
              <a:gd name="connsiteX17" fmla="*/ 5680710 w 6092190"/>
              <a:gd name="connsiteY17" fmla="*/ 1325985 h 1453511"/>
              <a:gd name="connsiteX18" fmla="*/ 6092190 w 6092190"/>
              <a:gd name="connsiteY18" fmla="*/ 1314555 h 1453511"/>
              <a:gd name="connsiteX0" fmla="*/ 0 w 6092190"/>
              <a:gd name="connsiteY0" fmla="*/ 1325985 h 1453511"/>
              <a:gd name="connsiteX1" fmla="*/ 220980 w 6092190"/>
              <a:gd name="connsiteY1" fmla="*/ 1319318 h 1453511"/>
              <a:gd name="connsiteX2" fmla="*/ 408590 w 6092190"/>
              <a:gd name="connsiteY2" fmla="*/ 1314555 h 1453511"/>
              <a:gd name="connsiteX3" fmla="*/ 1254410 w 6092190"/>
              <a:gd name="connsiteY3" fmla="*/ 1337415 h 1453511"/>
              <a:gd name="connsiteX4" fmla="*/ 1606803 w 6092190"/>
              <a:gd name="connsiteY4" fmla="*/ 0 h 1453511"/>
              <a:gd name="connsiteX5" fmla="*/ 2148840 w 6092190"/>
              <a:gd name="connsiteY5" fmla="*/ 1317389 h 1453511"/>
              <a:gd name="connsiteX6" fmla="*/ 2228850 w 6092190"/>
              <a:gd name="connsiteY6" fmla="*/ 1317389 h 1453511"/>
              <a:gd name="connsiteX7" fmla="*/ 2526030 w 6092190"/>
              <a:gd name="connsiteY7" fmla="*/ 1245975 h 1453511"/>
              <a:gd name="connsiteX8" fmla="*/ 2540318 w 6092190"/>
              <a:gd name="connsiteY8" fmla="*/ 1238356 h 1453511"/>
              <a:gd name="connsiteX9" fmla="*/ 2800350 w 6092190"/>
              <a:gd name="connsiteY9" fmla="*/ 1257405 h 1453511"/>
              <a:gd name="connsiteX10" fmla="*/ 3028950 w 6092190"/>
              <a:gd name="connsiteY10" fmla="*/ 1257405 h 1453511"/>
              <a:gd name="connsiteX11" fmla="*/ 3600450 w 6092190"/>
              <a:gd name="connsiteY11" fmla="*/ 1280265 h 1453511"/>
              <a:gd name="connsiteX12" fmla="*/ 3749040 w 6092190"/>
              <a:gd name="connsiteY12" fmla="*/ 1280241 h 1453511"/>
              <a:gd name="connsiteX13" fmla="*/ 4114800 w 6092190"/>
              <a:gd name="connsiteY13" fmla="*/ 1268835 h 1453511"/>
              <a:gd name="connsiteX14" fmla="*/ 4366260 w 6092190"/>
              <a:gd name="connsiteY14" fmla="*/ 1188825 h 1453511"/>
              <a:gd name="connsiteX15" fmla="*/ 4572000 w 6092190"/>
              <a:gd name="connsiteY15" fmla="*/ 1188825 h 1453511"/>
              <a:gd name="connsiteX16" fmla="*/ 4743450 w 6092190"/>
              <a:gd name="connsiteY16" fmla="*/ 1188825 h 1453511"/>
              <a:gd name="connsiteX17" fmla="*/ 5680710 w 6092190"/>
              <a:gd name="connsiteY17" fmla="*/ 1325985 h 1453511"/>
              <a:gd name="connsiteX18" fmla="*/ 6092190 w 6092190"/>
              <a:gd name="connsiteY18" fmla="*/ 1314555 h 1453511"/>
              <a:gd name="connsiteX0" fmla="*/ 0 w 6092190"/>
              <a:gd name="connsiteY0" fmla="*/ 1459247 h 1586773"/>
              <a:gd name="connsiteX1" fmla="*/ 220980 w 6092190"/>
              <a:gd name="connsiteY1" fmla="*/ 1452580 h 1586773"/>
              <a:gd name="connsiteX2" fmla="*/ 408590 w 6092190"/>
              <a:gd name="connsiteY2" fmla="*/ 1447817 h 1586773"/>
              <a:gd name="connsiteX3" fmla="*/ 1254410 w 6092190"/>
              <a:gd name="connsiteY3" fmla="*/ 1470677 h 1586773"/>
              <a:gd name="connsiteX4" fmla="*/ 1606803 w 6092190"/>
              <a:gd name="connsiteY4" fmla="*/ 133262 h 1586773"/>
              <a:gd name="connsiteX5" fmla="*/ 2148840 w 6092190"/>
              <a:gd name="connsiteY5" fmla="*/ 1450651 h 1586773"/>
              <a:gd name="connsiteX6" fmla="*/ 2228850 w 6092190"/>
              <a:gd name="connsiteY6" fmla="*/ 1450651 h 1586773"/>
              <a:gd name="connsiteX7" fmla="*/ 2526030 w 6092190"/>
              <a:gd name="connsiteY7" fmla="*/ 1379237 h 1586773"/>
              <a:gd name="connsiteX8" fmla="*/ 2540318 w 6092190"/>
              <a:gd name="connsiteY8" fmla="*/ 1371618 h 1586773"/>
              <a:gd name="connsiteX9" fmla="*/ 2800350 w 6092190"/>
              <a:gd name="connsiteY9" fmla="*/ 1390667 h 1586773"/>
              <a:gd name="connsiteX10" fmla="*/ 3028950 w 6092190"/>
              <a:gd name="connsiteY10" fmla="*/ 1390667 h 1586773"/>
              <a:gd name="connsiteX11" fmla="*/ 3600450 w 6092190"/>
              <a:gd name="connsiteY11" fmla="*/ 1413527 h 1586773"/>
              <a:gd name="connsiteX12" fmla="*/ 3749040 w 6092190"/>
              <a:gd name="connsiteY12" fmla="*/ 1413503 h 1586773"/>
              <a:gd name="connsiteX13" fmla="*/ 4114800 w 6092190"/>
              <a:gd name="connsiteY13" fmla="*/ 1402097 h 1586773"/>
              <a:gd name="connsiteX14" fmla="*/ 4366260 w 6092190"/>
              <a:gd name="connsiteY14" fmla="*/ 1322087 h 1586773"/>
              <a:gd name="connsiteX15" fmla="*/ 4572000 w 6092190"/>
              <a:gd name="connsiteY15" fmla="*/ 1322087 h 1586773"/>
              <a:gd name="connsiteX16" fmla="*/ 4743450 w 6092190"/>
              <a:gd name="connsiteY16" fmla="*/ 1322087 h 1586773"/>
              <a:gd name="connsiteX17" fmla="*/ 5680710 w 6092190"/>
              <a:gd name="connsiteY17" fmla="*/ 1459247 h 1586773"/>
              <a:gd name="connsiteX18" fmla="*/ 6092190 w 6092190"/>
              <a:gd name="connsiteY18" fmla="*/ 1447817 h 1586773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06803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06803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06803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06803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06803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06803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78209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78209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78209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  <a:gd name="connsiteX0" fmla="*/ 0 w 6092190"/>
              <a:gd name="connsiteY0" fmla="*/ 1466871 h 1594397"/>
              <a:gd name="connsiteX1" fmla="*/ 220980 w 6092190"/>
              <a:gd name="connsiteY1" fmla="*/ 1460204 h 1594397"/>
              <a:gd name="connsiteX2" fmla="*/ 408590 w 6092190"/>
              <a:gd name="connsiteY2" fmla="*/ 1455441 h 1594397"/>
              <a:gd name="connsiteX3" fmla="*/ 1254410 w 6092190"/>
              <a:gd name="connsiteY3" fmla="*/ 1478301 h 1594397"/>
              <a:gd name="connsiteX4" fmla="*/ 1678209 w 6092190"/>
              <a:gd name="connsiteY4" fmla="*/ 140886 h 1594397"/>
              <a:gd name="connsiteX5" fmla="*/ 2148840 w 6092190"/>
              <a:gd name="connsiteY5" fmla="*/ 1458275 h 1594397"/>
              <a:gd name="connsiteX6" fmla="*/ 2228850 w 6092190"/>
              <a:gd name="connsiteY6" fmla="*/ 1458275 h 1594397"/>
              <a:gd name="connsiteX7" fmla="*/ 2526030 w 6092190"/>
              <a:gd name="connsiteY7" fmla="*/ 1386861 h 1594397"/>
              <a:gd name="connsiteX8" fmla="*/ 2540318 w 6092190"/>
              <a:gd name="connsiteY8" fmla="*/ 1379242 h 1594397"/>
              <a:gd name="connsiteX9" fmla="*/ 2800350 w 6092190"/>
              <a:gd name="connsiteY9" fmla="*/ 1398291 h 1594397"/>
              <a:gd name="connsiteX10" fmla="*/ 3028950 w 6092190"/>
              <a:gd name="connsiteY10" fmla="*/ 1398291 h 1594397"/>
              <a:gd name="connsiteX11" fmla="*/ 3600450 w 6092190"/>
              <a:gd name="connsiteY11" fmla="*/ 1421151 h 1594397"/>
              <a:gd name="connsiteX12" fmla="*/ 3749040 w 6092190"/>
              <a:gd name="connsiteY12" fmla="*/ 1421127 h 1594397"/>
              <a:gd name="connsiteX13" fmla="*/ 4114800 w 6092190"/>
              <a:gd name="connsiteY13" fmla="*/ 1409721 h 1594397"/>
              <a:gd name="connsiteX14" fmla="*/ 4366260 w 6092190"/>
              <a:gd name="connsiteY14" fmla="*/ 1329711 h 1594397"/>
              <a:gd name="connsiteX15" fmla="*/ 4572000 w 6092190"/>
              <a:gd name="connsiteY15" fmla="*/ 1329711 h 1594397"/>
              <a:gd name="connsiteX16" fmla="*/ 4743450 w 6092190"/>
              <a:gd name="connsiteY16" fmla="*/ 1329711 h 1594397"/>
              <a:gd name="connsiteX17" fmla="*/ 5680710 w 6092190"/>
              <a:gd name="connsiteY17" fmla="*/ 1466871 h 1594397"/>
              <a:gd name="connsiteX18" fmla="*/ 6092190 w 6092190"/>
              <a:gd name="connsiteY18" fmla="*/ 1455441 h 159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1594397">
                <a:moveTo>
                  <a:pt x="0" y="1466871"/>
                </a:moveTo>
                <a:lnTo>
                  <a:pt x="220980" y="1460204"/>
                </a:lnTo>
                <a:cubicBezTo>
                  <a:pt x="374056" y="1452410"/>
                  <a:pt x="312291" y="1490349"/>
                  <a:pt x="408590" y="1455441"/>
                </a:cubicBezTo>
                <a:cubicBezTo>
                  <a:pt x="714368" y="1496400"/>
                  <a:pt x="762923" y="1508778"/>
                  <a:pt x="1254410" y="1478301"/>
                </a:cubicBezTo>
                <a:cubicBezTo>
                  <a:pt x="1648127" y="1478271"/>
                  <a:pt x="1538886" y="1034270"/>
                  <a:pt x="1678209" y="140886"/>
                </a:cubicBezTo>
                <a:cubicBezTo>
                  <a:pt x="1736997" y="1074272"/>
                  <a:pt x="1495769" y="1594397"/>
                  <a:pt x="2148840" y="1458275"/>
                </a:cubicBezTo>
                <a:cubicBezTo>
                  <a:pt x="2191708" y="1455389"/>
                  <a:pt x="2202180" y="1458275"/>
                  <a:pt x="2228850" y="1458275"/>
                </a:cubicBezTo>
                <a:cubicBezTo>
                  <a:pt x="2466026" y="1420170"/>
                  <a:pt x="2426970" y="1386861"/>
                  <a:pt x="2526030" y="1386861"/>
                </a:cubicBezTo>
                <a:lnTo>
                  <a:pt x="2540318" y="1379242"/>
                </a:lnTo>
                <a:cubicBezTo>
                  <a:pt x="2764155" y="1398897"/>
                  <a:pt x="2713673" y="1391941"/>
                  <a:pt x="2800350" y="1398291"/>
                </a:cubicBezTo>
                <a:cubicBezTo>
                  <a:pt x="2876550" y="1398291"/>
                  <a:pt x="2919412" y="1422100"/>
                  <a:pt x="3028950" y="1398291"/>
                </a:cubicBezTo>
                <a:cubicBezTo>
                  <a:pt x="3424224" y="0"/>
                  <a:pt x="3276594" y="1051567"/>
                  <a:pt x="3600450" y="1421151"/>
                </a:cubicBezTo>
                <a:cubicBezTo>
                  <a:pt x="3649980" y="1421151"/>
                  <a:pt x="3728080" y="1440174"/>
                  <a:pt x="3749040" y="1421127"/>
                </a:cubicBezTo>
                <a:cubicBezTo>
                  <a:pt x="3974277" y="1406820"/>
                  <a:pt x="3992880" y="1413531"/>
                  <a:pt x="4114800" y="1409721"/>
                </a:cubicBezTo>
                <a:cubicBezTo>
                  <a:pt x="4240509" y="950605"/>
                  <a:pt x="4249093" y="1449252"/>
                  <a:pt x="4366260" y="1329711"/>
                </a:cubicBezTo>
                <a:cubicBezTo>
                  <a:pt x="4463391" y="961081"/>
                  <a:pt x="4503420" y="1329711"/>
                  <a:pt x="4572000" y="1329711"/>
                </a:cubicBezTo>
                <a:cubicBezTo>
                  <a:pt x="4629138" y="1329713"/>
                  <a:pt x="4681525" y="1348763"/>
                  <a:pt x="4743450" y="1329711"/>
                </a:cubicBezTo>
                <a:cubicBezTo>
                  <a:pt x="5119654" y="1296358"/>
                  <a:pt x="5368290" y="1421151"/>
                  <a:pt x="5680710" y="1466871"/>
                </a:cubicBezTo>
                <a:lnTo>
                  <a:pt x="6092190" y="1455441"/>
                </a:lnTo>
              </a:path>
            </a:pathLst>
          </a:cu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144166" y="107154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>
            <a:off x="2500298" y="2786058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144166" y="1234833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144166" y="139812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144166" y="1561407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44166" y="172469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44166" y="1887981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144166" y="205126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44166" y="2214555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144166" y="237784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144166" y="254112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144166" y="27044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44166" y="2867703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44166" y="303099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144166" y="3194277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144166" y="335756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144166" y="3520851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144166" y="368413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144166" y="3847425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144166" y="40107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144166" y="417399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144166" y="433728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144166" y="4500570"/>
            <a:ext cx="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286248" y="3683794"/>
            <a:ext cx="309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286248" y="2867022"/>
            <a:ext cx="309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286248" y="2052626"/>
            <a:ext cx="309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286248" y="1233472"/>
            <a:ext cx="309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500430" y="272605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100%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590198" y="3534728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50%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500430" y="190594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150%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500430" y="109440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200%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370416" y="4572008"/>
            <a:ext cx="249324" cy="191088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100" dirty="0" err="1" smtClean="0">
                <a:latin typeface="Times New Roman" pitchFamily="18" charset="0"/>
                <a:cs typeface="Times New Roman" pitchFamily="18" charset="0"/>
              </a:rPr>
              <a:t>IgM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52202" y="1714488"/>
            <a:ext cx="285752" cy="1857388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>
            <a:off x="4316238" y="963912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730711" y="4579628"/>
            <a:ext cx="226882" cy="191088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100" dirty="0" err="1" smtClean="0">
                <a:latin typeface="Times New Roman" pitchFamily="18" charset="0"/>
                <a:cs typeface="Times New Roman" pitchFamily="18" charset="0"/>
              </a:rPr>
              <a:t>IgG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01276" y="2365050"/>
            <a:ext cx="285752" cy="100013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>
            <a:off x="4665318" y="4006536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073641" y="4572008"/>
            <a:ext cx="226882" cy="191088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100" dirty="0" err="1" smtClean="0">
                <a:latin typeface="Times New Roman" pitchFamily="18" charset="0"/>
                <a:cs typeface="Times New Roman" pitchFamily="18" charset="0"/>
              </a:rPr>
              <a:t>IgA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44206" y="1857364"/>
            <a:ext cx="285752" cy="1857388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5000628" y="2714620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434983" y="4563436"/>
            <a:ext cx="172380" cy="191088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C3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78297" y="2218682"/>
            <a:ext cx="285752" cy="1143008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>
            <a:off x="5334958" y="2867974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699768" y="4572008"/>
            <a:ext cx="326662" cy="191088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ORO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8794" y="2071678"/>
            <a:ext cx="285752" cy="135732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>
            <a:off x="5673355" y="3003546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054100" y="4572008"/>
            <a:ext cx="326710" cy="191088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HPT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68364" y="1857364"/>
            <a:ext cx="285752" cy="164307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6038165" y="1084246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03670" y="4572008"/>
            <a:ext cx="319090" cy="191088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TRF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33174" y="2500306"/>
            <a:ext cx="285752" cy="785818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6395355" y="3498850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765108" y="4572008"/>
            <a:ext cx="322462" cy="191088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ALB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86992" y="2714620"/>
            <a:ext cx="285752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>
            <a:off x="6749173" y="3856040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rot="5400000">
            <a:off x="2532842" y="2736686"/>
            <a:ext cx="357190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5400000">
            <a:off x="3137092" y="2491214"/>
            <a:ext cx="306000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5400000">
            <a:off x="4372132" y="3364388"/>
            <a:ext cx="1285884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rot="5400000">
            <a:off x="5268404" y="2787206"/>
            <a:ext cx="16200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5604322" y="2930082"/>
            <a:ext cx="16200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16200000" flipV="1">
            <a:off x="5060001" y="2035165"/>
            <a:ext cx="1928826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 flipH="1" flipV="1">
            <a:off x="5176842" y="2285992"/>
            <a:ext cx="2428892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rot="5400000" flipH="1" flipV="1">
            <a:off x="6577503" y="3671413"/>
            <a:ext cx="357190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rot="5400000" flipH="1" flipV="1">
            <a:off x="6781339" y="4179099"/>
            <a:ext cx="642942" cy="1588"/>
          </a:xfrm>
          <a:prstGeom prst="line">
            <a:avLst/>
          </a:prstGeom>
          <a:ln w="19050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60</cp:revision>
  <dcterms:created xsi:type="dcterms:W3CDTF">2008-07-22T13:17:44Z</dcterms:created>
  <dcterms:modified xsi:type="dcterms:W3CDTF">2008-07-26T09:08:37Z</dcterms:modified>
</cp:coreProperties>
</file>