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0"/>
    <a:srgbClr val="627600"/>
    <a:srgbClr val="653511"/>
    <a:srgbClr val="577006"/>
    <a:srgbClr val="1B5125"/>
    <a:srgbClr val="8EBA46"/>
    <a:srgbClr val="5E9505"/>
    <a:srgbClr val="8C7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758" autoAdjust="0"/>
  </p:normalViewPr>
  <p:slideViewPr>
    <p:cSldViewPr>
      <p:cViewPr>
        <p:scale>
          <a:sx n="66" d="100"/>
          <a:sy n="66" d="100"/>
        </p:scale>
        <p:origin x="-124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A219-ABD7-46EC-84AC-3A3D296A6CEC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69B1D-F90C-44C5-9F23-8A8C6386AC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69B1D-F90C-44C5-9F23-8A8C6386ACE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DA1C2-F252-40A6-BF4E-55DF8C2A10CA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0BB0E-A633-4BF0-8F76-909737783A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9010-C01A-43EA-A4A0-194464A54B4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6B46-68E3-4D74-81DC-F6CF304E9C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0D22D-0A96-4AEB-B5DF-A68C83D2D58E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5D7E-2005-4702-A1D5-283E5D98BC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17313-0288-4FDE-93A6-5F4E41F9B747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F160-CEDE-46E2-8D40-4A0DFD774E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CE43D-87EB-4922-8032-5B5A994E7B6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0F173-2490-41B1-A9C1-506518D7EE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8CBE-797B-4E95-B539-98EB0486D094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BA10-A2BD-43F2-A025-488DE557E1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51C8-1459-4670-B3D4-366AC25F85F9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6023-8404-4AC4-A4D5-2DFF0D974C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AA15-09F9-40E8-8E8E-66FBE98D9E5C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EF7C-6879-4CE0-9EE8-C12298235F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363E-EE5B-4E8F-830F-B55DCE23EBB8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C215-19D0-4F72-A41D-29DF313EC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4342-85D5-46AF-9DC4-18777229490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6E0-51DC-4207-B0CB-3AB42010C9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9687-5562-418F-B368-2EC282399E41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C5D7-B339-4A31-A92A-C48CF869E9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7EAAB-5EA1-4386-8644-175D24AAEC5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AB80B5-4417-4B6A-866E-027B53FE4A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ZoneTexte 62"/>
          <p:cNvSpPr txBox="1"/>
          <p:nvPr/>
        </p:nvSpPr>
        <p:spPr>
          <a:xfrm>
            <a:off x="3813627" y="1957830"/>
            <a:ext cx="1285884" cy="201347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C2E583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Grands brûlés …</a:t>
            </a:r>
            <a:endParaRPr lang="fr-FR" sz="1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784777" y="2494631"/>
            <a:ext cx="1200708" cy="201347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C2E583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Otomycoses</a:t>
            </a: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…</a:t>
            </a:r>
            <a:endParaRPr lang="fr-FR" sz="1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 rot="5400000" flipV="1">
            <a:off x="5368936" y="2031532"/>
            <a:ext cx="169227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6215075" y="2877650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6215075" y="2438386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6215075" y="1943316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6357945" y="1719234"/>
            <a:ext cx="2000270" cy="43218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Aspergillose broncho-pulmonaire allergique  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357944" y="2344749"/>
            <a:ext cx="2714650" cy="226995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Alvéolite allergique extrinsèque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357945" y="2757030"/>
            <a:ext cx="1857388" cy="226995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Asthme </a:t>
            </a:r>
            <a:r>
              <a:rPr lang="fr-FR" sz="16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aspergillaire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42910" y="2976678"/>
            <a:ext cx="2486016" cy="56042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C2E583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Prolifération mycélienne dans le parenchyme pulmonaire et extra-pulmonaire</a:t>
            </a:r>
            <a:endParaRPr lang="fr-FR" sz="1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rot="5400000" flipV="1">
            <a:off x="-929061" y="2647644"/>
            <a:ext cx="2592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61950" y="3937264"/>
            <a:ext cx="357188" cy="31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52425" y="2725959"/>
            <a:ext cx="357188" cy="31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61950" y="1776413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rot="5400000" flipV="1">
            <a:off x="2538723" y="2310736"/>
            <a:ext cx="1764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rot="5400000" flipV="1">
            <a:off x="6643678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rot="5400000" flipV="1">
            <a:off x="3689405" y="985838"/>
            <a:ext cx="32385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 flipV="1">
            <a:off x="790575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2928926" y="357166"/>
            <a:ext cx="1846336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Aspergilloses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rot="10800000" flipH="1" flipV="1">
            <a:off x="887938" y="927100"/>
            <a:ext cx="5868000" cy="15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90515" y="1142984"/>
            <a:ext cx="1214446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Pulmonaires 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357554" y="1142984"/>
            <a:ext cx="2137644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Extra-pulmonaires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143636" y="1142984"/>
            <a:ext cx="1214446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Allergiques 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28663" y="2457443"/>
            <a:ext cx="1914512" cy="514253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Aspergillose broncho-pulmonaire invasives  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61990" y="1919288"/>
            <a:ext cx="1933560" cy="380884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C2E583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Truffe </a:t>
            </a:r>
            <a:r>
              <a:rPr lang="fr-FR" sz="14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aspergillaire</a:t>
            </a: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dans une cavité </a:t>
            </a:r>
            <a:r>
              <a:rPr lang="fr-FR" sz="14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pré-existante</a:t>
            </a:r>
            <a:endParaRPr lang="fr-FR" sz="1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44060" y="3789396"/>
            <a:ext cx="2100245" cy="268032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Bronchite </a:t>
            </a:r>
            <a:r>
              <a:rPr lang="fr-FR" sz="16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aspergillaire</a:t>
            </a: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42928" y="1643050"/>
            <a:ext cx="2171684" cy="268032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Aspergillome</a:t>
            </a: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pulmonaire 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Connecteur droit 42"/>
          <p:cNvCxnSpPr/>
          <p:nvPr/>
        </p:nvCxnSpPr>
        <p:spPr>
          <a:xfrm>
            <a:off x="3420724" y="3180963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3420724" y="2385314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20724" y="1831976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563594" y="1719250"/>
            <a:ext cx="1785950" cy="226995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Aspergillose cutanée  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563594" y="2272610"/>
            <a:ext cx="1643074" cy="226995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Aspergillose ORL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563594" y="2863074"/>
            <a:ext cx="1857388" cy="637364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Endocardites, atteintes cérébrales, osseuses …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50</Words>
  <Application>Microsoft Office PowerPoint</Application>
  <PresentationFormat>Affichage à l'écran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Seloken</dc:creator>
  <cp:lastModifiedBy>Dumas Karine</cp:lastModifiedBy>
  <cp:revision>74</cp:revision>
  <dcterms:created xsi:type="dcterms:W3CDTF">2008-02-20T15:35:49Z</dcterms:created>
  <dcterms:modified xsi:type="dcterms:W3CDTF">2008-07-22T09:36:17Z</dcterms:modified>
</cp:coreProperties>
</file>