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pPr/>
              <a:t>16/08/2008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69B1D-F90C-44C5-9F23-8A8C6386ACE1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16/08/2008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16/08/2008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16/08/2008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16/08/2008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16/08/2008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16/08/2008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16/08/2008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16/08/2008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16/08/2008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16/08/2008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pPr/>
              <a:t>16/08/2008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pPr/>
              <a:t>16/08/2008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Connecteur droit avec flèche 39"/>
          <p:cNvCxnSpPr/>
          <p:nvPr/>
        </p:nvCxnSpPr>
        <p:spPr>
          <a:xfrm rot="5400000" flipV="1">
            <a:off x="3819372" y="1919460"/>
            <a:ext cx="6480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743914" y="1460635"/>
            <a:ext cx="1857388" cy="201347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C2E583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10800" tIns="10800" rIns="10800" bIns="10800">
            <a:spAutoFit/>
          </a:bodyPr>
          <a:lstStyle/>
          <a:p>
            <a:pPr algn="ctr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Pustules </a:t>
            </a: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ombiliquées </a:t>
            </a: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fr-FR" sz="1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2884933" y="1439369"/>
            <a:ext cx="2516878" cy="380884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C2E583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10800" tIns="10800" rIns="10800" bIns="10800">
            <a:spAutoFit/>
          </a:bodyPr>
          <a:lstStyle/>
          <a:p>
            <a:pPr algn="ctr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Souvent asymptomatique (voire toux, expectorations …)</a:t>
            </a:r>
            <a:endParaRPr lang="fr-FR" sz="1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89057" y="1460636"/>
            <a:ext cx="2343140" cy="201347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C2E583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10800" tIns="10800" rIns="10800" bIns="10800">
            <a:spAutoFit/>
          </a:bodyPr>
          <a:lstStyle/>
          <a:p>
            <a:pPr algn="ctr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Méningo-encéphalite </a:t>
            </a: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subaiguë </a:t>
            </a:r>
            <a:endParaRPr lang="fr-FR" sz="1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 rot="5400000" flipV="1">
            <a:off x="6564658" y="1038225"/>
            <a:ext cx="2159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rot="5400000" flipV="1">
            <a:off x="3981447" y="985838"/>
            <a:ext cx="32385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 flipV="1">
            <a:off x="1265416" y="1038225"/>
            <a:ext cx="2159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3066276" y="357166"/>
            <a:ext cx="2154192" cy="461665"/>
          </a:xfrm>
          <a:prstGeom prst="rect">
            <a:avLst/>
          </a:prstGeom>
          <a:gradFill flip="none" rotWithShape="1">
            <a:gsLst>
              <a:gs pos="0">
                <a:srgbClr val="FFFF37"/>
              </a:gs>
              <a:gs pos="50000">
                <a:srgbClr val="B4FF69"/>
              </a:gs>
              <a:gs pos="100000">
                <a:srgbClr val="74BD3D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Cryptococcose</a:t>
            </a:r>
            <a:endParaRPr lang="fr-FR" sz="2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rot="10800000" flipH="1" flipV="1">
            <a:off x="1357290" y="927100"/>
            <a:ext cx="5328000" cy="158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84399" y="1142984"/>
            <a:ext cx="1776360" cy="298810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err="1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Neuro</a:t>
            </a:r>
            <a:r>
              <a:rPr lang="fr-FR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-méningée </a:t>
            </a:r>
            <a:endParaRPr lang="fr-FR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428992" y="1142984"/>
            <a:ext cx="1428760" cy="298810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Pulmonaire</a:t>
            </a:r>
            <a:endParaRPr lang="fr-FR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065385" y="1142984"/>
            <a:ext cx="1214446" cy="298810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Cutanée </a:t>
            </a:r>
            <a:endParaRPr lang="fr-FR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076256" y="2564316"/>
            <a:ext cx="2134232" cy="380884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C2E583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lIns="10800" tIns="10800" rIns="10800" bIns="10800">
            <a:spAutoFit/>
          </a:bodyPr>
          <a:lstStyle/>
          <a:p>
            <a:pPr algn="ctr" fontAlgn="auto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4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Osseuses, oculaires, cardiaques, prostatiques …</a:t>
            </a:r>
            <a:endParaRPr lang="fr-FR" sz="14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2857488" y="2257298"/>
            <a:ext cx="2571768" cy="298810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100000">
                <a:srgbClr val="7BAC24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0800" tIns="10800" rIns="10800" bIns="10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Localisations secondaires</a:t>
            </a:r>
            <a:endParaRPr lang="fr-FR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28</Words>
  <Application>Microsoft Office PowerPoint</Application>
  <PresentationFormat>Affichage à l'écran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64</cp:revision>
  <dcterms:created xsi:type="dcterms:W3CDTF">2008-07-22T13:17:44Z</dcterms:created>
  <dcterms:modified xsi:type="dcterms:W3CDTF">2008-08-16T10:58:38Z</dcterms:modified>
</cp:coreProperties>
</file>