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ZoneTexte 9"/>
          <p:cNvSpPr txBox="1">
            <a:spLocks noChangeArrowheads="1"/>
          </p:cNvSpPr>
          <p:nvPr/>
        </p:nvSpPr>
        <p:spPr bwMode="auto">
          <a:xfrm>
            <a:off x="149185" y="4426139"/>
            <a:ext cx="3765550" cy="366713"/>
          </a:xfrm>
          <a:prstGeom prst="rect">
            <a:avLst/>
          </a:prstGeom>
          <a:solidFill>
            <a:srgbClr val="EDF6C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Parasitisme endothrix</a:t>
            </a:r>
          </a:p>
        </p:txBody>
      </p:sp>
      <p:sp>
        <p:nvSpPr>
          <p:cNvPr id="20482" name="ZoneTexte 9"/>
          <p:cNvSpPr txBox="1">
            <a:spLocks noChangeArrowheads="1"/>
          </p:cNvSpPr>
          <p:nvPr/>
        </p:nvSpPr>
        <p:spPr bwMode="auto">
          <a:xfrm>
            <a:off x="4503078" y="4415022"/>
            <a:ext cx="4322778" cy="369332"/>
          </a:xfrm>
          <a:prstGeom prst="rect">
            <a:avLst/>
          </a:prstGeom>
          <a:solidFill>
            <a:srgbClr val="EDF6CA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Parasitisme </a:t>
            </a:r>
            <a:r>
              <a:rPr lang="fr-FR" dirty="0" err="1" smtClean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endo</a:t>
            </a:r>
            <a:r>
              <a:rPr lang="fr-FR" dirty="0" smtClean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fr-FR" dirty="0" err="1" smtClean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ectothrix</a:t>
            </a:r>
            <a:r>
              <a:rPr lang="fr-FR" dirty="0" smtClean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microsporique</a:t>
            </a:r>
            <a:endParaRPr lang="fr-FR" dirty="0">
              <a:solidFill>
                <a:srgbClr val="26743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4" name="Rectangle 28"/>
          <p:cNvSpPr>
            <a:spLocks noChangeArrowheads="1"/>
          </p:cNvSpPr>
          <p:nvPr/>
        </p:nvSpPr>
        <p:spPr bwMode="auto">
          <a:xfrm>
            <a:off x="-357222" y="549275"/>
            <a:ext cx="9339297" cy="4308485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838406" y="92680"/>
            <a:ext cx="2948040" cy="467239"/>
          </a:xfrm>
          <a:prstGeom prst="rect">
            <a:avLst/>
          </a:prstGeom>
          <a:gradFill flip="none" rotWithShape="1">
            <a:gsLst>
              <a:gs pos="0">
                <a:srgbClr val="FFFF37"/>
              </a:gs>
              <a:gs pos="50000">
                <a:srgbClr val="B4FF69"/>
              </a:gs>
              <a:gs pos="100000">
                <a:srgbClr val="74BD3D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0" rIns="36000" bIns="36000">
            <a:spAutoFit/>
          </a:bodyPr>
          <a:lstStyle/>
          <a:p>
            <a:pPr algn="ctr">
              <a:defRPr/>
            </a:pPr>
            <a:r>
              <a:rPr lang="fr-FR" sz="28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Parasitisme pilaire</a:t>
            </a:r>
            <a:endParaRPr lang="fr-FR" sz="28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88" name="Picture 17" descr="4312 cheveu ectoendox40-1 grossi web"/>
          <p:cNvPicPr>
            <a:picLocks noChangeAspect="1" noChangeArrowheads="1"/>
          </p:cNvPicPr>
          <p:nvPr/>
        </p:nvPicPr>
        <p:blipFill>
          <a:blip r:embed="rId2"/>
          <a:srcRect b="8824"/>
          <a:stretch>
            <a:fillRect/>
          </a:stretch>
        </p:blipFill>
        <p:spPr bwMode="auto">
          <a:xfrm>
            <a:off x="4429124" y="711363"/>
            <a:ext cx="4470686" cy="37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9" name="Picture 18" descr="3078 cheveun endothrix x25-1 agrandi web"/>
          <p:cNvPicPr>
            <a:picLocks noChangeAspect="1" noChangeArrowheads="1"/>
          </p:cNvPicPr>
          <p:nvPr/>
        </p:nvPicPr>
        <p:blipFill>
          <a:blip r:embed="rId3">
            <a:lum bright="10000" contrast="10000"/>
          </a:blip>
          <a:srcRect l="7452" t="15901" r="5853" b="6470"/>
          <a:stretch>
            <a:fillRect/>
          </a:stretch>
        </p:blipFill>
        <p:spPr bwMode="auto">
          <a:xfrm>
            <a:off x="-285784" y="711363"/>
            <a:ext cx="4635489" cy="37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2357422" y="4214818"/>
            <a:ext cx="2089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400" b="1" dirty="0">
                <a:latin typeface="Times New Roman" pitchFamily="18" charset="0"/>
              </a:rPr>
              <a:t>Hospices civils de Lyon©</a:t>
            </a:r>
          </a:p>
        </p:txBody>
      </p:sp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6890740" y="4211825"/>
            <a:ext cx="2089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400" b="1" dirty="0">
                <a:latin typeface="Times New Roman" pitchFamily="18" charset="0"/>
              </a:rPr>
              <a:t>Hospices civils de Lyon©</a:t>
            </a:r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4432117" y="714356"/>
            <a:ext cx="1854395" cy="430887"/>
          </a:xfrm>
          <a:prstGeom prst="rect">
            <a:avLst/>
          </a:prstGeom>
          <a:solidFill>
            <a:schemeClr val="bg1">
              <a:alpha val="3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fr-FR" sz="1400" b="1" dirty="0" smtClean="0">
                <a:latin typeface="Times New Roman" pitchFamily="18" charset="0"/>
              </a:rPr>
              <a:t>Gaine de petites spores condensées</a:t>
            </a:r>
            <a:endParaRPr lang="fr-FR" sz="1400" b="1" dirty="0">
              <a:latin typeface="Times New Roman" pitchFamily="18" charset="0"/>
            </a:endParaRPr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5786446" y="1142984"/>
            <a:ext cx="285752" cy="2827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4500562" y="1641920"/>
            <a:ext cx="1579276" cy="215444"/>
          </a:xfrm>
          <a:prstGeom prst="rect">
            <a:avLst/>
          </a:prstGeom>
          <a:solidFill>
            <a:schemeClr val="bg1">
              <a:alpha val="3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fr-FR" sz="1400" b="1" dirty="0" smtClean="0">
                <a:latin typeface="Times New Roman" pitchFamily="18" charset="0"/>
              </a:rPr>
              <a:t>Filaments mycéliens</a:t>
            </a:r>
            <a:endParaRPr lang="fr-FR" sz="1400" b="1" dirty="0">
              <a:latin typeface="Times New Roman" pitchFamily="18" charset="0"/>
            </a:endParaRPr>
          </a:p>
        </p:txBody>
      </p:sp>
      <p:cxnSp>
        <p:nvCxnSpPr>
          <p:cNvPr id="25" name="Connecteur droit avec flèche 24"/>
          <p:cNvCxnSpPr/>
          <p:nvPr/>
        </p:nvCxnSpPr>
        <p:spPr>
          <a:xfrm rot="16200000" flipH="1">
            <a:off x="5322099" y="1890089"/>
            <a:ext cx="931688" cy="8602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rot="16200000" flipH="1">
            <a:off x="1654055" y="2222573"/>
            <a:ext cx="1978239" cy="2857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28"/>
          <p:cNvSpPr txBox="1">
            <a:spLocks noChangeArrowheads="1"/>
          </p:cNvSpPr>
          <p:nvPr/>
        </p:nvSpPr>
        <p:spPr bwMode="auto">
          <a:xfrm>
            <a:off x="1714480" y="1142984"/>
            <a:ext cx="1579276" cy="215444"/>
          </a:xfrm>
          <a:prstGeom prst="rect">
            <a:avLst/>
          </a:prstGeom>
          <a:solidFill>
            <a:schemeClr val="bg1">
              <a:alpha val="3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fr-FR" sz="1400" b="1" dirty="0" smtClean="0">
                <a:latin typeface="Times New Roman" pitchFamily="18" charset="0"/>
              </a:rPr>
              <a:t>Spores intra-pilaires</a:t>
            </a:r>
            <a:endParaRPr lang="fr-FR" sz="14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26</Words>
  <Application>Microsoft Office PowerPoint</Application>
  <PresentationFormat>Affichage à l'écran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33</cp:revision>
  <dcterms:created xsi:type="dcterms:W3CDTF">2008-07-22T13:17:44Z</dcterms:created>
  <dcterms:modified xsi:type="dcterms:W3CDTF">2008-07-22T13:58:04Z</dcterms:modified>
</cp:coreProperties>
</file>