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8" autoAdjust="0"/>
  </p:normalViewPr>
  <p:slideViewPr>
    <p:cSldViewPr>
      <p:cViewPr>
        <p:scale>
          <a:sx n="66" d="100"/>
          <a:sy n="66" d="100"/>
        </p:scale>
        <p:origin x="-124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6" descr="falvus"/>
          <p:cNvPicPr>
            <a:picLocks noChangeAspect="1" noChangeArrowheads="1"/>
          </p:cNvPicPr>
          <p:nvPr/>
        </p:nvPicPr>
        <p:blipFill>
          <a:blip r:embed="rId2"/>
          <a:srcRect l="8179" r="8221"/>
          <a:stretch>
            <a:fillRect/>
          </a:stretch>
        </p:blipFill>
        <p:spPr bwMode="auto">
          <a:xfrm>
            <a:off x="207963" y="749300"/>
            <a:ext cx="30829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ZoneTexte 6"/>
          <p:cNvSpPr txBox="1">
            <a:spLocks noChangeArrowheads="1"/>
          </p:cNvSpPr>
          <p:nvPr/>
        </p:nvSpPr>
        <p:spPr bwMode="auto">
          <a:xfrm>
            <a:off x="3338513" y="4945063"/>
            <a:ext cx="2357437" cy="64135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long, (jusqu’à 2,5mm)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Souvent verruqueux</a:t>
            </a:r>
          </a:p>
        </p:txBody>
      </p:sp>
      <p:sp>
        <p:nvSpPr>
          <p:cNvPr id="15363" name="ZoneTexte 9"/>
          <p:cNvSpPr txBox="1">
            <a:spLocks noChangeArrowheads="1"/>
          </p:cNvSpPr>
          <p:nvPr/>
        </p:nvSpPr>
        <p:spPr bwMode="auto">
          <a:xfrm>
            <a:off x="3338513" y="1851025"/>
            <a:ext cx="2357437" cy="2563813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- 300-400µm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Uni ou bisériée, radiée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sphérique (25-45µm)</a:t>
            </a:r>
          </a:p>
          <a:p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Grosses conidies  (3,5-4,5µm),vert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pâle,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échinulées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, globuleuses à </a:t>
            </a:r>
            <a:r>
              <a:rPr lang="fr-FR" dirty="0" err="1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subglobuleuses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rot="10800000">
            <a:off x="779463" y="4724400"/>
            <a:ext cx="1028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0800000">
            <a:off x="666750" y="1893888"/>
            <a:ext cx="10287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>
            <a:off x="166688" y="1250950"/>
            <a:ext cx="10287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0800000">
            <a:off x="309563" y="1465263"/>
            <a:ext cx="1028700" cy="15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42888" y="445770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ZoneTexte 18"/>
          <p:cNvSpPr txBox="1">
            <a:spLocks noChangeArrowheads="1"/>
          </p:cNvSpPr>
          <p:nvPr/>
        </p:nvSpPr>
        <p:spPr bwMode="auto">
          <a:xfrm>
            <a:off x="457200" y="1608138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sz="1600">
                <a:solidFill>
                  <a:srgbClr val="9C0000"/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15370" name="ZoneTexte 20"/>
          <p:cNvSpPr txBox="1">
            <a:spLocks noChangeArrowheads="1"/>
          </p:cNvSpPr>
          <p:nvPr/>
        </p:nvSpPr>
        <p:spPr bwMode="auto">
          <a:xfrm>
            <a:off x="171450" y="1206500"/>
            <a:ext cx="1117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fr-FR" sz="1600">
                <a:solidFill>
                  <a:srgbClr val="9C0000"/>
                </a:solidFill>
                <a:latin typeface="Times New Roman" pitchFamily="18" charset="0"/>
                <a:cs typeface="Times New Roman" pitchFamily="18" charset="0"/>
              </a:rPr>
              <a:t>phialides (+/- métule)</a:t>
            </a:r>
          </a:p>
        </p:txBody>
      </p:sp>
      <p:sp>
        <p:nvSpPr>
          <p:cNvPr id="15371" name="ZoneTexte 21"/>
          <p:cNvSpPr txBox="1">
            <a:spLocks noChangeArrowheads="1"/>
          </p:cNvSpPr>
          <p:nvPr/>
        </p:nvSpPr>
        <p:spPr bwMode="auto">
          <a:xfrm>
            <a:off x="-42863" y="965200"/>
            <a:ext cx="8159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/>
            <a:r>
              <a:rPr lang="fr-FR" sz="1600">
                <a:solidFill>
                  <a:srgbClr val="9C0000"/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38509" y="4516446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38509" y="1419205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8" name="ZoneTexte 6"/>
          <p:cNvSpPr txBox="1">
            <a:spLocks noChangeArrowheads="1"/>
          </p:cNvSpPr>
          <p:nvPr/>
        </p:nvSpPr>
        <p:spPr bwMode="auto">
          <a:xfrm>
            <a:off x="5795963" y="4056063"/>
            <a:ext cx="3316287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2-3 j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blanches puis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jaunes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puis vert-jaune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incolore, rosé à brun rouge-foncé</a:t>
            </a:r>
          </a:p>
        </p:txBody>
      </p:sp>
      <p:pic>
        <p:nvPicPr>
          <p:cNvPr id="15379" name="Picture 33" descr="aspergillusflavusboite copie"/>
          <p:cNvPicPr>
            <a:picLocks noChangeAspect="1" noChangeArrowheads="1"/>
          </p:cNvPicPr>
          <p:nvPr/>
        </p:nvPicPr>
        <p:blipFill>
          <a:blip r:embed="rId3"/>
          <a:srcRect l="36571" t="5618" r="5626" b="36572"/>
          <a:stretch>
            <a:fillRect/>
          </a:stretch>
        </p:blipFill>
        <p:spPr bwMode="auto">
          <a:xfrm>
            <a:off x="5802313" y="1628775"/>
            <a:ext cx="3316287" cy="24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8"/>
          <p:cNvSpPr txBox="1"/>
          <p:nvPr/>
        </p:nvSpPr>
        <p:spPr>
          <a:xfrm>
            <a:off x="5803732" y="1203305"/>
            <a:ext cx="3324652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5384" name="Rectangle 35"/>
          <p:cNvSpPr>
            <a:spLocks noChangeArrowheads="1"/>
          </p:cNvSpPr>
          <p:nvPr/>
        </p:nvSpPr>
        <p:spPr bwMode="auto">
          <a:xfrm>
            <a:off x="0" y="549275"/>
            <a:ext cx="9223375" cy="61055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920972" y="40342"/>
            <a:ext cx="3286148" cy="523221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flavus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170962" y="3872142"/>
            <a:ext cx="2089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400" b="1" dirty="0">
                <a:latin typeface="Times New Roman" pitchFamily="18" charset="0"/>
              </a:rPr>
              <a:t>Hospices civils de Lyon©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80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Dumas Karine</cp:lastModifiedBy>
  <cp:revision>74</cp:revision>
  <dcterms:created xsi:type="dcterms:W3CDTF">2008-02-20T15:35:49Z</dcterms:created>
  <dcterms:modified xsi:type="dcterms:W3CDTF">2008-07-22T09:32:14Z</dcterms:modified>
</cp:coreProperties>
</file>